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3" r:id="rId4"/>
    <p:sldMasterId id="2147483684" r:id="rId5"/>
  </p:sldMasterIdLst>
  <p:notesMasterIdLst>
    <p:notesMasterId r:id="rId60"/>
  </p:notesMasterIdLst>
  <p:sldIdLst>
    <p:sldId id="256" r:id="rId6"/>
    <p:sldId id="258" r:id="rId7"/>
    <p:sldId id="259" r:id="rId8"/>
    <p:sldId id="260" r:id="rId9"/>
    <p:sldId id="257" r:id="rId10"/>
    <p:sldId id="312" r:id="rId11"/>
    <p:sldId id="326" r:id="rId12"/>
    <p:sldId id="332" r:id="rId13"/>
    <p:sldId id="327" r:id="rId14"/>
    <p:sldId id="331" r:id="rId15"/>
    <p:sldId id="313" r:id="rId16"/>
    <p:sldId id="316" r:id="rId17"/>
    <p:sldId id="314" r:id="rId18"/>
    <p:sldId id="328" r:id="rId19"/>
    <p:sldId id="315" r:id="rId20"/>
    <p:sldId id="319" r:id="rId21"/>
    <p:sldId id="320" r:id="rId22"/>
    <p:sldId id="330" r:id="rId23"/>
    <p:sldId id="333" r:id="rId24"/>
    <p:sldId id="334" r:id="rId25"/>
    <p:sldId id="335" r:id="rId26"/>
    <p:sldId id="337" r:id="rId27"/>
    <p:sldId id="338" r:id="rId28"/>
    <p:sldId id="336" r:id="rId29"/>
    <p:sldId id="343" r:id="rId30"/>
    <p:sldId id="344" r:id="rId31"/>
    <p:sldId id="345" r:id="rId32"/>
    <p:sldId id="350" r:id="rId33"/>
    <p:sldId id="351" r:id="rId34"/>
    <p:sldId id="352" r:id="rId35"/>
    <p:sldId id="353" r:id="rId36"/>
    <p:sldId id="357" r:id="rId37"/>
    <p:sldId id="358" r:id="rId38"/>
    <p:sldId id="347" r:id="rId39"/>
    <p:sldId id="348" r:id="rId40"/>
    <p:sldId id="349" r:id="rId41"/>
    <p:sldId id="267" r:id="rId42"/>
    <p:sldId id="311" r:id="rId43"/>
    <p:sldId id="355" r:id="rId44"/>
    <p:sldId id="354" r:id="rId45"/>
    <p:sldId id="356" r:id="rId46"/>
    <p:sldId id="359" r:id="rId47"/>
    <p:sldId id="360" r:id="rId48"/>
    <p:sldId id="274" r:id="rId49"/>
    <p:sldId id="285" r:id="rId50"/>
    <p:sldId id="339" r:id="rId51"/>
    <p:sldId id="281" r:id="rId52"/>
    <p:sldId id="341" r:id="rId53"/>
    <p:sldId id="342" r:id="rId54"/>
    <p:sldId id="273" r:id="rId55"/>
    <p:sldId id="288" r:id="rId56"/>
    <p:sldId id="261" r:id="rId57"/>
    <p:sldId id="295" r:id="rId58"/>
    <p:sldId id="303" r:id="rId59"/>
  </p:sldIdLst>
  <p:sldSz cx="9144000" cy="5143500" type="screen16x9"/>
  <p:notesSz cx="6858000" cy="9144000"/>
  <p:embeddedFontLst>
    <p:embeddedFont>
      <p:font typeface="Abril Fatface" panose="020B0604020202020204" charset="0"/>
      <p:regular r:id="rId61"/>
    </p:embeddedFont>
    <p:embeddedFont>
      <p:font typeface="Actor" panose="020B0604020202020204" charset="-93"/>
      <p:regular r:id="rId62"/>
    </p:embeddedFont>
    <p:embeddedFont>
      <p:font typeface="Calibri" panose="020F0502020204030204" pitchFamily="34" charset="0"/>
      <p:regular r:id="rId63"/>
      <p:bold r:id="rId64"/>
      <p:italic r:id="rId65"/>
      <p:boldItalic r:id="rId66"/>
    </p:embeddedFont>
    <p:embeddedFont>
      <p:font typeface="Cambria Math" panose="02040503050406030204" pitchFamily="18" charset="0"/>
      <p:regular r:id="rId67"/>
    </p:embeddedFont>
    <p:embeddedFont>
      <p:font typeface="DM Serif Display" panose="020B0604020202020204" charset="0"/>
      <p:regular r:id="rId68"/>
      <p:italic r:id="rId69"/>
    </p:embeddedFont>
    <p:embeddedFont>
      <p:font typeface="Fira Sans Condensed Medium" panose="020B0603050000020004" pitchFamily="34" charset="0"/>
      <p:regular r:id="rId70"/>
      <p:italic r:id="rId71"/>
    </p:embeddedFont>
    <p:embeddedFont>
      <p:font typeface="Francois One" panose="020B0604020202020204" charset="-93"/>
      <p:regular r:id="rId72"/>
    </p:embeddedFont>
    <p:embeddedFont>
      <p:font typeface="Josefin Slab" pitchFamily="2" charset="0"/>
      <p:regular r:id="rId73"/>
      <p:bold r:id="rId74"/>
      <p:italic r:id="rId75"/>
      <p:boldItalic r:id="rId76"/>
    </p:embeddedFont>
    <p:embeddedFont>
      <p:font typeface="Proxima Nova" panose="020B0604020202020204" charset="0"/>
      <p:regular r:id="rId77"/>
      <p:bold r:id="rId78"/>
      <p:italic r:id="rId79"/>
      <p:boldItalic r:id="rId80"/>
    </p:embeddedFont>
    <p:embeddedFont>
      <p:font typeface="Proxima Nova Semibold" panose="020B0604020202020204" charset="0"/>
      <p:regular r:id="rId81"/>
      <p:bold r:id="rId82"/>
      <p:boldItalic r:id="rId83"/>
    </p:embeddedFont>
    <p:embeddedFont>
      <p:font typeface="Roboto Condensed Light" panose="02000000000000000000" pitchFamily="2" charset="0"/>
      <p:regular r:id="rId84"/>
      <p:italic r:id="rId85"/>
    </p:embeddedFont>
    <p:embeddedFont>
      <p:font typeface="Segoe UI" panose="020B0502040204020203" pitchFamily="34" charset="0"/>
      <p:regular r:id="rId86"/>
      <p:bold r:id="rId87"/>
      <p:italic r:id="rId88"/>
      <p:boldItalic r:id="rId89"/>
    </p:embeddedFont>
    <p:embeddedFont>
      <p:font typeface="Yanone Kaffeesatz" panose="020B0604020202020204" charset="0"/>
      <p:regular r:id="rId90"/>
      <p:bold r:id="rId9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9B22008-F1F8-4E37-B1E7-1652A29118DF}">
  <a:tblStyle styleId="{99B22008-F1F8-4E37-B1E7-1652A29118D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196" autoAdjust="0"/>
    <p:restoredTop sz="94660"/>
  </p:normalViewPr>
  <p:slideViewPr>
    <p:cSldViewPr snapToGrid="0">
      <p:cViewPr varScale="1">
        <p:scale>
          <a:sx n="107" d="100"/>
          <a:sy n="107" d="100"/>
        </p:scale>
        <p:origin x="701" y="8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font" Target="fonts/font3.fntdata"/><Relationship Id="rId68" Type="http://schemas.openxmlformats.org/officeDocument/2006/relationships/font" Target="fonts/font8.fntdata"/><Relationship Id="rId84" Type="http://schemas.openxmlformats.org/officeDocument/2006/relationships/font" Target="fonts/font24.fntdata"/><Relationship Id="rId89" Type="http://schemas.openxmlformats.org/officeDocument/2006/relationships/font" Target="fonts/font29.fntdata"/><Relationship Id="rId16" Type="http://schemas.openxmlformats.org/officeDocument/2006/relationships/slide" Target="slides/slide11.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font" Target="fonts/font14.fntdata"/><Relationship Id="rId79" Type="http://schemas.openxmlformats.org/officeDocument/2006/relationships/font" Target="fonts/font19.fntdata"/><Relationship Id="rId5" Type="http://schemas.openxmlformats.org/officeDocument/2006/relationships/slideMaster" Target="slideMasters/slideMaster2.xml"/><Relationship Id="rId90" Type="http://schemas.openxmlformats.org/officeDocument/2006/relationships/font" Target="fonts/font30.fntdata"/><Relationship Id="rId95" Type="http://schemas.openxmlformats.org/officeDocument/2006/relationships/tableStyles" Target="tableStyles.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font" Target="fonts/font4.fntdata"/><Relationship Id="rId69" Type="http://schemas.openxmlformats.org/officeDocument/2006/relationships/font" Target="fonts/font9.fntdata"/><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font" Target="fonts/font12.fntdata"/><Relationship Id="rId80" Type="http://schemas.openxmlformats.org/officeDocument/2006/relationships/font" Target="fonts/font20.fntdata"/><Relationship Id="rId85" Type="http://schemas.openxmlformats.org/officeDocument/2006/relationships/font" Target="fonts/font25.fntdata"/><Relationship Id="rId93"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font" Target="fonts/font7.fntdata"/><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font" Target="fonts/font2.fntdata"/><Relationship Id="rId70" Type="http://schemas.openxmlformats.org/officeDocument/2006/relationships/font" Target="fonts/font10.fntdata"/><Relationship Id="rId75" Type="http://schemas.openxmlformats.org/officeDocument/2006/relationships/font" Target="fonts/font15.fntdata"/><Relationship Id="rId83" Type="http://schemas.openxmlformats.org/officeDocument/2006/relationships/font" Target="fonts/font23.fntdata"/><Relationship Id="rId88" Type="http://schemas.openxmlformats.org/officeDocument/2006/relationships/font" Target="fonts/font28.fntdata"/><Relationship Id="rId91" Type="http://schemas.openxmlformats.org/officeDocument/2006/relationships/font" Target="fonts/font31.fntdata"/><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notesMaster" Target="notesMasters/notesMaster1.xml"/><Relationship Id="rId65" Type="http://schemas.openxmlformats.org/officeDocument/2006/relationships/font" Target="fonts/font5.fntdata"/><Relationship Id="rId73" Type="http://schemas.openxmlformats.org/officeDocument/2006/relationships/font" Target="fonts/font13.fntdata"/><Relationship Id="rId78" Type="http://schemas.openxmlformats.org/officeDocument/2006/relationships/font" Target="fonts/font18.fntdata"/><Relationship Id="rId81" Type="http://schemas.openxmlformats.org/officeDocument/2006/relationships/font" Target="fonts/font21.fntdata"/><Relationship Id="rId86" Type="http://schemas.openxmlformats.org/officeDocument/2006/relationships/font" Target="fonts/font26.fntdata"/><Relationship Id="rId9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font" Target="fonts/font16.fntdata"/><Relationship Id="rId7" Type="http://schemas.openxmlformats.org/officeDocument/2006/relationships/slide" Target="slides/slide2.xml"/><Relationship Id="rId71" Type="http://schemas.openxmlformats.org/officeDocument/2006/relationships/font" Target="fonts/font11.fntdata"/><Relationship Id="rId92" Type="http://schemas.openxmlformats.org/officeDocument/2006/relationships/presProps" Target="presProps.xml"/><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font" Target="fonts/font6.fntdata"/><Relationship Id="rId87" Type="http://schemas.openxmlformats.org/officeDocument/2006/relationships/font" Target="fonts/font27.fntdata"/><Relationship Id="rId61" Type="http://schemas.openxmlformats.org/officeDocument/2006/relationships/font" Target="fonts/font1.fntdata"/><Relationship Id="rId82" Type="http://schemas.openxmlformats.org/officeDocument/2006/relationships/font" Target="fonts/font22.fntdata"/><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font" Target="fonts/font1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geedf4f9481_1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1" name="Google Shape;391;geedf4f9481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e936df1943_2_4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e936df1943_2_4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938602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e936df1943_2_4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e936df1943_2_4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377851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e936df1943_2_4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e936df1943_2_4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326909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e936df1943_2_4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e936df1943_2_4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576962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e936df1943_2_4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e936df1943_2_4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773161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e936df1943_2_4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e936df1943_2_4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005172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e936df1943_2_4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e936df1943_2_4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416529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e936df1943_2_4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e936df1943_2_4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056092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e936df1943_2_4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e936df1943_2_4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892321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e936df1943_2_4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e936df1943_2_4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574685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gecae8417e0_1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7" name="Google Shape;407;gecae8417e0_1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e936df1943_2_4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e936df1943_2_4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330477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e936df1943_2_4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e936df1943_2_4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882410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e936df1943_2_4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e936df1943_2_4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3340590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e936df1943_2_4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e936df1943_2_4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236657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e936df1943_2_4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e936df1943_2_4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7801522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e936df1943_2_4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e936df1943_2_4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8910766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e936df1943_2_4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e936df1943_2_4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5923263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e936df1943_2_4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e936df1943_2_4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708515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e936df1943_2_4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e936df1943_2_4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3226785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e936df1943_2_4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e936df1943_2_4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541890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gcc4eba5a64_0_1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0" name="Google Shape;430;gcc4eba5a64_0_1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e936df1943_2_4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e936df1943_2_4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7185894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e936df1943_2_4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e936df1943_2_4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1625665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e936df1943_2_4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e936df1943_2_4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0839465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e936df1943_2_4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e936df1943_2_4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4793940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e936df1943_2_4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e936df1943_2_4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6031646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e936df1943_2_4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e936df1943_2_4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0512805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e936df1943_2_4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e936df1943_2_4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9863643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5"/>
        <p:cNvGrpSpPr/>
        <p:nvPr/>
      </p:nvGrpSpPr>
      <p:grpSpPr>
        <a:xfrm>
          <a:off x="0" y="0"/>
          <a:ext cx="0" cy="0"/>
          <a:chOff x="0" y="0"/>
          <a:chExt cx="0" cy="0"/>
        </a:xfrm>
      </p:grpSpPr>
      <p:sp>
        <p:nvSpPr>
          <p:cNvPr id="556" name="Google Shape;556;geedf4f9481_0_4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7" name="Google Shape;557;geedf4f9481_0_4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gcc4eba5a64_0_2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9" name="Google Shape;439;gcc4eba5a64_0_2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0613882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e936df1943_2_4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e936df1943_2_4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482296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gcc4eba5a64_0_2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9" name="Google Shape;439;gcc4eba5a64_0_2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e936df1943_2_4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e936df1943_2_4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596979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e936df1943_2_4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e936df1943_2_4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4785103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e936df1943_2_4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e936df1943_2_4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650855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e936df1943_2_4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e936df1943_2_4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9788610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4"/>
        <p:cNvGrpSpPr/>
        <p:nvPr/>
      </p:nvGrpSpPr>
      <p:grpSpPr>
        <a:xfrm>
          <a:off x="0" y="0"/>
          <a:ext cx="0" cy="0"/>
          <a:chOff x="0" y="0"/>
          <a:chExt cx="0" cy="0"/>
        </a:xfrm>
      </p:grpSpPr>
      <p:sp>
        <p:nvSpPr>
          <p:cNvPr id="655" name="Google Shape;655;geedf4f9481_0_4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6" name="Google Shape;656;geedf4f9481_0_4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4"/>
        <p:cNvGrpSpPr/>
        <p:nvPr/>
      </p:nvGrpSpPr>
      <p:grpSpPr>
        <a:xfrm>
          <a:off x="0" y="0"/>
          <a:ext cx="0" cy="0"/>
          <a:chOff x="0" y="0"/>
          <a:chExt cx="0" cy="0"/>
        </a:xfrm>
      </p:grpSpPr>
      <p:sp>
        <p:nvSpPr>
          <p:cNvPr id="845" name="Google Shape;845;ge936df1943_2_308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6" name="Google Shape;846;ge936df1943_2_308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e936df1943_2_4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e936df1943_2_4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7146122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7"/>
        <p:cNvGrpSpPr/>
        <p:nvPr/>
      </p:nvGrpSpPr>
      <p:grpSpPr>
        <a:xfrm>
          <a:off x="0" y="0"/>
          <a:ext cx="0" cy="0"/>
          <a:chOff x="0" y="0"/>
          <a:chExt cx="0" cy="0"/>
        </a:xfrm>
      </p:grpSpPr>
      <p:sp>
        <p:nvSpPr>
          <p:cNvPr id="808" name="Google Shape;808;geedf4f9481_0_5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9" name="Google Shape;809;geedf4f9481_0_5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e936df1943_2_4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e936df1943_2_4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3139188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e936df1943_2_4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e936df1943_2_4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792748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e936df1943_2_4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e936df1943_2_4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7"/>
        <p:cNvGrpSpPr/>
        <p:nvPr/>
      </p:nvGrpSpPr>
      <p:grpSpPr>
        <a:xfrm>
          <a:off x="0" y="0"/>
          <a:ext cx="0" cy="0"/>
          <a:chOff x="0" y="0"/>
          <a:chExt cx="0" cy="0"/>
        </a:xfrm>
      </p:grpSpPr>
      <p:sp>
        <p:nvSpPr>
          <p:cNvPr id="648" name="Google Shape;648;gcc4eba5a64_0_2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9" name="Google Shape;649;gcc4eba5a64_0_2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4"/>
        <p:cNvGrpSpPr/>
        <p:nvPr/>
      </p:nvGrpSpPr>
      <p:grpSpPr>
        <a:xfrm>
          <a:off x="0" y="0"/>
          <a:ext cx="0" cy="0"/>
          <a:chOff x="0" y="0"/>
          <a:chExt cx="0" cy="0"/>
        </a:xfrm>
      </p:grpSpPr>
      <p:sp>
        <p:nvSpPr>
          <p:cNvPr id="895" name="Google Shape;895;gcc4eba5a64_0_4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6" name="Google Shape;896;gcc4eba5a64_0_4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cc4eba5a64_0_3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 name="Google Shape;448;gcc4eba5a64_0_3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7"/>
        <p:cNvGrpSpPr/>
        <p:nvPr/>
      </p:nvGrpSpPr>
      <p:grpSpPr>
        <a:xfrm>
          <a:off x="0" y="0"/>
          <a:ext cx="0" cy="0"/>
          <a:chOff x="0" y="0"/>
          <a:chExt cx="0" cy="0"/>
        </a:xfrm>
      </p:grpSpPr>
      <p:sp>
        <p:nvSpPr>
          <p:cNvPr id="968" name="Google Shape;968;ge903826aa9_2_182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9" name="Google Shape;969;ge903826aa9_2_182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00"/>
        <p:cNvGrpSpPr/>
        <p:nvPr/>
      </p:nvGrpSpPr>
      <p:grpSpPr>
        <a:xfrm>
          <a:off x="0" y="0"/>
          <a:ext cx="0" cy="0"/>
          <a:chOff x="0" y="0"/>
          <a:chExt cx="0" cy="0"/>
        </a:xfrm>
      </p:grpSpPr>
      <p:sp>
        <p:nvSpPr>
          <p:cNvPr id="9201" name="Google Shape;9201;ge903826aa9_2_265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02" name="Google Shape;9202;ge903826aa9_2_265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e936df1943_2_4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e936df1943_2_4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046229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e936df1943_2_4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e936df1943_2_4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441485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e936df1943_2_4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e936df1943_2_4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130330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e936df1943_2_4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e936df1943_2_4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025027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rot="2700000">
            <a:off x="8181769" y="3208112"/>
            <a:ext cx="1228669" cy="1228669"/>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 name="Google Shape;10;p2"/>
          <p:cNvGrpSpPr/>
          <p:nvPr/>
        </p:nvGrpSpPr>
        <p:grpSpPr>
          <a:xfrm>
            <a:off x="4066326" y="4029351"/>
            <a:ext cx="1737424" cy="1737425"/>
            <a:chOff x="5279626" y="2678000"/>
            <a:chExt cx="1737424" cy="1737425"/>
          </a:xfrm>
        </p:grpSpPr>
        <p:sp>
          <p:nvSpPr>
            <p:cNvPr id="11" name="Google Shape;11;p2"/>
            <p:cNvSpPr/>
            <p:nvPr/>
          </p:nvSpPr>
          <p:spPr>
            <a:xfrm rot="2700000">
              <a:off x="5858024" y="3066541"/>
              <a:ext cx="848952" cy="1228669"/>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rot="2700000">
              <a:off x="5648601" y="2656015"/>
              <a:ext cx="446750" cy="1228669"/>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 name="Google Shape;13;p2"/>
          <p:cNvSpPr/>
          <p:nvPr/>
        </p:nvSpPr>
        <p:spPr>
          <a:xfrm rot="2700000">
            <a:off x="6372949" y="3873354"/>
            <a:ext cx="2041134" cy="2041134"/>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2700000">
            <a:off x="-579193" y="-662094"/>
            <a:ext cx="1464135" cy="1464135"/>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txBox="1">
            <a:spLocks noGrp="1"/>
          </p:cNvSpPr>
          <p:nvPr>
            <p:ph type="ctrTitle"/>
          </p:nvPr>
        </p:nvSpPr>
        <p:spPr>
          <a:xfrm>
            <a:off x="713225" y="1239975"/>
            <a:ext cx="4154100" cy="1821000"/>
          </a:xfrm>
          <a:prstGeom prst="rect">
            <a:avLst/>
          </a:prstGeom>
        </p:spPr>
        <p:txBody>
          <a:bodyPr spcFirstLastPara="1" wrap="square" lIns="91425" tIns="91425" rIns="91425" bIns="91425" anchor="ctr" anchorCtr="0">
            <a:noAutofit/>
          </a:bodyPr>
          <a:lstStyle>
            <a:lvl1pPr lvl="0" algn="l" rtl="0">
              <a:lnSpc>
                <a:spcPct val="80000"/>
              </a:lnSpc>
              <a:spcBef>
                <a:spcPts val="0"/>
              </a:spcBef>
              <a:spcAft>
                <a:spcPts val="0"/>
              </a:spcAft>
              <a:buSzPts val="6500"/>
              <a:buNone/>
              <a:defRPr sz="60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6" name="Google Shape;16;p2"/>
          <p:cNvSpPr txBox="1">
            <a:spLocks noGrp="1"/>
          </p:cNvSpPr>
          <p:nvPr>
            <p:ph type="subTitle" idx="1"/>
          </p:nvPr>
        </p:nvSpPr>
        <p:spPr>
          <a:xfrm>
            <a:off x="713225" y="3050072"/>
            <a:ext cx="2597700" cy="525600"/>
          </a:xfrm>
          <a:prstGeom prst="rect">
            <a:avLst/>
          </a:prstGeom>
          <a:noFill/>
        </p:spPr>
        <p:txBody>
          <a:bodyPr spcFirstLastPara="1" wrap="square" lIns="91425" tIns="91425" rIns="91425" bIns="91425" anchor="t" anchorCtr="0">
            <a:noAutofit/>
          </a:bodyPr>
          <a:lstStyle>
            <a:lvl1pPr lvl="0" rtl="0">
              <a:lnSpc>
                <a:spcPct val="100000"/>
              </a:lnSpc>
              <a:spcBef>
                <a:spcPts val="0"/>
              </a:spcBef>
              <a:spcAft>
                <a:spcPts val="0"/>
              </a:spcAft>
              <a:buSzPts val="2800"/>
              <a:buNone/>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Header 3">
  <p:cSld name="CUSTOM_50_1_1">
    <p:spTree>
      <p:nvGrpSpPr>
        <p:cNvPr id="1" name="Shape 145"/>
        <p:cNvGrpSpPr/>
        <p:nvPr/>
      </p:nvGrpSpPr>
      <p:grpSpPr>
        <a:xfrm>
          <a:off x="0" y="0"/>
          <a:ext cx="0" cy="0"/>
          <a:chOff x="0" y="0"/>
          <a:chExt cx="0" cy="0"/>
        </a:xfrm>
      </p:grpSpPr>
      <p:sp>
        <p:nvSpPr>
          <p:cNvPr id="146" name="Google Shape;146;p16"/>
          <p:cNvSpPr txBox="1">
            <a:spLocks noGrp="1"/>
          </p:cNvSpPr>
          <p:nvPr>
            <p:ph type="title"/>
          </p:nvPr>
        </p:nvSpPr>
        <p:spPr>
          <a:xfrm>
            <a:off x="2225925" y="3302100"/>
            <a:ext cx="4699800" cy="7407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48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147" name="Google Shape;147;p16"/>
          <p:cNvSpPr txBox="1">
            <a:spLocks noGrp="1"/>
          </p:cNvSpPr>
          <p:nvPr>
            <p:ph type="subTitle" idx="1"/>
          </p:nvPr>
        </p:nvSpPr>
        <p:spPr>
          <a:xfrm>
            <a:off x="2425875" y="4142526"/>
            <a:ext cx="4299900" cy="456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48" name="Google Shape;148;p16"/>
          <p:cNvSpPr/>
          <p:nvPr/>
        </p:nvSpPr>
        <p:spPr>
          <a:xfrm rot="2700000">
            <a:off x="3435815" y="343969"/>
            <a:ext cx="2279995" cy="2279995"/>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6"/>
          <p:cNvSpPr/>
          <p:nvPr/>
        </p:nvSpPr>
        <p:spPr>
          <a:xfrm rot="2700000">
            <a:off x="4397868" y="-2052562"/>
            <a:ext cx="2279995" cy="2279995"/>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0" name="Google Shape;150;p16"/>
          <p:cNvGrpSpPr/>
          <p:nvPr/>
        </p:nvGrpSpPr>
        <p:grpSpPr>
          <a:xfrm>
            <a:off x="2740057" y="-1076686"/>
            <a:ext cx="1737424" cy="1737425"/>
            <a:chOff x="5279626" y="2678000"/>
            <a:chExt cx="1737424" cy="1737425"/>
          </a:xfrm>
        </p:grpSpPr>
        <p:sp>
          <p:nvSpPr>
            <p:cNvPr id="151" name="Google Shape;151;p16"/>
            <p:cNvSpPr/>
            <p:nvPr/>
          </p:nvSpPr>
          <p:spPr>
            <a:xfrm rot="2700000">
              <a:off x="5858024" y="3066541"/>
              <a:ext cx="848952" cy="1228669"/>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6"/>
            <p:cNvSpPr/>
            <p:nvPr/>
          </p:nvSpPr>
          <p:spPr>
            <a:xfrm rot="2700000">
              <a:off x="5648601" y="2656015"/>
              <a:ext cx="446750" cy="1228669"/>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3" name="Google Shape;153;p16"/>
          <p:cNvSpPr/>
          <p:nvPr/>
        </p:nvSpPr>
        <p:spPr>
          <a:xfrm rot="2700000">
            <a:off x="792609" y="1071528"/>
            <a:ext cx="2279995" cy="2279995"/>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6"/>
          <p:cNvSpPr txBox="1">
            <a:spLocks noGrp="1"/>
          </p:cNvSpPr>
          <p:nvPr>
            <p:ph type="title" idx="2" hasCustomPrompt="1"/>
          </p:nvPr>
        </p:nvSpPr>
        <p:spPr>
          <a:xfrm flipH="1">
            <a:off x="3494775" y="958225"/>
            <a:ext cx="2162100" cy="1051500"/>
          </a:xfrm>
          <a:prstGeom prst="rect">
            <a:avLst/>
          </a:prstGeom>
        </p:spPr>
        <p:txBody>
          <a:bodyPr spcFirstLastPara="1" wrap="square" lIns="91425" tIns="91425" rIns="91425" bIns="91425" anchor="ctr" anchorCtr="0">
            <a:noAutofit/>
          </a:bodyPr>
          <a:lstStyle>
            <a:lvl1pPr lvl="0" rtl="0">
              <a:spcBef>
                <a:spcPts val="0"/>
              </a:spcBef>
              <a:spcAft>
                <a:spcPts val="0"/>
              </a:spcAft>
              <a:buSzPts val="12000"/>
              <a:buNone/>
              <a:defRPr sz="9600"/>
            </a:lvl1pPr>
            <a:lvl2pPr lvl="1" algn="r" rtl="0">
              <a:spcBef>
                <a:spcPts val="0"/>
              </a:spcBef>
              <a:spcAft>
                <a:spcPts val="0"/>
              </a:spcAft>
              <a:buSzPts val="12000"/>
              <a:buNone/>
              <a:defRPr sz="12000"/>
            </a:lvl2pPr>
            <a:lvl3pPr lvl="2" algn="r" rtl="0">
              <a:spcBef>
                <a:spcPts val="0"/>
              </a:spcBef>
              <a:spcAft>
                <a:spcPts val="0"/>
              </a:spcAft>
              <a:buSzPts val="12000"/>
              <a:buNone/>
              <a:defRPr sz="12000"/>
            </a:lvl3pPr>
            <a:lvl4pPr lvl="3" algn="r" rtl="0">
              <a:spcBef>
                <a:spcPts val="0"/>
              </a:spcBef>
              <a:spcAft>
                <a:spcPts val="0"/>
              </a:spcAft>
              <a:buSzPts val="12000"/>
              <a:buNone/>
              <a:defRPr sz="12000"/>
            </a:lvl4pPr>
            <a:lvl5pPr lvl="4" algn="r" rtl="0">
              <a:spcBef>
                <a:spcPts val="0"/>
              </a:spcBef>
              <a:spcAft>
                <a:spcPts val="0"/>
              </a:spcAft>
              <a:buSzPts val="12000"/>
              <a:buNone/>
              <a:defRPr sz="12000"/>
            </a:lvl5pPr>
            <a:lvl6pPr lvl="5" algn="r" rtl="0">
              <a:spcBef>
                <a:spcPts val="0"/>
              </a:spcBef>
              <a:spcAft>
                <a:spcPts val="0"/>
              </a:spcAft>
              <a:buSzPts val="12000"/>
              <a:buNone/>
              <a:defRPr sz="12000"/>
            </a:lvl6pPr>
            <a:lvl7pPr lvl="6" algn="r" rtl="0">
              <a:spcBef>
                <a:spcPts val="0"/>
              </a:spcBef>
              <a:spcAft>
                <a:spcPts val="0"/>
              </a:spcAft>
              <a:buSzPts val="12000"/>
              <a:buNone/>
              <a:defRPr sz="12000"/>
            </a:lvl7pPr>
            <a:lvl8pPr lvl="7" algn="r" rtl="0">
              <a:spcBef>
                <a:spcPts val="0"/>
              </a:spcBef>
              <a:spcAft>
                <a:spcPts val="0"/>
              </a:spcAft>
              <a:buSzPts val="12000"/>
              <a:buNone/>
              <a:defRPr sz="12000"/>
            </a:lvl8pPr>
            <a:lvl9pPr lvl="8" algn="r" rtl="0">
              <a:spcBef>
                <a:spcPts val="0"/>
              </a:spcBef>
              <a:spcAft>
                <a:spcPts val="0"/>
              </a:spcAft>
              <a:buSzPts val="12000"/>
              <a:buNone/>
              <a:defRPr sz="12000"/>
            </a:lvl9pPr>
          </a:lstStyle>
          <a:p>
            <a:r>
              <a:t>xx%</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four columns 1">
  <p:cSld name="CUSTOM_39">
    <p:spTree>
      <p:nvGrpSpPr>
        <p:cNvPr id="1" name="Shape 220"/>
        <p:cNvGrpSpPr/>
        <p:nvPr/>
      </p:nvGrpSpPr>
      <p:grpSpPr>
        <a:xfrm>
          <a:off x="0" y="0"/>
          <a:ext cx="0" cy="0"/>
          <a:chOff x="0" y="0"/>
          <a:chExt cx="0" cy="0"/>
        </a:xfrm>
      </p:grpSpPr>
      <p:sp>
        <p:nvSpPr>
          <p:cNvPr id="221" name="Google Shape;221;p23"/>
          <p:cNvSpPr/>
          <p:nvPr/>
        </p:nvSpPr>
        <p:spPr>
          <a:xfrm rot="2700000">
            <a:off x="-426773" y="3998931"/>
            <a:ext cx="2279995" cy="2279995"/>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2" name="Google Shape;222;p23"/>
          <p:cNvGrpSpPr/>
          <p:nvPr/>
        </p:nvGrpSpPr>
        <p:grpSpPr>
          <a:xfrm>
            <a:off x="7047817" y="4294625"/>
            <a:ext cx="1737424" cy="1737425"/>
            <a:chOff x="5279626" y="2678000"/>
            <a:chExt cx="1737424" cy="1737425"/>
          </a:xfrm>
        </p:grpSpPr>
        <p:sp>
          <p:nvSpPr>
            <p:cNvPr id="223" name="Google Shape;223;p23"/>
            <p:cNvSpPr/>
            <p:nvPr/>
          </p:nvSpPr>
          <p:spPr>
            <a:xfrm rot="2700000">
              <a:off x="5858024" y="3066541"/>
              <a:ext cx="848952" cy="1228669"/>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3"/>
            <p:cNvSpPr/>
            <p:nvPr/>
          </p:nvSpPr>
          <p:spPr>
            <a:xfrm rot="2700000">
              <a:off x="5648601" y="2656015"/>
              <a:ext cx="446750" cy="1228669"/>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5" name="Google Shape;225;p23"/>
          <p:cNvGrpSpPr/>
          <p:nvPr/>
        </p:nvGrpSpPr>
        <p:grpSpPr>
          <a:xfrm>
            <a:off x="2120951" y="3896687"/>
            <a:ext cx="1737424" cy="1737425"/>
            <a:chOff x="5279626" y="2678000"/>
            <a:chExt cx="1737424" cy="1737425"/>
          </a:xfrm>
        </p:grpSpPr>
        <p:sp>
          <p:nvSpPr>
            <p:cNvPr id="226" name="Google Shape;226;p23"/>
            <p:cNvSpPr/>
            <p:nvPr/>
          </p:nvSpPr>
          <p:spPr>
            <a:xfrm rot="2700000">
              <a:off x="5858024" y="3066541"/>
              <a:ext cx="848952" cy="1228669"/>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3"/>
            <p:cNvSpPr/>
            <p:nvPr/>
          </p:nvSpPr>
          <p:spPr>
            <a:xfrm rot="2700000">
              <a:off x="5648601" y="2656015"/>
              <a:ext cx="446750" cy="1228669"/>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8" name="Google Shape;228;p23"/>
          <p:cNvSpPr/>
          <p:nvPr/>
        </p:nvSpPr>
        <p:spPr>
          <a:xfrm rot="2700000">
            <a:off x="8710910" y="2596484"/>
            <a:ext cx="137037" cy="1980465"/>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3"/>
          <p:cNvSpPr/>
          <p:nvPr/>
        </p:nvSpPr>
        <p:spPr>
          <a:xfrm rot="2700000">
            <a:off x="8673040" y="3276981"/>
            <a:ext cx="2279995" cy="2279995"/>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3"/>
          <p:cNvSpPr txBox="1">
            <a:spLocks noGrp="1"/>
          </p:cNvSpPr>
          <p:nvPr>
            <p:ph type="subTitle" idx="1"/>
          </p:nvPr>
        </p:nvSpPr>
        <p:spPr>
          <a:xfrm>
            <a:off x="713325" y="2620994"/>
            <a:ext cx="1929300" cy="42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Yanone Kaffeesatz"/>
              <a:buNone/>
              <a:defRPr sz="2600">
                <a:latin typeface="DM Serif Display"/>
                <a:ea typeface="DM Serif Display"/>
                <a:cs typeface="DM Serif Display"/>
                <a:sym typeface="DM Serif Display"/>
              </a:defRPr>
            </a:lvl1pPr>
            <a:lvl2pPr lvl="1" algn="ctr" rtl="0">
              <a:spcBef>
                <a:spcPts val="0"/>
              </a:spcBef>
              <a:spcAft>
                <a:spcPts val="0"/>
              </a:spcAft>
              <a:buSzPts val="1800"/>
              <a:buFont typeface="Yanone Kaffeesatz"/>
              <a:buNone/>
              <a:defRPr sz="1800">
                <a:latin typeface="Yanone Kaffeesatz"/>
                <a:ea typeface="Yanone Kaffeesatz"/>
                <a:cs typeface="Yanone Kaffeesatz"/>
                <a:sym typeface="Yanone Kaffeesatz"/>
              </a:defRPr>
            </a:lvl2pPr>
            <a:lvl3pPr lvl="2" algn="ctr" rtl="0">
              <a:spcBef>
                <a:spcPts val="0"/>
              </a:spcBef>
              <a:spcAft>
                <a:spcPts val="0"/>
              </a:spcAft>
              <a:buSzPts val="1800"/>
              <a:buFont typeface="Yanone Kaffeesatz"/>
              <a:buNone/>
              <a:defRPr sz="1800">
                <a:latin typeface="Yanone Kaffeesatz"/>
                <a:ea typeface="Yanone Kaffeesatz"/>
                <a:cs typeface="Yanone Kaffeesatz"/>
                <a:sym typeface="Yanone Kaffeesatz"/>
              </a:defRPr>
            </a:lvl3pPr>
            <a:lvl4pPr lvl="3" algn="ctr" rtl="0">
              <a:spcBef>
                <a:spcPts val="0"/>
              </a:spcBef>
              <a:spcAft>
                <a:spcPts val="0"/>
              </a:spcAft>
              <a:buSzPts val="1800"/>
              <a:buFont typeface="Yanone Kaffeesatz"/>
              <a:buNone/>
              <a:defRPr sz="1800">
                <a:latin typeface="Yanone Kaffeesatz"/>
                <a:ea typeface="Yanone Kaffeesatz"/>
                <a:cs typeface="Yanone Kaffeesatz"/>
                <a:sym typeface="Yanone Kaffeesatz"/>
              </a:defRPr>
            </a:lvl4pPr>
            <a:lvl5pPr lvl="4" algn="ctr" rtl="0">
              <a:spcBef>
                <a:spcPts val="0"/>
              </a:spcBef>
              <a:spcAft>
                <a:spcPts val="0"/>
              </a:spcAft>
              <a:buSzPts val="1800"/>
              <a:buFont typeface="Yanone Kaffeesatz"/>
              <a:buNone/>
              <a:defRPr sz="1800">
                <a:latin typeface="Yanone Kaffeesatz"/>
                <a:ea typeface="Yanone Kaffeesatz"/>
                <a:cs typeface="Yanone Kaffeesatz"/>
                <a:sym typeface="Yanone Kaffeesatz"/>
              </a:defRPr>
            </a:lvl5pPr>
            <a:lvl6pPr lvl="5" algn="ctr" rtl="0">
              <a:spcBef>
                <a:spcPts val="0"/>
              </a:spcBef>
              <a:spcAft>
                <a:spcPts val="0"/>
              </a:spcAft>
              <a:buSzPts val="1800"/>
              <a:buFont typeface="Yanone Kaffeesatz"/>
              <a:buNone/>
              <a:defRPr sz="1800">
                <a:latin typeface="Yanone Kaffeesatz"/>
                <a:ea typeface="Yanone Kaffeesatz"/>
                <a:cs typeface="Yanone Kaffeesatz"/>
                <a:sym typeface="Yanone Kaffeesatz"/>
              </a:defRPr>
            </a:lvl6pPr>
            <a:lvl7pPr lvl="6" algn="ctr" rtl="0">
              <a:spcBef>
                <a:spcPts val="0"/>
              </a:spcBef>
              <a:spcAft>
                <a:spcPts val="0"/>
              </a:spcAft>
              <a:buSzPts val="1800"/>
              <a:buFont typeface="Yanone Kaffeesatz"/>
              <a:buNone/>
              <a:defRPr sz="1800">
                <a:latin typeface="Yanone Kaffeesatz"/>
                <a:ea typeface="Yanone Kaffeesatz"/>
                <a:cs typeface="Yanone Kaffeesatz"/>
                <a:sym typeface="Yanone Kaffeesatz"/>
              </a:defRPr>
            </a:lvl7pPr>
            <a:lvl8pPr lvl="7" algn="ctr" rtl="0">
              <a:spcBef>
                <a:spcPts val="0"/>
              </a:spcBef>
              <a:spcAft>
                <a:spcPts val="0"/>
              </a:spcAft>
              <a:buSzPts val="1800"/>
              <a:buFont typeface="Yanone Kaffeesatz"/>
              <a:buNone/>
              <a:defRPr sz="1800">
                <a:latin typeface="Yanone Kaffeesatz"/>
                <a:ea typeface="Yanone Kaffeesatz"/>
                <a:cs typeface="Yanone Kaffeesatz"/>
                <a:sym typeface="Yanone Kaffeesatz"/>
              </a:defRPr>
            </a:lvl8pPr>
            <a:lvl9pPr lvl="8" algn="ctr" rtl="0">
              <a:spcBef>
                <a:spcPts val="0"/>
              </a:spcBef>
              <a:spcAft>
                <a:spcPts val="0"/>
              </a:spcAft>
              <a:buSzPts val="1800"/>
              <a:buFont typeface="Yanone Kaffeesatz"/>
              <a:buNone/>
              <a:defRPr sz="1800">
                <a:latin typeface="Yanone Kaffeesatz"/>
                <a:ea typeface="Yanone Kaffeesatz"/>
                <a:cs typeface="Yanone Kaffeesatz"/>
                <a:sym typeface="Yanone Kaffeesatz"/>
              </a:defRPr>
            </a:lvl9pPr>
          </a:lstStyle>
          <a:p>
            <a:endParaRPr/>
          </a:p>
        </p:txBody>
      </p:sp>
      <p:sp>
        <p:nvSpPr>
          <p:cNvPr id="231" name="Google Shape;231;p23"/>
          <p:cNvSpPr txBox="1">
            <a:spLocks noGrp="1"/>
          </p:cNvSpPr>
          <p:nvPr>
            <p:ph type="subTitle" idx="2"/>
          </p:nvPr>
        </p:nvSpPr>
        <p:spPr>
          <a:xfrm>
            <a:off x="2644248" y="2620994"/>
            <a:ext cx="1929300" cy="42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Yanone Kaffeesatz"/>
              <a:buNone/>
              <a:defRPr sz="2600">
                <a:latin typeface="DM Serif Display"/>
                <a:ea typeface="DM Serif Display"/>
                <a:cs typeface="DM Serif Display"/>
                <a:sym typeface="DM Serif Display"/>
              </a:defRPr>
            </a:lvl1pPr>
            <a:lvl2pPr lvl="1" algn="ctr" rtl="0">
              <a:spcBef>
                <a:spcPts val="0"/>
              </a:spcBef>
              <a:spcAft>
                <a:spcPts val="0"/>
              </a:spcAft>
              <a:buSzPts val="1800"/>
              <a:buFont typeface="Yanone Kaffeesatz"/>
              <a:buNone/>
              <a:defRPr sz="1800">
                <a:latin typeface="Yanone Kaffeesatz"/>
                <a:ea typeface="Yanone Kaffeesatz"/>
                <a:cs typeface="Yanone Kaffeesatz"/>
                <a:sym typeface="Yanone Kaffeesatz"/>
              </a:defRPr>
            </a:lvl2pPr>
            <a:lvl3pPr lvl="2" algn="ctr" rtl="0">
              <a:spcBef>
                <a:spcPts val="0"/>
              </a:spcBef>
              <a:spcAft>
                <a:spcPts val="0"/>
              </a:spcAft>
              <a:buSzPts val="1800"/>
              <a:buFont typeface="Yanone Kaffeesatz"/>
              <a:buNone/>
              <a:defRPr sz="1800">
                <a:latin typeface="Yanone Kaffeesatz"/>
                <a:ea typeface="Yanone Kaffeesatz"/>
                <a:cs typeface="Yanone Kaffeesatz"/>
                <a:sym typeface="Yanone Kaffeesatz"/>
              </a:defRPr>
            </a:lvl3pPr>
            <a:lvl4pPr lvl="3" algn="ctr" rtl="0">
              <a:spcBef>
                <a:spcPts val="0"/>
              </a:spcBef>
              <a:spcAft>
                <a:spcPts val="0"/>
              </a:spcAft>
              <a:buSzPts val="1800"/>
              <a:buFont typeface="Yanone Kaffeesatz"/>
              <a:buNone/>
              <a:defRPr sz="1800">
                <a:latin typeface="Yanone Kaffeesatz"/>
                <a:ea typeface="Yanone Kaffeesatz"/>
                <a:cs typeface="Yanone Kaffeesatz"/>
                <a:sym typeface="Yanone Kaffeesatz"/>
              </a:defRPr>
            </a:lvl4pPr>
            <a:lvl5pPr lvl="4" algn="ctr" rtl="0">
              <a:spcBef>
                <a:spcPts val="0"/>
              </a:spcBef>
              <a:spcAft>
                <a:spcPts val="0"/>
              </a:spcAft>
              <a:buSzPts val="1800"/>
              <a:buFont typeface="Yanone Kaffeesatz"/>
              <a:buNone/>
              <a:defRPr sz="1800">
                <a:latin typeface="Yanone Kaffeesatz"/>
                <a:ea typeface="Yanone Kaffeesatz"/>
                <a:cs typeface="Yanone Kaffeesatz"/>
                <a:sym typeface="Yanone Kaffeesatz"/>
              </a:defRPr>
            </a:lvl5pPr>
            <a:lvl6pPr lvl="5" algn="ctr" rtl="0">
              <a:spcBef>
                <a:spcPts val="0"/>
              </a:spcBef>
              <a:spcAft>
                <a:spcPts val="0"/>
              </a:spcAft>
              <a:buSzPts val="1800"/>
              <a:buFont typeface="Yanone Kaffeesatz"/>
              <a:buNone/>
              <a:defRPr sz="1800">
                <a:latin typeface="Yanone Kaffeesatz"/>
                <a:ea typeface="Yanone Kaffeesatz"/>
                <a:cs typeface="Yanone Kaffeesatz"/>
                <a:sym typeface="Yanone Kaffeesatz"/>
              </a:defRPr>
            </a:lvl6pPr>
            <a:lvl7pPr lvl="6" algn="ctr" rtl="0">
              <a:spcBef>
                <a:spcPts val="0"/>
              </a:spcBef>
              <a:spcAft>
                <a:spcPts val="0"/>
              </a:spcAft>
              <a:buSzPts val="1800"/>
              <a:buFont typeface="Yanone Kaffeesatz"/>
              <a:buNone/>
              <a:defRPr sz="1800">
                <a:latin typeface="Yanone Kaffeesatz"/>
                <a:ea typeface="Yanone Kaffeesatz"/>
                <a:cs typeface="Yanone Kaffeesatz"/>
                <a:sym typeface="Yanone Kaffeesatz"/>
              </a:defRPr>
            </a:lvl7pPr>
            <a:lvl8pPr lvl="7" algn="ctr" rtl="0">
              <a:spcBef>
                <a:spcPts val="0"/>
              </a:spcBef>
              <a:spcAft>
                <a:spcPts val="0"/>
              </a:spcAft>
              <a:buSzPts val="1800"/>
              <a:buFont typeface="Yanone Kaffeesatz"/>
              <a:buNone/>
              <a:defRPr sz="1800">
                <a:latin typeface="Yanone Kaffeesatz"/>
                <a:ea typeface="Yanone Kaffeesatz"/>
                <a:cs typeface="Yanone Kaffeesatz"/>
                <a:sym typeface="Yanone Kaffeesatz"/>
              </a:defRPr>
            </a:lvl8pPr>
            <a:lvl9pPr lvl="8" algn="ctr" rtl="0">
              <a:spcBef>
                <a:spcPts val="0"/>
              </a:spcBef>
              <a:spcAft>
                <a:spcPts val="0"/>
              </a:spcAft>
              <a:buSzPts val="1800"/>
              <a:buFont typeface="Yanone Kaffeesatz"/>
              <a:buNone/>
              <a:defRPr sz="1800">
                <a:latin typeface="Yanone Kaffeesatz"/>
                <a:ea typeface="Yanone Kaffeesatz"/>
                <a:cs typeface="Yanone Kaffeesatz"/>
                <a:sym typeface="Yanone Kaffeesatz"/>
              </a:defRPr>
            </a:lvl9pPr>
          </a:lstStyle>
          <a:p>
            <a:endParaRPr/>
          </a:p>
        </p:txBody>
      </p:sp>
      <p:sp>
        <p:nvSpPr>
          <p:cNvPr id="232" name="Google Shape;232;p23"/>
          <p:cNvSpPr txBox="1">
            <a:spLocks noGrp="1"/>
          </p:cNvSpPr>
          <p:nvPr>
            <p:ph type="subTitle" idx="3"/>
          </p:nvPr>
        </p:nvSpPr>
        <p:spPr>
          <a:xfrm>
            <a:off x="4571354" y="2620994"/>
            <a:ext cx="1929300" cy="42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Yanone Kaffeesatz"/>
              <a:buNone/>
              <a:defRPr sz="2600">
                <a:latin typeface="DM Serif Display"/>
                <a:ea typeface="DM Serif Display"/>
                <a:cs typeface="DM Serif Display"/>
                <a:sym typeface="DM Serif Display"/>
              </a:defRPr>
            </a:lvl1pPr>
            <a:lvl2pPr lvl="1" algn="ctr" rtl="0">
              <a:spcBef>
                <a:spcPts val="0"/>
              </a:spcBef>
              <a:spcAft>
                <a:spcPts val="0"/>
              </a:spcAft>
              <a:buSzPts val="1800"/>
              <a:buFont typeface="Yanone Kaffeesatz"/>
              <a:buNone/>
              <a:defRPr sz="1800">
                <a:latin typeface="Yanone Kaffeesatz"/>
                <a:ea typeface="Yanone Kaffeesatz"/>
                <a:cs typeface="Yanone Kaffeesatz"/>
                <a:sym typeface="Yanone Kaffeesatz"/>
              </a:defRPr>
            </a:lvl2pPr>
            <a:lvl3pPr lvl="2" algn="ctr" rtl="0">
              <a:spcBef>
                <a:spcPts val="0"/>
              </a:spcBef>
              <a:spcAft>
                <a:spcPts val="0"/>
              </a:spcAft>
              <a:buSzPts val="1800"/>
              <a:buFont typeface="Yanone Kaffeesatz"/>
              <a:buNone/>
              <a:defRPr sz="1800">
                <a:latin typeface="Yanone Kaffeesatz"/>
                <a:ea typeface="Yanone Kaffeesatz"/>
                <a:cs typeface="Yanone Kaffeesatz"/>
                <a:sym typeface="Yanone Kaffeesatz"/>
              </a:defRPr>
            </a:lvl3pPr>
            <a:lvl4pPr lvl="3" algn="ctr" rtl="0">
              <a:spcBef>
                <a:spcPts val="0"/>
              </a:spcBef>
              <a:spcAft>
                <a:spcPts val="0"/>
              </a:spcAft>
              <a:buSzPts val="1800"/>
              <a:buFont typeface="Yanone Kaffeesatz"/>
              <a:buNone/>
              <a:defRPr sz="1800">
                <a:latin typeface="Yanone Kaffeesatz"/>
                <a:ea typeface="Yanone Kaffeesatz"/>
                <a:cs typeface="Yanone Kaffeesatz"/>
                <a:sym typeface="Yanone Kaffeesatz"/>
              </a:defRPr>
            </a:lvl4pPr>
            <a:lvl5pPr lvl="4" algn="ctr" rtl="0">
              <a:spcBef>
                <a:spcPts val="0"/>
              </a:spcBef>
              <a:spcAft>
                <a:spcPts val="0"/>
              </a:spcAft>
              <a:buSzPts val="1800"/>
              <a:buFont typeface="Yanone Kaffeesatz"/>
              <a:buNone/>
              <a:defRPr sz="1800">
                <a:latin typeface="Yanone Kaffeesatz"/>
                <a:ea typeface="Yanone Kaffeesatz"/>
                <a:cs typeface="Yanone Kaffeesatz"/>
                <a:sym typeface="Yanone Kaffeesatz"/>
              </a:defRPr>
            </a:lvl5pPr>
            <a:lvl6pPr lvl="5" algn="ctr" rtl="0">
              <a:spcBef>
                <a:spcPts val="0"/>
              </a:spcBef>
              <a:spcAft>
                <a:spcPts val="0"/>
              </a:spcAft>
              <a:buSzPts val="1800"/>
              <a:buFont typeface="Yanone Kaffeesatz"/>
              <a:buNone/>
              <a:defRPr sz="1800">
                <a:latin typeface="Yanone Kaffeesatz"/>
                <a:ea typeface="Yanone Kaffeesatz"/>
                <a:cs typeface="Yanone Kaffeesatz"/>
                <a:sym typeface="Yanone Kaffeesatz"/>
              </a:defRPr>
            </a:lvl6pPr>
            <a:lvl7pPr lvl="6" algn="ctr" rtl="0">
              <a:spcBef>
                <a:spcPts val="0"/>
              </a:spcBef>
              <a:spcAft>
                <a:spcPts val="0"/>
              </a:spcAft>
              <a:buSzPts val="1800"/>
              <a:buFont typeface="Yanone Kaffeesatz"/>
              <a:buNone/>
              <a:defRPr sz="1800">
                <a:latin typeface="Yanone Kaffeesatz"/>
                <a:ea typeface="Yanone Kaffeesatz"/>
                <a:cs typeface="Yanone Kaffeesatz"/>
                <a:sym typeface="Yanone Kaffeesatz"/>
              </a:defRPr>
            </a:lvl7pPr>
            <a:lvl8pPr lvl="7" algn="ctr" rtl="0">
              <a:spcBef>
                <a:spcPts val="0"/>
              </a:spcBef>
              <a:spcAft>
                <a:spcPts val="0"/>
              </a:spcAft>
              <a:buSzPts val="1800"/>
              <a:buFont typeface="Yanone Kaffeesatz"/>
              <a:buNone/>
              <a:defRPr sz="1800">
                <a:latin typeface="Yanone Kaffeesatz"/>
                <a:ea typeface="Yanone Kaffeesatz"/>
                <a:cs typeface="Yanone Kaffeesatz"/>
                <a:sym typeface="Yanone Kaffeesatz"/>
              </a:defRPr>
            </a:lvl8pPr>
            <a:lvl9pPr lvl="8" algn="ctr" rtl="0">
              <a:spcBef>
                <a:spcPts val="0"/>
              </a:spcBef>
              <a:spcAft>
                <a:spcPts val="0"/>
              </a:spcAft>
              <a:buSzPts val="1800"/>
              <a:buFont typeface="Yanone Kaffeesatz"/>
              <a:buNone/>
              <a:defRPr sz="1800">
                <a:latin typeface="Yanone Kaffeesatz"/>
                <a:ea typeface="Yanone Kaffeesatz"/>
                <a:cs typeface="Yanone Kaffeesatz"/>
                <a:sym typeface="Yanone Kaffeesatz"/>
              </a:defRPr>
            </a:lvl9pPr>
          </a:lstStyle>
          <a:p>
            <a:endParaRPr/>
          </a:p>
        </p:txBody>
      </p:sp>
      <p:sp>
        <p:nvSpPr>
          <p:cNvPr id="233" name="Google Shape;233;p23"/>
          <p:cNvSpPr txBox="1">
            <a:spLocks noGrp="1"/>
          </p:cNvSpPr>
          <p:nvPr>
            <p:ph type="subTitle" idx="4"/>
          </p:nvPr>
        </p:nvSpPr>
        <p:spPr>
          <a:xfrm>
            <a:off x="713225" y="3031919"/>
            <a:ext cx="1929000" cy="619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234" name="Google Shape;234;p23"/>
          <p:cNvSpPr txBox="1">
            <a:spLocks noGrp="1"/>
          </p:cNvSpPr>
          <p:nvPr>
            <p:ph type="subTitle" idx="5"/>
          </p:nvPr>
        </p:nvSpPr>
        <p:spPr>
          <a:xfrm>
            <a:off x="2642284" y="3031919"/>
            <a:ext cx="1929000" cy="619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235" name="Google Shape;235;p23"/>
          <p:cNvSpPr txBox="1">
            <a:spLocks noGrp="1"/>
          </p:cNvSpPr>
          <p:nvPr>
            <p:ph type="subTitle" idx="6"/>
          </p:nvPr>
        </p:nvSpPr>
        <p:spPr>
          <a:xfrm>
            <a:off x="4571970" y="3031919"/>
            <a:ext cx="1929000" cy="619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236" name="Google Shape;236;p23"/>
          <p:cNvSpPr txBox="1">
            <a:spLocks noGrp="1"/>
          </p:cNvSpPr>
          <p:nvPr>
            <p:ph type="subTitle" idx="7"/>
          </p:nvPr>
        </p:nvSpPr>
        <p:spPr>
          <a:xfrm>
            <a:off x="6501031" y="2620994"/>
            <a:ext cx="1929300" cy="42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Yanone Kaffeesatz"/>
              <a:buNone/>
              <a:defRPr sz="2600">
                <a:latin typeface="DM Serif Display"/>
                <a:ea typeface="DM Serif Display"/>
                <a:cs typeface="DM Serif Display"/>
                <a:sym typeface="DM Serif Display"/>
              </a:defRPr>
            </a:lvl1pPr>
            <a:lvl2pPr lvl="1" algn="ctr" rtl="0">
              <a:spcBef>
                <a:spcPts val="0"/>
              </a:spcBef>
              <a:spcAft>
                <a:spcPts val="0"/>
              </a:spcAft>
              <a:buSzPts val="1800"/>
              <a:buFont typeface="Yanone Kaffeesatz"/>
              <a:buNone/>
              <a:defRPr sz="1800">
                <a:latin typeface="Yanone Kaffeesatz"/>
                <a:ea typeface="Yanone Kaffeesatz"/>
                <a:cs typeface="Yanone Kaffeesatz"/>
                <a:sym typeface="Yanone Kaffeesatz"/>
              </a:defRPr>
            </a:lvl2pPr>
            <a:lvl3pPr lvl="2" algn="ctr" rtl="0">
              <a:spcBef>
                <a:spcPts val="0"/>
              </a:spcBef>
              <a:spcAft>
                <a:spcPts val="0"/>
              </a:spcAft>
              <a:buSzPts val="1800"/>
              <a:buFont typeface="Yanone Kaffeesatz"/>
              <a:buNone/>
              <a:defRPr sz="1800">
                <a:latin typeface="Yanone Kaffeesatz"/>
                <a:ea typeface="Yanone Kaffeesatz"/>
                <a:cs typeface="Yanone Kaffeesatz"/>
                <a:sym typeface="Yanone Kaffeesatz"/>
              </a:defRPr>
            </a:lvl3pPr>
            <a:lvl4pPr lvl="3" algn="ctr" rtl="0">
              <a:spcBef>
                <a:spcPts val="0"/>
              </a:spcBef>
              <a:spcAft>
                <a:spcPts val="0"/>
              </a:spcAft>
              <a:buSzPts val="1800"/>
              <a:buFont typeface="Yanone Kaffeesatz"/>
              <a:buNone/>
              <a:defRPr sz="1800">
                <a:latin typeface="Yanone Kaffeesatz"/>
                <a:ea typeface="Yanone Kaffeesatz"/>
                <a:cs typeface="Yanone Kaffeesatz"/>
                <a:sym typeface="Yanone Kaffeesatz"/>
              </a:defRPr>
            </a:lvl4pPr>
            <a:lvl5pPr lvl="4" algn="ctr" rtl="0">
              <a:spcBef>
                <a:spcPts val="0"/>
              </a:spcBef>
              <a:spcAft>
                <a:spcPts val="0"/>
              </a:spcAft>
              <a:buSzPts val="1800"/>
              <a:buFont typeface="Yanone Kaffeesatz"/>
              <a:buNone/>
              <a:defRPr sz="1800">
                <a:latin typeface="Yanone Kaffeesatz"/>
                <a:ea typeface="Yanone Kaffeesatz"/>
                <a:cs typeface="Yanone Kaffeesatz"/>
                <a:sym typeface="Yanone Kaffeesatz"/>
              </a:defRPr>
            </a:lvl5pPr>
            <a:lvl6pPr lvl="5" algn="ctr" rtl="0">
              <a:spcBef>
                <a:spcPts val="0"/>
              </a:spcBef>
              <a:spcAft>
                <a:spcPts val="0"/>
              </a:spcAft>
              <a:buSzPts val="1800"/>
              <a:buFont typeface="Yanone Kaffeesatz"/>
              <a:buNone/>
              <a:defRPr sz="1800">
                <a:latin typeface="Yanone Kaffeesatz"/>
                <a:ea typeface="Yanone Kaffeesatz"/>
                <a:cs typeface="Yanone Kaffeesatz"/>
                <a:sym typeface="Yanone Kaffeesatz"/>
              </a:defRPr>
            </a:lvl6pPr>
            <a:lvl7pPr lvl="6" algn="ctr" rtl="0">
              <a:spcBef>
                <a:spcPts val="0"/>
              </a:spcBef>
              <a:spcAft>
                <a:spcPts val="0"/>
              </a:spcAft>
              <a:buSzPts val="1800"/>
              <a:buFont typeface="Yanone Kaffeesatz"/>
              <a:buNone/>
              <a:defRPr sz="1800">
                <a:latin typeface="Yanone Kaffeesatz"/>
                <a:ea typeface="Yanone Kaffeesatz"/>
                <a:cs typeface="Yanone Kaffeesatz"/>
                <a:sym typeface="Yanone Kaffeesatz"/>
              </a:defRPr>
            </a:lvl7pPr>
            <a:lvl8pPr lvl="7" algn="ctr" rtl="0">
              <a:spcBef>
                <a:spcPts val="0"/>
              </a:spcBef>
              <a:spcAft>
                <a:spcPts val="0"/>
              </a:spcAft>
              <a:buSzPts val="1800"/>
              <a:buFont typeface="Yanone Kaffeesatz"/>
              <a:buNone/>
              <a:defRPr sz="1800">
                <a:latin typeface="Yanone Kaffeesatz"/>
                <a:ea typeface="Yanone Kaffeesatz"/>
                <a:cs typeface="Yanone Kaffeesatz"/>
                <a:sym typeface="Yanone Kaffeesatz"/>
              </a:defRPr>
            </a:lvl8pPr>
            <a:lvl9pPr lvl="8" algn="ctr" rtl="0">
              <a:spcBef>
                <a:spcPts val="0"/>
              </a:spcBef>
              <a:spcAft>
                <a:spcPts val="0"/>
              </a:spcAft>
              <a:buSzPts val="1800"/>
              <a:buFont typeface="Yanone Kaffeesatz"/>
              <a:buNone/>
              <a:defRPr sz="1800">
                <a:latin typeface="Yanone Kaffeesatz"/>
                <a:ea typeface="Yanone Kaffeesatz"/>
                <a:cs typeface="Yanone Kaffeesatz"/>
                <a:sym typeface="Yanone Kaffeesatz"/>
              </a:defRPr>
            </a:lvl9pPr>
          </a:lstStyle>
          <a:p>
            <a:endParaRPr/>
          </a:p>
        </p:txBody>
      </p:sp>
      <p:sp>
        <p:nvSpPr>
          <p:cNvPr id="237" name="Google Shape;237;p23"/>
          <p:cNvSpPr txBox="1">
            <a:spLocks noGrp="1"/>
          </p:cNvSpPr>
          <p:nvPr>
            <p:ph type="subTitle" idx="8"/>
          </p:nvPr>
        </p:nvSpPr>
        <p:spPr>
          <a:xfrm>
            <a:off x="6501650" y="3031919"/>
            <a:ext cx="1929000" cy="619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238" name="Google Shape;238;p23"/>
          <p:cNvSpPr txBox="1">
            <a:spLocks noGrp="1"/>
          </p:cNvSpPr>
          <p:nvPr>
            <p:ph type="title"/>
          </p:nvPr>
        </p:nvSpPr>
        <p:spPr>
          <a:xfrm>
            <a:off x="713250" y="539500"/>
            <a:ext cx="7717500" cy="539400"/>
          </a:xfrm>
          <a:prstGeom prst="rect">
            <a:avLst/>
          </a:prstGeom>
          <a:noFill/>
        </p:spPr>
        <p:txBody>
          <a:bodyPr spcFirstLastPara="1" wrap="square" lIns="91425" tIns="91425" rIns="91425" bIns="91425" anchor="ctr" anchorCtr="0">
            <a:noAutofit/>
          </a:bodyPr>
          <a:lstStyle>
            <a:lvl1pPr lvl="0" algn="l" rtl="0">
              <a:spcBef>
                <a:spcPts val="0"/>
              </a:spcBef>
              <a:spcAft>
                <a:spcPts val="0"/>
              </a:spcAft>
              <a:buSzPts val="3600"/>
              <a:buFont typeface="Caveat"/>
              <a:buNone/>
              <a:defRPr sz="3600"/>
            </a:lvl1pPr>
            <a:lvl2pPr lvl="1" rtl="0">
              <a:spcBef>
                <a:spcPts val="0"/>
              </a:spcBef>
              <a:spcAft>
                <a:spcPts val="0"/>
              </a:spcAft>
              <a:buSzPts val="3000"/>
              <a:buFont typeface="Josefin Slab"/>
              <a:buNone/>
              <a:defRPr sz="3000">
                <a:latin typeface="Josefin Slab"/>
                <a:ea typeface="Josefin Slab"/>
                <a:cs typeface="Josefin Slab"/>
                <a:sym typeface="Josefin Slab"/>
              </a:defRPr>
            </a:lvl2pPr>
            <a:lvl3pPr lvl="2" rtl="0">
              <a:spcBef>
                <a:spcPts val="0"/>
              </a:spcBef>
              <a:spcAft>
                <a:spcPts val="0"/>
              </a:spcAft>
              <a:buSzPts val="3000"/>
              <a:buFont typeface="Josefin Slab"/>
              <a:buNone/>
              <a:defRPr sz="3000">
                <a:latin typeface="Josefin Slab"/>
                <a:ea typeface="Josefin Slab"/>
                <a:cs typeface="Josefin Slab"/>
                <a:sym typeface="Josefin Slab"/>
              </a:defRPr>
            </a:lvl3pPr>
            <a:lvl4pPr lvl="3" rtl="0">
              <a:spcBef>
                <a:spcPts val="0"/>
              </a:spcBef>
              <a:spcAft>
                <a:spcPts val="0"/>
              </a:spcAft>
              <a:buSzPts val="3000"/>
              <a:buFont typeface="Josefin Slab"/>
              <a:buNone/>
              <a:defRPr sz="3000">
                <a:latin typeface="Josefin Slab"/>
                <a:ea typeface="Josefin Slab"/>
                <a:cs typeface="Josefin Slab"/>
                <a:sym typeface="Josefin Slab"/>
              </a:defRPr>
            </a:lvl4pPr>
            <a:lvl5pPr lvl="4" rtl="0">
              <a:spcBef>
                <a:spcPts val="0"/>
              </a:spcBef>
              <a:spcAft>
                <a:spcPts val="0"/>
              </a:spcAft>
              <a:buSzPts val="3000"/>
              <a:buFont typeface="Josefin Slab"/>
              <a:buNone/>
              <a:defRPr sz="3000">
                <a:latin typeface="Josefin Slab"/>
                <a:ea typeface="Josefin Slab"/>
                <a:cs typeface="Josefin Slab"/>
                <a:sym typeface="Josefin Slab"/>
              </a:defRPr>
            </a:lvl5pPr>
            <a:lvl6pPr lvl="5" rtl="0">
              <a:spcBef>
                <a:spcPts val="0"/>
              </a:spcBef>
              <a:spcAft>
                <a:spcPts val="0"/>
              </a:spcAft>
              <a:buSzPts val="3000"/>
              <a:buFont typeface="Josefin Slab"/>
              <a:buNone/>
              <a:defRPr sz="3000">
                <a:latin typeface="Josefin Slab"/>
                <a:ea typeface="Josefin Slab"/>
                <a:cs typeface="Josefin Slab"/>
                <a:sym typeface="Josefin Slab"/>
              </a:defRPr>
            </a:lvl6pPr>
            <a:lvl7pPr lvl="6" rtl="0">
              <a:spcBef>
                <a:spcPts val="0"/>
              </a:spcBef>
              <a:spcAft>
                <a:spcPts val="0"/>
              </a:spcAft>
              <a:buSzPts val="3000"/>
              <a:buFont typeface="Josefin Slab"/>
              <a:buNone/>
              <a:defRPr sz="3000">
                <a:latin typeface="Josefin Slab"/>
                <a:ea typeface="Josefin Slab"/>
                <a:cs typeface="Josefin Slab"/>
                <a:sym typeface="Josefin Slab"/>
              </a:defRPr>
            </a:lvl7pPr>
            <a:lvl8pPr lvl="7" rtl="0">
              <a:spcBef>
                <a:spcPts val="0"/>
              </a:spcBef>
              <a:spcAft>
                <a:spcPts val="0"/>
              </a:spcAft>
              <a:buSzPts val="3000"/>
              <a:buFont typeface="Josefin Slab"/>
              <a:buNone/>
              <a:defRPr sz="3000">
                <a:latin typeface="Josefin Slab"/>
                <a:ea typeface="Josefin Slab"/>
                <a:cs typeface="Josefin Slab"/>
                <a:sym typeface="Josefin Slab"/>
              </a:defRPr>
            </a:lvl8pPr>
            <a:lvl9pPr lvl="8" rtl="0">
              <a:spcBef>
                <a:spcPts val="0"/>
              </a:spcBef>
              <a:spcAft>
                <a:spcPts val="0"/>
              </a:spcAft>
              <a:buSzPts val="3000"/>
              <a:buFont typeface="Josefin Slab"/>
              <a:buNone/>
              <a:defRPr sz="3000">
                <a:latin typeface="Josefin Slab"/>
                <a:ea typeface="Josefin Slab"/>
                <a:cs typeface="Josefin Slab"/>
                <a:sym typeface="Josefin Slab"/>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wo columns 1">
  <p:cSld name="CUSTOM_31">
    <p:spTree>
      <p:nvGrpSpPr>
        <p:cNvPr id="1" name="Shape 317"/>
        <p:cNvGrpSpPr/>
        <p:nvPr/>
      </p:nvGrpSpPr>
      <p:grpSpPr>
        <a:xfrm>
          <a:off x="0" y="0"/>
          <a:ext cx="0" cy="0"/>
          <a:chOff x="0" y="0"/>
          <a:chExt cx="0" cy="0"/>
        </a:xfrm>
      </p:grpSpPr>
      <p:grpSp>
        <p:nvGrpSpPr>
          <p:cNvPr id="318" name="Google Shape;318;p29"/>
          <p:cNvGrpSpPr/>
          <p:nvPr/>
        </p:nvGrpSpPr>
        <p:grpSpPr>
          <a:xfrm>
            <a:off x="5919561" y="3006569"/>
            <a:ext cx="3224485" cy="3224314"/>
            <a:chOff x="5279626" y="2678000"/>
            <a:chExt cx="1737424" cy="1737425"/>
          </a:xfrm>
        </p:grpSpPr>
        <p:sp>
          <p:nvSpPr>
            <p:cNvPr id="319" name="Google Shape;319;p29"/>
            <p:cNvSpPr/>
            <p:nvPr/>
          </p:nvSpPr>
          <p:spPr>
            <a:xfrm rot="2700000">
              <a:off x="5858024" y="3066541"/>
              <a:ext cx="848952" cy="1228669"/>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29"/>
            <p:cNvSpPr/>
            <p:nvPr/>
          </p:nvSpPr>
          <p:spPr>
            <a:xfrm rot="2700000">
              <a:off x="5648601" y="2656015"/>
              <a:ext cx="446750" cy="1228669"/>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1" name="Google Shape;321;p29"/>
          <p:cNvSpPr/>
          <p:nvPr/>
        </p:nvSpPr>
        <p:spPr>
          <a:xfrm rot="2700000">
            <a:off x="5685640" y="-615231"/>
            <a:ext cx="2279995" cy="2279995"/>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29"/>
          <p:cNvSpPr/>
          <p:nvPr/>
        </p:nvSpPr>
        <p:spPr>
          <a:xfrm rot="2700000">
            <a:off x="7586213" y="582030"/>
            <a:ext cx="137037" cy="1980465"/>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29"/>
          <p:cNvSpPr/>
          <p:nvPr/>
        </p:nvSpPr>
        <p:spPr>
          <a:xfrm rot="2700000">
            <a:off x="7575385" y="1266136"/>
            <a:ext cx="2279995" cy="2279995"/>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29"/>
          <p:cNvSpPr txBox="1">
            <a:spLocks noGrp="1"/>
          </p:cNvSpPr>
          <p:nvPr>
            <p:ph type="subTitle" idx="1"/>
          </p:nvPr>
        </p:nvSpPr>
        <p:spPr>
          <a:xfrm>
            <a:off x="864525" y="1495475"/>
            <a:ext cx="3859800" cy="3783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800"/>
              <a:buFont typeface="Yanone Kaffeesatz"/>
              <a:buNone/>
              <a:defRPr sz="2600">
                <a:latin typeface="DM Serif Display"/>
                <a:ea typeface="DM Serif Display"/>
                <a:cs typeface="DM Serif Display"/>
                <a:sym typeface="DM Serif Display"/>
              </a:defRPr>
            </a:lvl1pPr>
            <a:lvl2pPr lvl="1" rtl="0">
              <a:spcBef>
                <a:spcPts val="0"/>
              </a:spcBef>
              <a:spcAft>
                <a:spcPts val="0"/>
              </a:spcAft>
              <a:buSzPts val="1800"/>
              <a:buFont typeface="Yanone Kaffeesatz"/>
              <a:buNone/>
              <a:defRPr sz="1800">
                <a:latin typeface="Yanone Kaffeesatz"/>
                <a:ea typeface="Yanone Kaffeesatz"/>
                <a:cs typeface="Yanone Kaffeesatz"/>
                <a:sym typeface="Yanone Kaffeesatz"/>
              </a:defRPr>
            </a:lvl2pPr>
            <a:lvl3pPr lvl="2" rtl="0">
              <a:spcBef>
                <a:spcPts val="0"/>
              </a:spcBef>
              <a:spcAft>
                <a:spcPts val="0"/>
              </a:spcAft>
              <a:buSzPts val="1800"/>
              <a:buFont typeface="Yanone Kaffeesatz"/>
              <a:buNone/>
              <a:defRPr sz="1800">
                <a:latin typeface="Yanone Kaffeesatz"/>
                <a:ea typeface="Yanone Kaffeesatz"/>
                <a:cs typeface="Yanone Kaffeesatz"/>
                <a:sym typeface="Yanone Kaffeesatz"/>
              </a:defRPr>
            </a:lvl3pPr>
            <a:lvl4pPr lvl="3" rtl="0">
              <a:spcBef>
                <a:spcPts val="0"/>
              </a:spcBef>
              <a:spcAft>
                <a:spcPts val="0"/>
              </a:spcAft>
              <a:buSzPts val="1800"/>
              <a:buFont typeface="Yanone Kaffeesatz"/>
              <a:buNone/>
              <a:defRPr sz="1800">
                <a:latin typeface="Yanone Kaffeesatz"/>
                <a:ea typeface="Yanone Kaffeesatz"/>
                <a:cs typeface="Yanone Kaffeesatz"/>
                <a:sym typeface="Yanone Kaffeesatz"/>
              </a:defRPr>
            </a:lvl4pPr>
            <a:lvl5pPr lvl="4" rtl="0">
              <a:spcBef>
                <a:spcPts val="0"/>
              </a:spcBef>
              <a:spcAft>
                <a:spcPts val="0"/>
              </a:spcAft>
              <a:buSzPts val="1800"/>
              <a:buFont typeface="Yanone Kaffeesatz"/>
              <a:buNone/>
              <a:defRPr sz="1800">
                <a:latin typeface="Yanone Kaffeesatz"/>
                <a:ea typeface="Yanone Kaffeesatz"/>
                <a:cs typeface="Yanone Kaffeesatz"/>
                <a:sym typeface="Yanone Kaffeesatz"/>
              </a:defRPr>
            </a:lvl5pPr>
            <a:lvl6pPr lvl="5" rtl="0">
              <a:spcBef>
                <a:spcPts val="0"/>
              </a:spcBef>
              <a:spcAft>
                <a:spcPts val="0"/>
              </a:spcAft>
              <a:buSzPts val="1800"/>
              <a:buFont typeface="Yanone Kaffeesatz"/>
              <a:buNone/>
              <a:defRPr sz="1800">
                <a:latin typeface="Yanone Kaffeesatz"/>
                <a:ea typeface="Yanone Kaffeesatz"/>
                <a:cs typeface="Yanone Kaffeesatz"/>
                <a:sym typeface="Yanone Kaffeesatz"/>
              </a:defRPr>
            </a:lvl6pPr>
            <a:lvl7pPr lvl="6" rtl="0">
              <a:spcBef>
                <a:spcPts val="0"/>
              </a:spcBef>
              <a:spcAft>
                <a:spcPts val="0"/>
              </a:spcAft>
              <a:buSzPts val="1800"/>
              <a:buFont typeface="Yanone Kaffeesatz"/>
              <a:buNone/>
              <a:defRPr sz="1800">
                <a:latin typeface="Yanone Kaffeesatz"/>
                <a:ea typeface="Yanone Kaffeesatz"/>
                <a:cs typeface="Yanone Kaffeesatz"/>
                <a:sym typeface="Yanone Kaffeesatz"/>
              </a:defRPr>
            </a:lvl7pPr>
            <a:lvl8pPr lvl="7" rtl="0">
              <a:spcBef>
                <a:spcPts val="0"/>
              </a:spcBef>
              <a:spcAft>
                <a:spcPts val="0"/>
              </a:spcAft>
              <a:buSzPts val="1800"/>
              <a:buFont typeface="Yanone Kaffeesatz"/>
              <a:buNone/>
              <a:defRPr sz="1800">
                <a:latin typeface="Yanone Kaffeesatz"/>
                <a:ea typeface="Yanone Kaffeesatz"/>
                <a:cs typeface="Yanone Kaffeesatz"/>
                <a:sym typeface="Yanone Kaffeesatz"/>
              </a:defRPr>
            </a:lvl8pPr>
            <a:lvl9pPr lvl="8" rtl="0">
              <a:spcBef>
                <a:spcPts val="0"/>
              </a:spcBef>
              <a:spcAft>
                <a:spcPts val="0"/>
              </a:spcAft>
              <a:buSzPts val="1800"/>
              <a:buFont typeface="Yanone Kaffeesatz"/>
              <a:buNone/>
              <a:defRPr sz="1800">
                <a:latin typeface="Yanone Kaffeesatz"/>
                <a:ea typeface="Yanone Kaffeesatz"/>
                <a:cs typeface="Yanone Kaffeesatz"/>
                <a:sym typeface="Yanone Kaffeesatz"/>
              </a:defRPr>
            </a:lvl9pPr>
          </a:lstStyle>
          <a:p>
            <a:endParaRPr/>
          </a:p>
        </p:txBody>
      </p:sp>
      <p:sp>
        <p:nvSpPr>
          <p:cNvPr id="325" name="Google Shape;325;p29"/>
          <p:cNvSpPr txBox="1">
            <a:spLocks noGrp="1"/>
          </p:cNvSpPr>
          <p:nvPr>
            <p:ph type="subTitle" idx="2"/>
          </p:nvPr>
        </p:nvSpPr>
        <p:spPr>
          <a:xfrm>
            <a:off x="865015" y="3039375"/>
            <a:ext cx="3859200" cy="3783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800"/>
              <a:buFont typeface="Yanone Kaffeesatz"/>
              <a:buNone/>
              <a:defRPr sz="2600">
                <a:latin typeface="DM Serif Display"/>
                <a:ea typeface="DM Serif Display"/>
                <a:cs typeface="DM Serif Display"/>
                <a:sym typeface="DM Serif Display"/>
              </a:defRPr>
            </a:lvl1pPr>
            <a:lvl2pPr lvl="1" rtl="0">
              <a:spcBef>
                <a:spcPts val="0"/>
              </a:spcBef>
              <a:spcAft>
                <a:spcPts val="0"/>
              </a:spcAft>
              <a:buSzPts val="1800"/>
              <a:buFont typeface="Yanone Kaffeesatz"/>
              <a:buNone/>
              <a:defRPr sz="1800">
                <a:latin typeface="Yanone Kaffeesatz"/>
                <a:ea typeface="Yanone Kaffeesatz"/>
                <a:cs typeface="Yanone Kaffeesatz"/>
                <a:sym typeface="Yanone Kaffeesatz"/>
              </a:defRPr>
            </a:lvl2pPr>
            <a:lvl3pPr lvl="2" rtl="0">
              <a:spcBef>
                <a:spcPts val="0"/>
              </a:spcBef>
              <a:spcAft>
                <a:spcPts val="0"/>
              </a:spcAft>
              <a:buSzPts val="1800"/>
              <a:buFont typeface="Yanone Kaffeesatz"/>
              <a:buNone/>
              <a:defRPr sz="1800">
                <a:latin typeface="Yanone Kaffeesatz"/>
                <a:ea typeface="Yanone Kaffeesatz"/>
                <a:cs typeface="Yanone Kaffeesatz"/>
                <a:sym typeface="Yanone Kaffeesatz"/>
              </a:defRPr>
            </a:lvl3pPr>
            <a:lvl4pPr lvl="3" rtl="0">
              <a:spcBef>
                <a:spcPts val="0"/>
              </a:spcBef>
              <a:spcAft>
                <a:spcPts val="0"/>
              </a:spcAft>
              <a:buSzPts val="1800"/>
              <a:buFont typeface="Yanone Kaffeesatz"/>
              <a:buNone/>
              <a:defRPr sz="1800">
                <a:latin typeface="Yanone Kaffeesatz"/>
                <a:ea typeface="Yanone Kaffeesatz"/>
                <a:cs typeface="Yanone Kaffeesatz"/>
                <a:sym typeface="Yanone Kaffeesatz"/>
              </a:defRPr>
            </a:lvl4pPr>
            <a:lvl5pPr lvl="4" rtl="0">
              <a:spcBef>
                <a:spcPts val="0"/>
              </a:spcBef>
              <a:spcAft>
                <a:spcPts val="0"/>
              </a:spcAft>
              <a:buSzPts val="1800"/>
              <a:buFont typeface="Yanone Kaffeesatz"/>
              <a:buNone/>
              <a:defRPr sz="1800">
                <a:latin typeface="Yanone Kaffeesatz"/>
                <a:ea typeface="Yanone Kaffeesatz"/>
                <a:cs typeface="Yanone Kaffeesatz"/>
                <a:sym typeface="Yanone Kaffeesatz"/>
              </a:defRPr>
            </a:lvl5pPr>
            <a:lvl6pPr lvl="5" rtl="0">
              <a:spcBef>
                <a:spcPts val="0"/>
              </a:spcBef>
              <a:spcAft>
                <a:spcPts val="0"/>
              </a:spcAft>
              <a:buSzPts val="1800"/>
              <a:buFont typeface="Yanone Kaffeesatz"/>
              <a:buNone/>
              <a:defRPr sz="1800">
                <a:latin typeface="Yanone Kaffeesatz"/>
                <a:ea typeface="Yanone Kaffeesatz"/>
                <a:cs typeface="Yanone Kaffeesatz"/>
                <a:sym typeface="Yanone Kaffeesatz"/>
              </a:defRPr>
            </a:lvl6pPr>
            <a:lvl7pPr lvl="6" rtl="0">
              <a:spcBef>
                <a:spcPts val="0"/>
              </a:spcBef>
              <a:spcAft>
                <a:spcPts val="0"/>
              </a:spcAft>
              <a:buSzPts val="1800"/>
              <a:buFont typeface="Yanone Kaffeesatz"/>
              <a:buNone/>
              <a:defRPr sz="1800">
                <a:latin typeface="Yanone Kaffeesatz"/>
                <a:ea typeface="Yanone Kaffeesatz"/>
                <a:cs typeface="Yanone Kaffeesatz"/>
                <a:sym typeface="Yanone Kaffeesatz"/>
              </a:defRPr>
            </a:lvl7pPr>
            <a:lvl8pPr lvl="7" rtl="0">
              <a:spcBef>
                <a:spcPts val="0"/>
              </a:spcBef>
              <a:spcAft>
                <a:spcPts val="0"/>
              </a:spcAft>
              <a:buSzPts val="1800"/>
              <a:buFont typeface="Yanone Kaffeesatz"/>
              <a:buNone/>
              <a:defRPr sz="1800">
                <a:latin typeface="Yanone Kaffeesatz"/>
                <a:ea typeface="Yanone Kaffeesatz"/>
                <a:cs typeface="Yanone Kaffeesatz"/>
                <a:sym typeface="Yanone Kaffeesatz"/>
              </a:defRPr>
            </a:lvl8pPr>
            <a:lvl9pPr lvl="8" rtl="0">
              <a:spcBef>
                <a:spcPts val="0"/>
              </a:spcBef>
              <a:spcAft>
                <a:spcPts val="0"/>
              </a:spcAft>
              <a:buSzPts val="1800"/>
              <a:buFont typeface="Yanone Kaffeesatz"/>
              <a:buNone/>
              <a:defRPr sz="1800">
                <a:latin typeface="Yanone Kaffeesatz"/>
                <a:ea typeface="Yanone Kaffeesatz"/>
                <a:cs typeface="Yanone Kaffeesatz"/>
                <a:sym typeface="Yanone Kaffeesatz"/>
              </a:defRPr>
            </a:lvl9pPr>
          </a:lstStyle>
          <a:p>
            <a:endParaRPr/>
          </a:p>
        </p:txBody>
      </p:sp>
      <p:sp>
        <p:nvSpPr>
          <p:cNvPr id="326" name="Google Shape;326;p29"/>
          <p:cNvSpPr txBox="1">
            <a:spLocks noGrp="1"/>
          </p:cNvSpPr>
          <p:nvPr>
            <p:ph type="subTitle" idx="3"/>
          </p:nvPr>
        </p:nvSpPr>
        <p:spPr>
          <a:xfrm>
            <a:off x="864525" y="3341375"/>
            <a:ext cx="3859800" cy="4644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327" name="Google Shape;327;p29"/>
          <p:cNvSpPr txBox="1">
            <a:spLocks noGrp="1"/>
          </p:cNvSpPr>
          <p:nvPr>
            <p:ph type="subTitle" idx="4"/>
          </p:nvPr>
        </p:nvSpPr>
        <p:spPr>
          <a:xfrm>
            <a:off x="864525" y="1797525"/>
            <a:ext cx="3859800" cy="4644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328" name="Google Shape;328;p29"/>
          <p:cNvSpPr txBox="1">
            <a:spLocks noGrp="1"/>
          </p:cNvSpPr>
          <p:nvPr>
            <p:ph type="title"/>
          </p:nvPr>
        </p:nvSpPr>
        <p:spPr>
          <a:xfrm>
            <a:off x="713250" y="539500"/>
            <a:ext cx="7717500" cy="539400"/>
          </a:xfrm>
          <a:prstGeom prst="rect">
            <a:avLst/>
          </a:prstGeom>
          <a:noFill/>
        </p:spPr>
        <p:txBody>
          <a:bodyPr spcFirstLastPara="1" wrap="square" lIns="91425" tIns="91425" rIns="91425" bIns="91425" anchor="ctr" anchorCtr="0">
            <a:noAutofit/>
          </a:bodyPr>
          <a:lstStyle>
            <a:lvl1pPr lvl="0" algn="l" rtl="0">
              <a:spcBef>
                <a:spcPts val="0"/>
              </a:spcBef>
              <a:spcAft>
                <a:spcPts val="0"/>
              </a:spcAft>
              <a:buSzPts val="3600"/>
              <a:buFont typeface="Caveat"/>
              <a:buNone/>
              <a:defRPr sz="3600"/>
            </a:lvl1pPr>
            <a:lvl2pPr lvl="1" rtl="0">
              <a:spcBef>
                <a:spcPts val="0"/>
              </a:spcBef>
              <a:spcAft>
                <a:spcPts val="0"/>
              </a:spcAft>
              <a:buSzPts val="3000"/>
              <a:buFont typeface="Josefin Slab"/>
              <a:buNone/>
              <a:defRPr sz="3000">
                <a:latin typeface="Josefin Slab"/>
                <a:ea typeface="Josefin Slab"/>
                <a:cs typeface="Josefin Slab"/>
                <a:sym typeface="Josefin Slab"/>
              </a:defRPr>
            </a:lvl2pPr>
            <a:lvl3pPr lvl="2" rtl="0">
              <a:spcBef>
                <a:spcPts val="0"/>
              </a:spcBef>
              <a:spcAft>
                <a:spcPts val="0"/>
              </a:spcAft>
              <a:buSzPts val="3000"/>
              <a:buFont typeface="Josefin Slab"/>
              <a:buNone/>
              <a:defRPr sz="3000">
                <a:latin typeface="Josefin Slab"/>
                <a:ea typeface="Josefin Slab"/>
                <a:cs typeface="Josefin Slab"/>
                <a:sym typeface="Josefin Slab"/>
              </a:defRPr>
            </a:lvl3pPr>
            <a:lvl4pPr lvl="3" rtl="0">
              <a:spcBef>
                <a:spcPts val="0"/>
              </a:spcBef>
              <a:spcAft>
                <a:spcPts val="0"/>
              </a:spcAft>
              <a:buSzPts val="3000"/>
              <a:buFont typeface="Josefin Slab"/>
              <a:buNone/>
              <a:defRPr sz="3000">
                <a:latin typeface="Josefin Slab"/>
                <a:ea typeface="Josefin Slab"/>
                <a:cs typeface="Josefin Slab"/>
                <a:sym typeface="Josefin Slab"/>
              </a:defRPr>
            </a:lvl4pPr>
            <a:lvl5pPr lvl="4" rtl="0">
              <a:spcBef>
                <a:spcPts val="0"/>
              </a:spcBef>
              <a:spcAft>
                <a:spcPts val="0"/>
              </a:spcAft>
              <a:buSzPts val="3000"/>
              <a:buFont typeface="Josefin Slab"/>
              <a:buNone/>
              <a:defRPr sz="3000">
                <a:latin typeface="Josefin Slab"/>
                <a:ea typeface="Josefin Slab"/>
                <a:cs typeface="Josefin Slab"/>
                <a:sym typeface="Josefin Slab"/>
              </a:defRPr>
            </a:lvl5pPr>
            <a:lvl6pPr lvl="5" rtl="0">
              <a:spcBef>
                <a:spcPts val="0"/>
              </a:spcBef>
              <a:spcAft>
                <a:spcPts val="0"/>
              </a:spcAft>
              <a:buSzPts val="3000"/>
              <a:buFont typeface="Josefin Slab"/>
              <a:buNone/>
              <a:defRPr sz="3000">
                <a:latin typeface="Josefin Slab"/>
                <a:ea typeface="Josefin Slab"/>
                <a:cs typeface="Josefin Slab"/>
                <a:sym typeface="Josefin Slab"/>
              </a:defRPr>
            </a:lvl6pPr>
            <a:lvl7pPr lvl="6" rtl="0">
              <a:spcBef>
                <a:spcPts val="0"/>
              </a:spcBef>
              <a:spcAft>
                <a:spcPts val="0"/>
              </a:spcAft>
              <a:buSzPts val="3000"/>
              <a:buFont typeface="Josefin Slab"/>
              <a:buNone/>
              <a:defRPr sz="3000">
                <a:latin typeface="Josefin Slab"/>
                <a:ea typeface="Josefin Slab"/>
                <a:cs typeface="Josefin Slab"/>
                <a:sym typeface="Josefin Slab"/>
              </a:defRPr>
            </a:lvl7pPr>
            <a:lvl8pPr lvl="7" rtl="0">
              <a:spcBef>
                <a:spcPts val="0"/>
              </a:spcBef>
              <a:spcAft>
                <a:spcPts val="0"/>
              </a:spcAft>
              <a:buSzPts val="3000"/>
              <a:buFont typeface="Josefin Slab"/>
              <a:buNone/>
              <a:defRPr sz="3000">
                <a:latin typeface="Josefin Slab"/>
                <a:ea typeface="Josefin Slab"/>
                <a:cs typeface="Josefin Slab"/>
                <a:sym typeface="Josefin Slab"/>
              </a:defRPr>
            </a:lvl8pPr>
            <a:lvl9pPr lvl="8" rtl="0">
              <a:spcBef>
                <a:spcPts val="0"/>
              </a:spcBef>
              <a:spcAft>
                <a:spcPts val="0"/>
              </a:spcAft>
              <a:buSzPts val="3000"/>
              <a:buFont typeface="Josefin Slab"/>
              <a:buNone/>
              <a:defRPr sz="3000">
                <a:latin typeface="Josefin Slab"/>
                <a:ea typeface="Josefin Slab"/>
                <a:cs typeface="Josefin Slab"/>
                <a:sym typeface="Josefin Slab"/>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ext 2">
  <p:cSld name="CUSTOM_33_1">
    <p:spTree>
      <p:nvGrpSpPr>
        <p:cNvPr id="1" name="Shape 338"/>
        <p:cNvGrpSpPr/>
        <p:nvPr/>
      </p:nvGrpSpPr>
      <p:grpSpPr>
        <a:xfrm>
          <a:off x="0" y="0"/>
          <a:ext cx="0" cy="0"/>
          <a:chOff x="0" y="0"/>
          <a:chExt cx="0" cy="0"/>
        </a:xfrm>
      </p:grpSpPr>
      <p:sp>
        <p:nvSpPr>
          <p:cNvPr id="339" name="Google Shape;339;p31"/>
          <p:cNvSpPr/>
          <p:nvPr/>
        </p:nvSpPr>
        <p:spPr>
          <a:xfrm rot="2700000">
            <a:off x="7047390" y="-204856"/>
            <a:ext cx="2279995" cy="2279995"/>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0" name="Google Shape;340;p31"/>
          <p:cNvGrpSpPr/>
          <p:nvPr/>
        </p:nvGrpSpPr>
        <p:grpSpPr>
          <a:xfrm>
            <a:off x="5334001" y="714687"/>
            <a:ext cx="1737424" cy="1737425"/>
            <a:chOff x="5279626" y="2678000"/>
            <a:chExt cx="1737424" cy="1737425"/>
          </a:xfrm>
        </p:grpSpPr>
        <p:sp>
          <p:nvSpPr>
            <p:cNvPr id="341" name="Google Shape;341;p31"/>
            <p:cNvSpPr/>
            <p:nvPr/>
          </p:nvSpPr>
          <p:spPr>
            <a:xfrm rot="2700000">
              <a:off x="5858024" y="3066541"/>
              <a:ext cx="848952" cy="1228669"/>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31"/>
            <p:cNvSpPr/>
            <p:nvPr/>
          </p:nvSpPr>
          <p:spPr>
            <a:xfrm rot="2700000">
              <a:off x="5648601" y="2656015"/>
              <a:ext cx="446750" cy="1228669"/>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3" name="Google Shape;343;p31"/>
          <p:cNvSpPr/>
          <p:nvPr/>
        </p:nvSpPr>
        <p:spPr>
          <a:xfrm rot="2700000">
            <a:off x="8947963" y="973355"/>
            <a:ext cx="137037" cy="1980465"/>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31"/>
          <p:cNvSpPr/>
          <p:nvPr/>
        </p:nvSpPr>
        <p:spPr>
          <a:xfrm rot="2700000">
            <a:off x="-436310" y="3865569"/>
            <a:ext cx="2279995" cy="2279995"/>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31"/>
          <p:cNvSpPr/>
          <p:nvPr/>
        </p:nvSpPr>
        <p:spPr>
          <a:xfrm rot="2700000">
            <a:off x="-1788860" y="1847219"/>
            <a:ext cx="2279995" cy="2279995"/>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31"/>
          <p:cNvSpPr txBox="1">
            <a:spLocks noGrp="1"/>
          </p:cNvSpPr>
          <p:nvPr>
            <p:ph type="body" idx="1"/>
          </p:nvPr>
        </p:nvSpPr>
        <p:spPr>
          <a:xfrm>
            <a:off x="1133475" y="2812175"/>
            <a:ext cx="3210000" cy="816900"/>
          </a:xfrm>
          <a:prstGeom prst="rect">
            <a:avLst/>
          </a:prstGeom>
        </p:spPr>
        <p:txBody>
          <a:bodyPr spcFirstLastPara="1" wrap="square" lIns="91425" tIns="91425" rIns="91425" bIns="91425" anchor="t" anchorCtr="0">
            <a:noAutofit/>
          </a:bodyPr>
          <a:lstStyle>
            <a:lvl1pPr marL="457200" lvl="0" indent="-304800" algn="r" rtl="0">
              <a:spcBef>
                <a:spcPts val="0"/>
              </a:spcBef>
              <a:spcAft>
                <a:spcPts val="0"/>
              </a:spcAft>
              <a:buSzPts val="1200"/>
              <a:buAutoNum type="alphaUcPeriod"/>
              <a:defRPr sz="1400"/>
            </a:lvl1pPr>
            <a:lvl2pPr marL="914400" lvl="1" indent="-304800" algn="ctr" rtl="0">
              <a:spcBef>
                <a:spcPts val="0"/>
              </a:spcBef>
              <a:spcAft>
                <a:spcPts val="0"/>
              </a:spcAft>
              <a:buSzPts val="1200"/>
              <a:buFont typeface="Roboto Condensed Light"/>
              <a:buAutoNum type="alphaLcPeriod"/>
              <a:defRPr/>
            </a:lvl2pPr>
            <a:lvl3pPr marL="1371600" lvl="2" indent="-304800" algn="ctr" rtl="0">
              <a:spcBef>
                <a:spcPts val="0"/>
              </a:spcBef>
              <a:spcAft>
                <a:spcPts val="0"/>
              </a:spcAft>
              <a:buSzPts val="1200"/>
              <a:buFont typeface="Roboto Condensed Light"/>
              <a:buAutoNum type="romanLcPeriod"/>
              <a:defRPr/>
            </a:lvl3pPr>
            <a:lvl4pPr marL="1828800" lvl="3" indent="-304800" algn="ctr" rtl="0">
              <a:spcBef>
                <a:spcPts val="0"/>
              </a:spcBef>
              <a:spcAft>
                <a:spcPts val="0"/>
              </a:spcAft>
              <a:buSzPts val="1200"/>
              <a:buFont typeface="Roboto Condensed Light"/>
              <a:buAutoNum type="arabicPeriod"/>
              <a:defRPr/>
            </a:lvl4pPr>
            <a:lvl5pPr marL="2286000" lvl="4" indent="-304800" algn="ctr" rtl="0">
              <a:spcBef>
                <a:spcPts val="0"/>
              </a:spcBef>
              <a:spcAft>
                <a:spcPts val="0"/>
              </a:spcAft>
              <a:buSzPts val="1200"/>
              <a:buFont typeface="Roboto Condensed Light"/>
              <a:buAutoNum type="alphaLcPeriod"/>
              <a:defRPr/>
            </a:lvl5pPr>
            <a:lvl6pPr marL="2743200" lvl="5" indent="-304800" algn="ctr" rtl="0">
              <a:spcBef>
                <a:spcPts val="0"/>
              </a:spcBef>
              <a:spcAft>
                <a:spcPts val="0"/>
              </a:spcAft>
              <a:buSzPts val="1200"/>
              <a:buFont typeface="Roboto Condensed Light"/>
              <a:buAutoNum type="romanLcPeriod"/>
              <a:defRPr/>
            </a:lvl6pPr>
            <a:lvl7pPr marL="3200400" lvl="6" indent="-304800" algn="ctr" rtl="0">
              <a:spcBef>
                <a:spcPts val="0"/>
              </a:spcBef>
              <a:spcAft>
                <a:spcPts val="0"/>
              </a:spcAft>
              <a:buSzPts val="1200"/>
              <a:buFont typeface="Roboto Condensed Light"/>
              <a:buAutoNum type="arabicPeriod"/>
              <a:defRPr/>
            </a:lvl7pPr>
            <a:lvl8pPr marL="3657600" lvl="7" indent="-304800" algn="ctr" rtl="0">
              <a:spcBef>
                <a:spcPts val="0"/>
              </a:spcBef>
              <a:spcAft>
                <a:spcPts val="0"/>
              </a:spcAft>
              <a:buSzPts val="1200"/>
              <a:buFont typeface="Roboto Condensed Light"/>
              <a:buAutoNum type="alphaLcPeriod"/>
              <a:defRPr/>
            </a:lvl8pPr>
            <a:lvl9pPr marL="4114800" lvl="8" indent="-304800" algn="ctr" rtl="0">
              <a:spcBef>
                <a:spcPts val="0"/>
              </a:spcBef>
              <a:spcAft>
                <a:spcPts val="0"/>
              </a:spcAft>
              <a:buSzPts val="1200"/>
              <a:buFont typeface="Roboto Condensed Light"/>
              <a:buAutoNum type="romanLcPeriod"/>
              <a:defRPr/>
            </a:lvl9pPr>
          </a:lstStyle>
          <a:p>
            <a:endParaRPr/>
          </a:p>
        </p:txBody>
      </p:sp>
      <p:sp>
        <p:nvSpPr>
          <p:cNvPr id="347" name="Google Shape;347;p31"/>
          <p:cNvSpPr txBox="1">
            <a:spLocks noGrp="1"/>
          </p:cNvSpPr>
          <p:nvPr>
            <p:ph type="title"/>
          </p:nvPr>
        </p:nvSpPr>
        <p:spPr>
          <a:xfrm>
            <a:off x="1133475" y="1728775"/>
            <a:ext cx="3210000" cy="993000"/>
          </a:xfrm>
          <a:prstGeom prst="rect">
            <a:avLst/>
          </a:prstGeom>
          <a:noFill/>
        </p:spPr>
        <p:txBody>
          <a:bodyPr spcFirstLastPara="1" wrap="square" lIns="91425" tIns="91425" rIns="91425" bIns="91425" anchor="ctr" anchorCtr="0">
            <a:noAutofit/>
          </a:bodyPr>
          <a:lstStyle>
            <a:lvl1pPr lvl="0" algn="r" rtl="0">
              <a:lnSpc>
                <a:spcPct val="75000"/>
              </a:lnSpc>
              <a:spcBef>
                <a:spcPts val="0"/>
              </a:spcBef>
              <a:spcAft>
                <a:spcPts val="0"/>
              </a:spcAft>
              <a:buSzPts val="3600"/>
              <a:buFont typeface="Caveat"/>
              <a:buNone/>
              <a:defRPr sz="3600"/>
            </a:lvl1pPr>
            <a:lvl2pPr lvl="1" rtl="0">
              <a:spcBef>
                <a:spcPts val="0"/>
              </a:spcBef>
              <a:spcAft>
                <a:spcPts val="0"/>
              </a:spcAft>
              <a:buSzPts val="3000"/>
              <a:buFont typeface="Josefin Slab"/>
              <a:buNone/>
              <a:defRPr sz="3000">
                <a:latin typeface="Josefin Slab"/>
                <a:ea typeface="Josefin Slab"/>
                <a:cs typeface="Josefin Slab"/>
                <a:sym typeface="Josefin Slab"/>
              </a:defRPr>
            </a:lvl2pPr>
            <a:lvl3pPr lvl="2" rtl="0">
              <a:spcBef>
                <a:spcPts val="0"/>
              </a:spcBef>
              <a:spcAft>
                <a:spcPts val="0"/>
              </a:spcAft>
              <a:buSzPts val="3000"/>
              <a:buFont typeface="Josefin Slab"/>
              <a:buNone/>
              <a:defRPr sz="3000">
                <a:latin typeface="Josefin Slab"/>
                <a:ea typeface="Josefin Slab"/>
                <a:cs typeface="Josefin Slab"/>
                <a:sym typeface="Josefin Slab"/>
              </a:defRPr>
            </a:lvl3pPr>
            <a:lvl4pPr lvl="3" rtl="0">
              <a:spcBef>
                <a:spcPts val="0"/>
              </a:spcBef>
              <a:spcAft>
                <a:spcPts val="0"/>
              </a:spcAft>
              <a:buSzPts val="3000"/>
              <a:buFont typeface="Josefin Slab"/>
              <a:buNone/>
              <a:defRPr sz="3000">
                <a:latin typeface="Josefin Slab"/>
                <a:ea typeface="Josefin Slab"/>
                <a:cs typeface="Josefin Slab"/>
                <a:sym typeface="Josefin Slab"/>
              </a:defRPr>
            </a:lvl4pPr>
            <a:lvl5pPr lvl="4" rtl="0">
              <a:spcBef>
                <a:spcPts val="0"/>
              </a:spcBef>
              <a:spcAft>
                <a:spcPts val="0"/>
              </a:spcAft>
              <a:buSzPts val="3000"/>
              <a:buFont typeface="Josefin Slab"/>
              <a:buNone/>
              <a:defRPr sz="3000">
                <a:latin typeface="Josefin Slab"/>
                <a:ea typeface="Josefin Slab"/>
                <a:cs typeface="Josefin Slab"/>
                <a:sym typeface="Josefin Slab"/>
              </a:defRPr>
            </a:lvl5pPr>
            <a:lvl6pPr lvl="5" rtl="0">
              <a:spcBef>
                <a:spcPts val="0"/>
              </a:spcBef>
              <a:spcAft>
                <a:spcPts val="0"/>
              </a:spcAft>
              <a:buSzPts val="3000"/>
              <a:buFont typeface="Josefin Slab"/>
              <a:buNone/>
              <a:defRPr sz="3000">
                <a:latin typeface="Josefin Slab"/>
                <a:ea typeface="Josefin Slab"/>
                <a:cs typeface="Josefin Slab"/>
                <a:sym typeface="Josefin Slab"/>
              </a:defRPr>
            </a:lvl6pPr>
            <a:lvl7pPr lvl="6" rtl="0">
              <a:spcBef>
                <a:spcPts val="0"/>
              </a:spcBef>
              <a:spcAft>
                <a:spcPts val="0"/>
              </a:spcAft>
              <a:buSzPts val="3000"/>
              <a:buFont typeface="Josefin Slab"/>
              <a:buNone/>
              <a:defRPr sz="3000">
                <a:latin typeface="Josefin Slab"/>
                <a:ea typeface="Josefin Slab"/>
                <a:cs typeface="Josefin Slab"/>
                <a:sym typeface="Josefin Slab"/>
              </a:defRPr>
            </a:lvl7pPr>
            <a:lvl8pPr lvl="7" rtl="0">
              <a:spcBef>
                <a:spcPts val="0"/>
              </a:spcBef>
              <a:spcAft>
                <a:spcPts val="0"/>
              </a:spcAft>
              <a:buSzPts val="3000"/>
              <a:buFont typeface="Josefin Slab"/>
              <a:buNone/>
              <a:defRPr sz="3000">
                <a:latin typeface="Josefin Slab"/>
                <a:ea typeface="Josefin Slab"/>
                <a:cs typeface="Josefin Slab"/>
                <a:sym typeface="Josefin Slab"/>
              </a:defRPr>
            </a:lvl8pPr>
            <a:lvl9pPr lvl="8" rtl="0">
              <a:spcBef>
                <a:spcPts val="0"/>
              </a:spcBef>
              <a:spcAft>
                <a:spcPts val="0"/>
              </a:spcAft>
              <a:buSzPts val="3000"/>
              <a:buFont typeface="Josefin Slab"/>
              <a:buNone/>
              <a:defRPr sz="3000">
                <a:latin typeface="Josefin Slab"/>
                <a:ea typeface="Josefin Slab"/>
                <a:cs typeface="Josefin Slab"/>
                <a:sym typeface="Josefin Slab"/>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p:cSld name="CUSTOM_47">
    <p:spTree>
      <p:nvGrpSpPr>
        <p:cNvPr id="1" name="Shape 358"/>
        <p:cNvGrpSpPr/>
        <p:nvPr/>
      </p:nvGrpSpPr>
      <p:grpSpPr>
        <a:xfrm>
          <a:off x="0" y="0"/>
          <a:ext cx="0" cy="0"/>
          <a:chOff x="0" y="0"/>
          <a:chExt cx="0" cy="0"/>
        </a:xfrm>
      </p:grpSpPr>
      <p:grpSp>
        <p:nvGrpSpPr>
          <p:cNvPr id="359" name="Google Shape;359;p33"/>
          <p:cNvGrpSpPr/>
          <p:nvPr/>
        </p:nvGrpSpPr>
        <p:grpSpPr>
          <a:xfrm>
            <a:off x="-395614" y="2831794"/>
            <a:ext cx="3224485" cy="3224314"/>
            <a:chOff x="5279626" y="2678000"/>
            <a:chExt cx="1737424" cy="1737425"/>
          </a:xfrm>
        </p:grpSpPr>
        <p:sp>
          <p:nvSpPr>
            <p:cNvPr id="360" name="Google Shape;360;p33"/>
            <p:cNvSpPr/>
            <p:nvPr/>
          </p:nvSpPr>
          <p:spPr>
            <a:xfrm rot="2700000">
              <a:off x="5858024" y="3066541"/>
              <a:ext cx="848952" cy="1228669"/>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3"/>
            <p:cNvSpPr/>
            <p:nvPr/>
          </p:nvSpPr>
          <p:spPr>
            <a:xfrm rot="2700000">
              <a:off x="5648601" y="2656015"/>
              <a:ext cx="446750" cy="1228669"/>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2" name="Google Shape;362;p33"/>
          <p:cNvSpPr/>
          <p:nvPr/>
        </p:nvSpPr>
        <p:spPr>
          <a:xfrm rot="2700000">
            <a:off x="-1612210" y="1628731"/>
            <a:ext cx="2279995" cy="2279995"/>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33"/>
          <p:cNvSpPr/>
          <p:nvPr/>
        </p:nvSpPr>
        <p:spPr>
          <a:xfrm rot="2700000">
            <a:off x="-639060" y="-790006"/>
            <a:ext cx="2279995" cy="2279995"/>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33"/>
          <p:cNvSpPr/>
          <p:nvPr/>
        </p:nvSpPr>
        <p:spPr>
          <a:xfrm rot="2700000">
            <a:off x="1251988" y="435830"/>
            <a:ext cx="137037" cy="1980465"/>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33"/>
          <p:cNvSpPr/>
          <p:nvPr/>
        </p:nvSpPr>
        <p:spPr>
          <a:xfrm rot="2700000">
            <a:off x="1260210" y="1091361"/>
            <a:ext cx="2279995" cy="2279995"/>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1">
  <p:cSld name="CUSTOM_48">
    <p:spTree>
      <p:nvGrpSpPr>
        <p:cNvPr id="1" name="Shape 366"/>
        <p:cNvGrpSpPr/>
        <p:nvPr/>
      </p:nvGrpSpPr>
      <p:grpSpPr>
        <a:xfrm>
          <a:off x="0" y="0"/>
          <a:ext cx="0" cy="0"/>
          <a:chOff x="0" y="0"/>
          <a:chExt cx="0" cy="0"/>
        </a:xfrm>
      </p:grpSpPr>
      <p:sp>
        <p:nvSpPr>
          <p:cNvPr id="367" name="Google Shape;367;p34"/>
          <p:cNvSpPr/>
          <p:nvPr/>
        </p:nvSpPr>
        <p:spPr>
          <a:xfrm rot="2700000">
            <a:off x="3432002" y="3592569"/>
            <a:ext cx="2279995" cy="2279995"/>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8" name="Google Shape;368;p34"/>
          <p:cNvGrpSpPr/>
          <p:nvPr/>
        </p:nvGrpSpPr>
        <p:grpSpPr>
          <a:xfrm>
            <a:off x="5660874" y="3166981"/>
            <a:ext cx="1737424" cy="1737425"/>
            <a:chOff x="5279626" y="2678000"/>
            <a:chExt cx="1737424" cy="1737425"/>
          </a:xfrm>
        </p:grpSpPr>
        <p:sp>
          <p:nvSpPr>
            <p:cNvPr id="369" name="Google Shape;369;p34"/>
            <p:cNvSpPr/>
            <p:nvPr/>
          </p:nvSpPr>
          <p:spPr>
            <a:xfrm rot="2700000">
              <a:off x="5858024" y="3066541"/>
              <a:ext cx="848952" cy="1228669"/>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34"/>
            <p:cNvSpPr/>
            <p:nvPr/>
          </p:nvSpPr>
          <p:spPr>
            <a:xfrm rot="2700000">
              <a:off x="5648601" y="2656015"/>
              <a:ext cx="446750" cy="1228669"/>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1" name="Google Shape;371;p34"/>
          <p:cNvSpPr/>
          <p:nvPr/>
        </p:nvSpPr>
        <p:spPr>
          <a:xfrm rot="2700000">
            <a:off x="3489338" y="2902055"/>
            <a:ext cx="137037" cy="1980465"/>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4"/>
          <p:cNvSpPr/>
          <p:nvPr/>
        </p:nvSpPr>
        <p:spPr>
          <a:xfrm rot="2700000">
            <a:off x="1796616" y="4606823"/>
            <a:ext cx="1228669" cy="1228669"/>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34"/>
          <p:cNvSpPr/>
          <p:nvPr/>
        </p:nvSpPr>
        <p:spPr>
          <a:xfrm rot="2700000">
            <a:off x="-426773" y="5037369"/>
            <a:ext cx="2279995" cy="2279995"/>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4"/>
          <p:cNvSpPr/>
          <p:nvPr/>
        </p:nvSpPr>
        <p:spPr>
          <a:xfrm rot="2700000">
            <a:off x="7111804" y="3848297"/>
            <a:ext cx="2279995" cy="2279995"/>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4"/>
          <p:cNvSpPr/>
          <p:nvPr/>
        </p:nvSpPr>
        <p:spPr>
          <a:xfrm rot="2700000">
            <a:off x="307277" y="2380794"/>
            <a:ext cx="2279995" cy="2279995"/>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ackground 2">
  <p:cSld name="CUSTOM_49">
    <p:spTree>
      <p:nvGrpSpPr>
        <p:cNvPr id="1" name="Shape 376"/>
        <p:cNvGrpSpPr/>
        <p:nvPr/>
      </p:nvGrpSpPr>
      <p:grpSpPr>
        <a:xfrm>
          <a:off x="0" y="0"/>
          <a:ext cx="0" cy="0"/>
          <a:chOff x="0" y="0"/>
          <a:chExt cx="0" cy="0"/>
        </a:xfrm>
      </p:grpSpPr>
      <p:sp>
        <p:nvSpPr>
          <p:cNvPr id="377" name="Google Shape;377;p35"/>
          <p:cNvSpPr/>
          <p:nvPr/>
        </p:nvSpPr>
        <p:spPr>
          <a:xfrm rot="2700000">
            <a:off x="5598714" y="1958255"/>
            <a:ext cx="2279995" cy="2279995"/>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35"/>
          <p:cNvSpPr/>
          <p:nvPr/>
        </p:nvSpPr>
        <p:spPr>
          <a:xfrm rot="2700000">
            <a:off x="6153216" y="-193202"/>
            <a:ext cx="1228669" cy="1228669"/>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9" name="Google Shape;379;p35"/>
          <p:cNvGrpSpPr/>
          <p:nvPr/>
        </p:nvGrpSpPr>
        <p:grpSpPr>
          <a:xfrm>
            <a:off x="4928687" y="3926086"/>
            <a:ext cx="1737424" cy="1737425"/>
            <a:chOff x="5279626" y="2678000"/>
            <a:chExt cx="1737424" cy="1737425"/>
          </a:xfrm>
        </p:grpSpPr>
        <p:sp>
          <p:nvSpPr>
            <p:cNvPr id="380" name="Google Shape;380;p35"/>
            <p:cNvSpPr/>
            <p:nvPr/>
          </p:nvSpPr>
          <p:spPr>
            <a:xfrm rot="2700000">
              <a:off x="5858024" y="3066541"/>
              <a:ext cx="848952" cy="1228669"/>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35"/>
            <p:cNvSpPr/>
            <p:nvPr/>
          </p:nvSpPr>
          <p:spPr>
            <a:xfrm rot="2700000">
              <a:off x="5648601" y="2656015"/>
              <a:ext cx="446750" cy="1228669"/>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2" name="Google Shape;382;p35"/>
          <p:cNvSpPr/>
          <p:nvPr/>
        </p:nvSpPr>
        <p:spPr>
          <a:xfrm rot="2700000">
            <a:off x="7311517" y="3661447"/>
            <a:ext cx="2279995" cy="2279995"/>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35"/>
          <p:cNvSpPr/>
          <p:nvPr/>
        </p:nvSpPr>
        <p:spPr>
          <a:xfrm rot="2700000">
            <a:off x="5806642" y="1048337"/>
            <a:ext cx="137037" cy="1980465"/>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35"/>
          <p:cNvSpPr/>
          <p:nvPr/>
        </p:nvSpPr>
        <p:spPr>
          <a:xfrm rot="2700000">
            <a:off x="4220120" y="3227304"/>
            <a:ext cx="1228669" cy="1228669"/>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388"/>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sp>
        <p:nvSpPr>
          <p:cNvPr id="18" name="Google Shape;18;p3"/>
          <p:cNvSpPr/>
          <p:nvPr/>
        </p:nvSpPr>
        <p:spPr>
          <a:xfrm rot="2700000">
            <a:off x="1187915" y="1431744"/>
            <a:ext cx="2279995" cy="2279995"/>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3"/>
          <p:cNvSpPr/>
          <p:nvPr/>
        </p:nvSpPr>
        <p:spPr>
          <a:xfrm rot="2700000">
            <a:off x="2149968" y="-964787"/>
            <a:ext cx="2279995" cy="2279995"/>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 name="Google Shape;20;p3"/>
          <p:cNvGrpSpPr/>
          <p:nvPr/>
        </p:nvGrpSpPr>
        <p:grpSpPr>
          <a:xfrm>
            <a:off x="492157" y="11089"/>
            <a:ext cx="1737424" cy="1737425"/>
            <a:chOff x="5279626" y="2678000"/>
            <a:chExt cx="1737424" cy="1737425"/>
          </a:xfrm>
        </p:grpSpPr>
        <p:sp>
          <p:nvSpPr>
            <p:cNvPr id="21" name="Google Shape;21;p3"/>
            <p:cNvSpPr/>
            <p:nvPr/>
          </p:nvSpPr>
          <p:spPr>
            <a:xfrm rot="2700000">
              <a:off x="5858024" y="3066541"/>
              <a:ext cx="848952" cy="1228669"/>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rot="2700000">
              <a:off x="5648601" y="2656015"/>
              <a:ext cx="446750" cy="1228669"/>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 name="Google Shape;23;p3"/>
          <p:cNvGrpSpPr/>
          <p:nvPr/>
        </p:nvGrpSpPr>
        <p:grpSpPr>
          <a:xfrm>
            <a:off x="514351" y="3378275"/>
            <a:ext cx="1737424" cy="1737425"/>
            <a:chOff x="5279626" y="2678000"/>
            <a:chExt cx="1737424" cy="1737425"/>
          </a:xfrm>
        </p:grpSpPr>
        <p:sp>
          <p:nvSpPr>
            <p:cNvPr id="24" name="Google Shape;24;p3"/>
            <p:cNvSpPr/>
            <p:nvPr/>
          </p:nvSpPr>
          <p:spPr>
            <a:xfrm rot="2700000">
              <a:off x="5858024" y="3066541"/>
              <a:ext cx="848952" cy="1228669"/>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rot="2700000">
              <a:off x="5648601" y="2656015"/>
              <a:ext cx="446750" cy="1228669"/>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 name="Google Shape;26;p3"/>
          <p:cNvSpPr/>
          <p:nvPr/>
        </p:nvSpPr>
        <p:spPr>
          <a:xfrm rot="2700000">
            <a:off x="4041016" y="238855"/>
            <a:ext cx="137037" cy="1980465"/>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rot="2700000">
            <a:off x="-1455291" y="2159303"/>
            <a:ext cx="2279995" cy="2279995"/>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txBox="1">
            <a:spLocks noGrp="1"/>
          </p:cNvSpPr>
          <p:nvPr>
            <p:ph type="title" hasCustomPrompt="1"/>
          </p:nvPr>
        </p:nvSpPr>
        <p:spPr>
          <a:xfrm>
            <a:off x="1246875" y="2046000"/>
            <a:ext cx="2162100" cy="1051500"/>
          </a:xfrm>
          <a:prstGeom prst="rect">
            <a:avLst/>
          </a:prstGeom>
        </p:spPr>
        <p:txBody>
          <a:bodyPr spcFirstLastPara="1" wrap="square" lIns="91425" tIns="91425" rIns="91425" bIns="91425" anchor="ctr" anchorCtr="0">
            <a:noAutofit/>
          </a:bodyPr>
          <a:lstStyle>
            <a:lvl1pPr lvl="0" rtl="0">
              <a:spcBef>
                <a:spcPts val="0"/>
              </a:spcBef>
              <a:spcAft>
                <a:spcPts val="0"/>
              </a:spcAft>
              <a:buSzPts val="12000"/>
              <a:buNone/>
              <a:defRPr sz="9600"/>
            </a:lvl1pPr>
            <a:lvl2pPr lvl="1" algn="r" rtl="0">
              <a:spcBef>
                <a:spcPts val="0"/>
              </a:spcBef>
              <a:spcAft>
                <a:spcPts val="0"/>
              </a:spcAft>
              <a:buSzPts val="12000"/>
              <a:buNone/>
              <a:defRPr sz="12000"/>
            </a:lvl2pPr>
            <a:lvl3pPr lvl="2" algn="r" rtl="0">
              <a:spcBef>
                <a:spcPts val="0"/>
              </a:spcBef>
              <a:spcAft>
                <a:spcPts val="0"/>
              </a:spcAft>
              <a:buSzPts val="12000"/>
              <a:buNone/>
              <a:defRPr sz="12000"/>
            </a:lvl3pPr>
            <a:lvl4pPr lvl="3" algn="r" rtl="0">
              <a:spcBef>
                <a:spcPts val="0"/>
              </a:spcBef>
              <a:spcAft>
                <a:spcPts val="0"/>
              </a:spcAft>
              <a:buSzPts val="12000"/>
              <a:buNone/>
              <a:defRPr sz="12000"/>
            </a:lvl4pPr>
            <a:lvl5pPr lvl="4" algn="r" rtl="0">
              <a:spcBef>
                <a:spcPts val="0"/>
              </a:spcBef>
              <a:spcAft>
                <a:spcPts val="0"/>
              </a:spcAft>
              <a:buSzPts val="12000"/>
              <a:buNone/>
              <a:defRPr sz="12000"/>
            </a:lvl5pPr>
            <a:lvl6pPr lvl="5" algn="r" rtl="0">
              <a:spcBef>
                <a:spcPts val="0"/>
              </a:spcBef>
              <a:spcAft>
                <a:spcPts val="0"/>
              </a:spcAft>
              <a:buSzPts val="12000"/>
              <a:buNone/>
              <a:defRPr sz="12000"/>
            </a:lvl6pPr>
            <a:lvl7pPr lvl="6" algn="r" rtl="0">
              <a:spcBef>
                <a:spcPts val="0"/>
              </a:spcBef>
              <a:spcAft>
                <a:spcPts val="0"/>
              </a:spcAft>
              <a:buSzPts val="12000"/>
              <a:buNone/>
              <a:defRPr sz="12000"/>
            </a:lvl7pPr>
            <a:lvl8pPr lvl="7" algn="r" rtl="0">
              <a:spcBef>
                <a:spcPts val="0"/>
              </a:spcBef>
              <a:spcAft>
                <a:spcPts val="0"/>
              </a:spcAft>
              <a:buSzPts val="12000"/>
              <a:buNone/>
              <a:defRPr sz="12000"/>
            </a:lvl8pPr>
            <a:lvl9pPr lvl="8" algn="r" rtl="0">
              <a:spcBef>
                <a:spcPts val="0"/>
              </a:spcBef>
              <a:spcAft>
                <a:spcPts val="0"/>
              </a:spcAft>
              <a:buSzPts val="12000"/>
              <a:buNone/>
              <a:defRPr sz="12000"/>
            </a:lvl9pPr>
          </a:lstStyle>
          <a:p>
            <a:r>
              <a:t>xx%</a:t>
            </a:r>
          </a:p>
        </p:txBody>
      </p:sp>
      <p:sp>
        <p:nvSpPr>
          <p:cNvPr id="29" name="Google Shape;29;p3"/>
          <p:cNvSpPr txBox="1">
            <a:spLocks noGrp="1"/>
          </p:cNvSpPr>
          <p:nvPr>
            <p:ph type="title" idx="2"/>
          </p:nvPr>
        </p:nvSpPr>
        <p:spPr>
          <a:xfrm>
            <a:off x="4958575" y="1781188"/>
            <a:ext cx="3472200" cy="7407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3600"/>
              <a:buNone/>
              <a:defRPr sz="48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30" name="Google Shape;30;p3"/>
          <p:cNvSpPr txBox="1">
            <a:spLocks noGrp="1"/>
          </p:cNvSpPr>
          <p:nvPr>
            <p:ph type="subTitle" idx="1"/>
          </p:nvPr>
        </p:nvSpPr>
        <p:spPr>
          <a:xfrm>
            <a:off x="4958575" y="2621620"/>
            <a:ext cx="3176700" cy="740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None/>
              <a:defRPr sz="1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1"/>
        <p:cNvGrpSpPr/>
        <p:nvPr/>
      </p:nvGrpSpPr>
      <p:grpSpPr>
        <a:xfrm>
          <a:off x="0" y="0"/>
          <a:ext cx="0" cy="0"/>
          <a:chOff x="0" y="0"/>
          <a:chExt cx="0" cy="0"/>
        </a:xfrm>
      </p:grpSpPr>
      <p:sp>
        <p:nvSpPr>
          <p:cNvPr id="32" name="Google Shape;32;p4"/>
          <p:cNvSpPr/>
          <p:nvPr/>
        </p:nvSpPr>
        <p:spPr>
          <a:xfrm rot="2700000">
            <a:off x="8685216" y="3985098"/>
            <a:ext cx="1228669" cy="1228669"/>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 name="Google Shape;33;p4"/>
          <p:cNvGrpSpPr/>
          <p:nvPr/>
        </p:nvGrpSpPr>
        <p:grpSpPr>
          <a:xfrm>
            <a:off x="7562063" y="-451813"/>
            <a:ext cx="1737424" cy="1737425"/>
            <a:chOff x="5279626" y="2678000"/>
            <a:chExt cx="1737424" cy="1737425"/>
          </a:xfrm>
        </p:grpSpPr>
        <p:sp>
          <p:nvSpPr>
            <p:cNvPr id="34" name="Google Shape;34;p4"/>
            <p:cNvSpPr/>
            <p:nvPr/>
          </p:nvSpPr>
          <p:spPr>
            <a:xfrm rot="2700000">
              <a:off x="5858024" y="3066541"/>
              <a:ext cx="848952" cy="1228669"/>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4"/>
            <p:cNvSpPr/>
            <p:nvPr/>
          </p:nvSpPr>
          <p:spPr>
            <a:xfrm rot="2700000">
              <a:off x="5648601" y="2656015"/>
              <a:ext cx="446750" cy="1228669"/>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36;p4"/>
          <p:cNvSpPr/>
          <p:nvPr/>
        </p:nvSpPr>
        <p:spPr>
          <a:xfrm rot="2700000">
            <a:off x="7941088" y="3771593"/>
            <a:ext cx="137037" cy="1980465"/>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4"/>
          <p:cNvSpPr txBox="1">
            <a:spLocks noGrp="1"/>
          </p:cNvSpPr>
          <p:nvPr>
            <p:ph type="subTitle" idx="1"/>
          </p:nvPr>
        </p:nvSpPr>
        <p:spPr>
          <a:xfrm>
            <a:off x="713250" y="1216000"/>
            <a:ext cx="7717500" cy="33831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2"/>
              </a:buClr>
              <a:buSzPts val="1200"/>
              <a:buChar char="●"/>
              <a:defRPr sz="1200"/>
            </a:lvl1pPr>
            <a:lvl2pPr lvl="1" rtl="0">
              <a:spcBef>
                <a:spcPts val="0"/>
              </a:spcBef>
              <a:spcAft>
                <a:spcPts val="0"/>
              </a:spcAft>
              <a:buSzPts val="1600"/>
              <a:buChar char="○"/>
              <a:defRPr/>
            </a:lvl2pPr>
            <a:lvl3pPr lvl="2" rtl="0">
              <a:spcBef>
                <a:spcPts val="0"/>
              </a:spcBef>
              <a:spcAft>
                <a:spcPts val="0"/>
              </a:spcAft>
              <a:buSzPts val="1600"/>
              <a:buChar char="■"/>
              <a:defRPr/>
            </a:lvl3pPr>
            <a:lvl4pPr lvl="3" rtl="0">
              <a:spcBef>
                <a:spcPts val="0"/>
              </a:spcBef>
              <a:spcAft>
                <a:spcPts val="0"/>
              </a:spcAft>
              <a:buSzPts val="1600"/>
              <a:buChar char="●"/>
              <a:defRPr/>
            </a:lvl4pPr>
            <a:lvl5pPr lvl="4" rtl="0">
              <a:spcBef>
                <a:spcPts val="0"/>
              </a:spcBef>
              <a:spcAft>
                <a:spcPts val="0"/>
              </a:spcAft>
              <a:buSzPts val="1600"/>
              <a:buChar char="○"/>
              <a:defRPr/>
            </a:lvl5pPr>
            <a:lvl6pPr lvl="5" rtl="0">
              <a:spcBef>
                <a:spcPts val="0"/>
              </a:spcBef>
              <a:spcAft>
                <a:spcPts val="0"/>
              </a:spcAft>
              <a:buSzPts val="1600"/>
              <a:buChar char="■"/>
              <a:defRPr/>
            </a:lvl6pPr>
            <a:lvl7pPr lvl="6" rtl="0">
              <a:spcBef>
                <a:spcPts val="0"/>
              </a:spcBef>
              <a:spcAft>
                <a:spcPts val="0"/>
              </a:spcAft>
              <a:buSzPts val="1600"/>
              <a:buChar char="●"/>
              <a:defRPr/>
            </a:lvl7pPr>
            <a:lvl8pPr lvl="7" rtl="0">
              <a:spcBef>
                <a:spcPts val="0"/>
              </a:spcBef>
              <a:spcAft>
                <a:spcPts val="0"/>
              </a:spcAft>
              <a:buSzPts val="1600"/>
              <a:buChar char="○"/>
              <a:defRPr/>
            </a:lvl8pPr>
            <a:lvl9pPr lvl="8" rtl="0">
              <a:spcBef>
                <a:spcPts val="0"/>
              </a:spcBef>
              <a:spcAft>
                <a:spcPts val="0"/>
              </a:spcAft>
              <a:buSzPts val="1600"/>
              <a:buChar char="■"/>
              <a:defRPr/>
            </a:lvl9pPr>
          </a:lstStyle>
          <a:p>
            <a:endParaRPr/>
          </a:p>
        </p:txBody>
      </p:sp>
      <p:sp>
        <p:nvSpPr>
          <p:cNvPr id="38" name="Google Shape;38;p4"/>
          <p:cNvSpPr txBox="1">
            <a:spLocks noGrp="1"/>
          </p:cNvSpPr>
          <p:nvPr>
            <p:ph type="title"/>
          </p:nvPr>
        </p:nvSpPr>
        <p:spPr>
          <a:xfrm>
            <a:off x="713250" y="539500"/>
            <a:ext cx="7717500" cy="539400"/>
          </a:xfrm>
          <a:prstGeom prst="rect">
            <a:avLst/>
          </a:prstGeom>
          <a:noFill/>
        </p:spPr>
        <p:txBody>
          <a:bodyPr spcFirstLastPara="1" wrap="square" lIns="91425" tIns="91425" rIns="91425" bIns="91425" anchor="ctr" anchorCtr="0">
            <a:noAutofit/>
          </a:bodyPr>
          <a:lstStyle>
            <a:lvl1pPr lvl="0" algn="l" rtl="0">
              <a:spcBef>
                <a:spcPts val="0"/>
              </a:spcBef>
              <a:spcAft>
                <a:spcPts val="0"/>
              </a:spcAft>
              <a:buSzPts val="3600"/>
              <a:buFont typeface="Caveat"/>
              <a:buNone/>
              <a:defRPr sz="3600"/>
            </a:lvl1pPr>
            <a:lvl2pPr lvl="1" rtl="0">
              <a:spcBef>
                <a:spcPts val="0"/>
              </a:spcBef>
              <a:spcAft>
                <a:spcPts val="0"/>
              </a:spcAft>
              <a:buSzPts val="3000"/>
              <a:buFont typeface="Josefin Slab"/>
              <a:buNone/>
              <a:defRPr sz="3000">
                <a:latin typeface="Josefin Slab"/>
                <a:ea typeface="Josefin Slab"/>
                <a:cs typeface="Josefin Slab"/>
                <a:sym typeface="Josefin Slab"/>
              </a:defRPr>
            </a:lvl2pPr>
            <a:lvl3pPr lvl="2" rtl="0">
              <a:spcBef>
                <a:spcPts val="0"/>
              </a:spcBef>
              <a:spcAft>
                <a:spcPts val="0"/>
              </a:spcAft>
              <a:buSzPts val="3000"/>
              <a:buFont typeface="Josefin Slab"/>
              <a:buNone/>
              <a:defRPr sz="3000">
                <a:latin typeface="Josefin Slab"/>
                <a:ea typeface="Josefin Slab"/>
                <a:cs typeface="Josefin Slab"/>
                <a:sym typeface="Josefin Slab"/>
              </a:defRPr>
            </a:lvl3pPr>
            <a:lvl4pPr lvl="3" rtl="0">
              <a:spcBef>
                <a:spcPts val="0"/>
              </a:spcBef>
              <a:spcAft>
                <a:spcPts val="0"/>
              </a:spcAft>
              <a:buSzPts val="3000"/>
              <a:buFont typeface="Josefin Slab"/>
              <a:buNone/>
              <a:defRPr sz="3000">
                <a:latin typeface="Josefin Slab"/>
                <a:ea typeface="Josefin Slab"/>
                <a:cs typeface="Josefin Slab"/>
                <a:sym typeface="Josefin Slab"/>
              </a:defRPr>
            </a:lvl4pPr>
            <a:lvl5pPr lvl="4" rtl="0">
              <a:spcBef>
                <a:spcPts val="0"/>
              </a:spcBef>
              <a:spcAft>
                <a:spcPts val="0"/>
              </a:spcAft>
              <a:buSzPts val="3000"/>
              <a:buFont typeface="Josefin Slab"/>
              <a:buNone/>
              <a:defRPr sz="3000">
                <a:latin typeface="Josefin Slab"/>
                <a:ea typeface="Josefin Slab"/>
                <a:cs typeface="Josefin Slab"/>
                <a:sym typeface="Josefin Slab"/>
              </a:defRPr>
            </a:lvl5pPr>
            <a:lvl6pPr lvl="5" rtl="0">
              <a:spcBef>
                <a:spcPts val="0"/>
              </a:spcBef>
              <a:spcAft>
                <a:spcPts val="0"/>
              </a:spcAft>
              <a:buSzPts val="3000"/>
              <a:buFont typeface="Josefin Slab"/>
              <a:buNone/>
              <a:defRPr sz="3000">
                <a:latin typeface="Josefin Slab"/>
                <a:ea typeface="Josefin Slab"/>
                <a:cs typeface="Josefin Slab"/>
                <a:sym typeface="Josefin Slab"/>
              </a:defRPr>
            </a:lvl6pPr>
            <a:lvl7pPr lvl="6" rtl="0">
              <a:spcBef>
                <a:spcPts val="0"/>
              </a:spcBef>
              <a:spcAft>
                <a:spcPts val="0"/>
              </a:spcAft>
              <a:buSzPts val="3000"/>
              <a:buFont typeface="Josefin Slab"/>
              <a:buNone/>
              <a:defRPr sz="3000">
                <a:latin typeface="Josefin Slab"/>
                <a:ea typeface="Josefin Slab"/>
                <a:cs typeface="Josefin Slab"/>
                <a:sym typeface="Josefin Slab"/>
              </a:defRPr>
            </a:lvl7pPr>
            <a:lvl8pPr lvl="7" rtl="0">
              <a:spcBef>
                <a:spcPts val="0"/>
              </a:spcBef>
              <a:spcAft>
                <a:spcPts val="0"/>
              </a:spcAft>
              <a:buSzPts val="3000"/>
              <a:buFont typeface="Josefin Slab"/>
              <a:buNone/>
              <a:defRPr sz="3000">
                <a:latin typeface="Josefin Slab"/>
                <a:ea typeface="Josefin Slab"/>
                <a:cs typeface="Josefin Slab"/>
                <a:sym typeface="Josefin Slab"/>
              </a:defRPr>
            </a:lvl8pPr>
            <a:lvl9pPr lvl="8" rtl="0">
              <a:spcBef>
                <a:spcPts val="0"/>
              </a:spcBef>
              <a:spcAft>
                <a:spcPts val="0"/>
              </a:spcAft>
              <a:buSzPts val="3000"/>
              <a:buFont typeface="Josefin Slab"/>
              <a:buNone/>
              <a:defRPr sz="3000">
                <a:latin typeface="Josefin Slab"/>
                <a:ea typeface="Josefin Slab"/>
                <a:cs typeface="Josefin Slab"/>
                <a:sym typeface="Josefin Slab"/>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57"/>
        <p:cNvGrpSpPr/>
        <p:nvPr/>
      </p:nvGrpSpPr>
      <p:grpSpPr>
        <a:xfrm>
          <a:off x="0" y="0"/>
          <a:ext cx="0" cy="0"/>
          <a:chOff x="0" y="0"/>
          <a:chExt cx="0" cy="0"/>
        </a:xfrm>
      </p:grpSpPr>
      <p:sp>
        <p:nvSpPr>
          <p:cNvPr id="58" name="Google Shape;58;p7"/>
          <p:cNvSpPr/>
          <p:nvPr/>
        </p:nvSpPr>
        <p:spPr>
          <a:xfrm rot="2700000">
            <a:off x="1876663" y="-636521"/>
            <a:ext cx="1228669" cy="1228669"/>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 name="Google Shape;59;p7"/>
          <p:cNvGrpSpPr/>
          <p:nvPr/>
        </p:nvGrpSpPr>
        <p:grpSpPr>
          <a:xfrm>
            <a:off x="-844949" y="1578562"/>
            <a:ext cx="1737424" cy="1737425"/>
            <a:chOff x="5279626" y="2678000"/>
            <a:chExt cx="1737424" cy="1737425"/>
          </a:xfrm>
        </p:grpSpPr>
        <p:sp>
          <p:nvSpPr>
            <p:cNvPr id="60" name="Google Shape;60;p7"/>
            <p:cNvSpPr/>
            <p:nvPr/>
          </p:nvSpPr>
          <p:spPr>
            <a:xfrm rot="2700000">
              <a:off x="5858024" y="3066541"/>
              <a:ext cx="848952" cy="1228669"/>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7"/>
            <p:cNvSpPr/>
            <p:nvPr/>
          </p:nvSpPr>
          <p:spPr>
            <a:xfrm rot="2700000">
              <a:off x="5648601" y="2656015"/>
              <a:ext cx="446750" cy="1228669"/>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 name="Google Shape;62;p7"/>
          <p:cNvSpPr/>
          <p:nvPr/>
        </p:nvSpPr>
        <p:spPr>
          <a:xfrm rot="2700000">
            <a:off x="1506365" y="1329450"/>
            <a:ext cx="2279995" cy="2279995"/>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7"/>
          <p:cNvSpPr/>
          <p:nvPr/>
        </p:nvSpPr>
        <p:spPr>
          <a:xfrm rot="2700000">
            <a:off x="3419196" y="2514271"/>
            <a:ext cx="137037" cy="1980465"/>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7"/>
          <p:cNvSpPr txBox="1">
            <a:spLocks noGrp="1"/>
          </p:cNvSpPr>
          <p:nvPr>
            <p:ph type="subTitle" idx="1"/>
          </p:nvPr>
        </p:nvSpPr>
        <p:spPr>
          <a:xfrm>
            <a:off x="4572000" y="1540962"/>
            <a:ext cx="3858900" cy="2776200"/>
          </a:xfrm>
          <a:prstGeom prst="rect">
            <a:avLst/>
          </a:prstGeom>
        </p:spPr>
        <p:txBody>
          <a:bodyPr spcFirstLastPara="1" wrap="square" lIns="91425" tIns="91425" rIns="91425" bIns="91425" anchor="ctr" anchorCtr="0">
            <a:noAutofit/>
          </a:bodyPr>
          <a:lstStyle>
            <a:lvl1pPr lvl="0" rtl="0">
              <a:spcBef>
                <a:spcPts val="0"/>
              </a:spcBef>
              <a:spcAft>
                <a:spcPts val="0"/>
              </a:spcAft>
              <a:buSzPts val="1000"/>
              <a:buFont typeface="Anaheim"/>
              <a:buChar char="●"/>
              <a:defRPr/>
            </a:lvl1pPr>
            <a:lvl2pPr lvl="1" rtl="0">
              <a:spcBef>
                <a:spcPts val="0"/>
              </a:spcBef>
              <a:spcAft>
                <a:spcPts val="0"/>
              </a:spcAft>
              <a:buSzPts val="1400"/>
              <a:buFont typeface="Anaheim"/>
              <a:buChar char="○"/>
              <a:defRPr/>
            </a:lvl2pPr>
            <a:lvl3pPr lvl="2" rtl="0">
              <a:spcBef>
                <a:spcPts val="0"/>
              </a:spcBef>
              <a:spcAft>
                <a:spcPts val="0"/>
              </a:spcAft>
              <a:buSzPts val="1400"/>
              <a:buFont typeface="Anaheim"/>
              <a:buChar char="■"/>
              <a:defRPr/>
            </a:lvl3pPr>
            <a:lvl4pPr lvl="3" rtl="0">
              <a:spcBef>
                <a:spcPts val="0"/>
              </a:spcBef>
              <a:spcAft>
                <a:spcPts val="0"/>
              </a:spcAft>
              <a:buSzPts val="1400"/>
              <a:buFont typeface="Anaheim"/>
              <a:buChar char="●"/>
              <a:defRPr/>
            </a:lvl4pPr>
            <a:lvl5pPr lvl="4" rtl="0">
              <a:spcBef>
                <a:spcPts val="0"/>
              </a:spcBef>
              <a:spcAft>
                <a:spcPts val="0"/>
              </a:spcAft>
              <a:buSzPts val="1400"/>
              <a:buFont typeface="Anaheim"/>
              <a:buChar char="○"/>
              <a:defRPr/>
            </a:lvl5pPr>
            <a:lvl6pPr lvl="5" rtl="0">
              <a:spcBef>
                <a:spcPts val="0"/>
              </a:spcBef>
              <a:spcAft>
                <a:spcPts val="0"/>
              </a:spcAft>
              <a:buSzPts val="1400"/>
              <a:buFont typeface="Anaheim"/>
              <a:buChar char="■"/>
              <a:defRPr/>
            </a:lvl6pPr>
            <a:lvl7pPr lvl="6" rtl="0">
              <a:spcBef>
                <a:spcPts val="0"/>
              </a:spcBef>
              <a:spcAft>
                <a:spcPts val="0"/>
              </a:spcAft>
              <a:buSzPts val="1400"/>
              <a:buFont typeface="Anaheim"/>
              <a:buChar char="●"/>
              <a:defRPr/>
            </a:lvl7pPr>
            <a:lvl8pPr lvl="7" rtl="0">
              <a:spcBef>
                <a:spcPts val="0"/>
              </a:spcBef>
              <a:spcAft>
                <a:spcPts val="0"/>
              </a:spcAft>
              <a:buSzPts val="1400"/>
              <a:buFont typeface="Anaheim"/>
              <a:buChar char="○"/>
              <a:defRPr/>
            </a:lvl8pPr>
            <a:lvl9pPr lvl="8" rtl="0">
              <a:spcBef>
                <a:spcPts val="0"/>
              </a:spcBef>
              <a:spcAft>
                <a:spcPts val="0"/>
              </a:spcAft>
              <a:buSzPts val="1400"/>
              <a:buFont typeface="Anaheim"/>
              <a:buChar char="■"/>
              <a:defRPr/>
            </a:lvl9pPr>
          </a:lstStyle>
          <a:p>
            <a:endParaRPr/>
          </a:p>
        </p:txBody>
      </p:sp>
      <p:sp>
        <p:nvSpPr>
          <p:cNvPr id="65" name="Google Shape;65;p7"/>
          <p:cNvSpPr txBox="1">
            <a:spLocks noGrp="1"/>
          </p:cNvSpPr>
          <p:nvPr>
            <p:ph type="title"/>
          </p:nvPr>
        </p:nvSpPr>
        <p:spPr>
          <a:xfrm>
            <a:off x="4572000" y="811062"/>
            <a:ext cx="3858900" cy="592800"/>
          </a:xfrm>
          <a:prstGeom prst="rect">
            <a:avLst/>
          </a:prstGeom>
          <a:noFill/>
        </p:spPr>
        <p:txBody>
          <a:bodyPr spcFirstLastPara="1" wrap="square" lIns="91425" tIns="91425" rIns="91425" bIns="91425" anchor="ctr" anchorCtr="0">
            <a:noAutofit/>
          </a:bodyPr>
          <a:lstStyle>
            <a:lvl1pPr lvl="0" algn="l" rtl="0">
              <a:lnSpc>
                <a:spcPct val="75000"/>
              </a:lnSpc>
              <a:spcBef>
                <a:spcPts val="0"/>
              </a:spcBef>
              <a:spcAft>
                <a:spcPts val="0"/>
              </a:spcAft>
              <a:buSzPts val="3600"/>
              <a:buFont typeface="Caveat"/>
              <a:buNone/>
              <a:defRPr sz="3600"/>
            </a:lvl1pPr>
            <a:lvl2pPr lvl="1" rtl="0">
              <a:spcBef>
                <a:spcPts val="0"/>
              </a:spcBef>
              <a:spcAft>
                <a:spcPts val="0"/>
              </a:spcAft>
              <a:buSzPts val="3000"/>
              <a:buFont typeface="Josefin Slab"/>
              <a:buNone/>
              <a:defRPr sz="3000">
                <a:latin typeface="Josefin Slab"/>
                <a:ea typeface="Josefin Slab"/>
                <a:cs typeface="Josefin Slab"/>
                <a:sym typeface="Josefin Slab"/>
              </a:defRPr>
            </a:lvl2pPr>
            <a:lvl3pPr lvl="2" rtl="0">
              <a:spcBef>
                <a:spcPts val="0"/>
              </a:spcBef>
              <a:spcAft>
                <a:spcPts val="0"/>
              </a:spcAft>
              <a:buSzPts val="3000"/>
              <a:buFont typeface="Josefin Slab"/>
              <a:buNone/>
              <a:defRPr sz="3000">
                <a:latin typeface="Josefin Slab"/>
                <a:ea typeface="Josefin Slab"/>
                <a:cs typeface="Josefin Slab"/>
                <a:sym typeface="Josefin Slab"/>
              </a:defRPr>
            </a:lvl3pPr>
            <a:lvl4pPr lvl="3" rtl="0">
              <a:spcBef>
                <a:spcPts val="0"/>
              </a:spcBef>
              <a:spcAft>
                <a:spcPts val="0"/>
              </a:spcAft>
              <a:buSzPts val="3000"/>
              <a:buFont typeface="Josefin Slab"/>
              <a:buNone/>
              <a:defRPr sz="3000">
                <a:latin typeface="Josefin Slab"/>
                <a:ea typeface="Josefin Slab"/>
                <a:cs typeface="Josefin Slab"/>
                <a:sym typeface="Josefin Slab"/>
              </a:defRPr>
            </a:lvl4pPr>
            <a:lvl5pPr lvl="4" rtl="0">
              <a:spcBef>
                <a:spcPts val="0"/>
              </a:spcBef>
              <a:spcAft>
                <a:spcPts val="0"/>
              </a:spcAft>
              <a:buSzPts val="3000"/>
              <a:buFont typeface="Josefin Slab"/>
              <a:buNone/>
              <a:defRPr sz="3000">
                <a:latin typeface="Josefin Slab"/>
                <a:ea typeface="Josefin Slab"/>
                <a:cs typeface="Josefin Slab"/>
                <a:sym typeface="Josefin Slab"/>
              </a:defRPr>
            </a:lvl5pPr>
            <a:lvl6pPr lvl="5" rtl="0">
              <a:spcBef>
                <a:spcPts val="0"/>
              </a:spcBef>
              <a:spcAft>
                <a:spcPts val="0"/>
              </a:spcAft>
              <a:buSzPts val="3000"/>
              <a:buFont typeface="Josefin Slab"/>
              <a:buNone/>
              <a:defRPr sz="3000">
                <a:latin typeface="Josefin Slab"/>
                <a:ea typeface="Josefin Slab"/>
                <a:cs typeface="Josefin Slab"/>
                <a:sym typeface="Josefin Slab"/>
              </a:defRPr>
            </a:lvl6pPr>
            <a:lvl7pPr lvl="6" rtl="0">
              <a:spcBef>
                <a:spcPts val="0"/>
              </a:spcBef>
              <a:spcAft>
                <a:spcPts val="0"/>
              </a:spcAft>
              <a:buSzPts val="3000"/>
              <a:buFont typeface="Josefin Slab"/>
              <a:buNone/>
              <a:defRPr sz="3000">
                <a:latin typeface="Josefin Slab"/>
                <a:ea typeface="Josefin Slab"/>
                <a:cs typeface="Josefin Slab"/>
                <a:sym typeface="Josefin Slab"/>
              </a:defRPr>
            </a:lvl7pPr>
            <a:lvl8pPr lvl="7" rtl="0">
              <a:spcBef>
                <a:spcPts val="0"/>
              </a:spcBef>
              <a:spcAft>
                <a:spcPts val="0"/>
              </a:spcAft>
              <a:buSzPts val="3000"/>
              <a:buFont typeface="Josefin Slab"/>
              <a:buNone/>
              <a:defRPr sz="3000">
                <a:latin typeface="Josefin Slab"/>
                <a:ea typeface="Josefin Slab"/>
                <a:cs typeface="Josefin Slab"/>
                <a:sym typeface="Josefin Slab"/>
              </a:defRPr>
            </a:lvl8pPr>
            <a:lvl9pPr lvl="8" rtl="0">
              <a:spcBef>
                <a:spcPts val="0"/>
              </a:spcBef>
              <a:spcAft>
                <a:spcPts val="0"/>
              </a:spcAft>
              <a:buSzPts val="3000"/>
              <a:buFont typeface="Josefin Slab"/>
              <a:buNone/>
              <a:defRPr sz="3000">
                <a:latin typeface="Josefin Slab"/>
                <a:ea typeface="Josefin Slab"/>
                <a:cs typeface="Josefin Slab"/>
                <a:sym typeface="Josefin Slab"/>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66"/>
        <p:cNvGrpSpPr/>
        <p:nvPr/>
      </p:nvGrpSpPr>
      <p:grpSpPr>
        <a:xfrm>
          <a:off x="0" y="0"/>
          <a:ext cx="0" cy="0"/>
          <a:chOff x="0" y="0"/>
          <a:chExt cx="0" cy="0"/>
        </a:xfrm>
      </p:grpSpPr>
      <p:sp>
        <p:nvSpPr>
          <p:cNvPr id="67" name="Google Shape;67;p8"/>
          <p:cNvSpPr/>
          <p:nvPr/>
        </p:nvSpPr>
        <p:spPr>
          <a:xfrm rot="2700000">
            <a:off x="-341817" y="20504"/>
            <a:ext cx="2279995" cy="2279995"/>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8"/>
          <p:cNvSpPr/>
          <p:nvPr/>
        </p:nvSpPr>
        <p:spPr>
          <a:xfrm rot="2700000">
            <a:off x="-1718498" y="3951143"/>
            <a:ext cx="2279995" cy="2279995"/>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 name="Google Shape;69;p8"/>
          <p:cNvGrpSpPr/>
          <p:nvPr/>
        </p:nvGrpSpPr>
        <p:grpSpPr>
          <a:xfrm>
            <a:off x="-1017651" y="1985662"/>
            <a:ext cx="1737424" cy="1737425"/>
            <a:chOff x="5279626" y="2678000"/>
            <a:chExt cx="1737424" cy="1737425"/>
          </a:xfrm>
        </p:grpSpPr>
        <p:sp>
          <p:nvSpPr>
            <p:cNvPr id="70" name="Google Shape;70;p8"/>
            <p:cNvSpPr/>
            <p:nvPr/>
          </p:nvSpPr>
          <p:spPr>
            <a:xfrm rot="2700000">
              <a:off x="5858024" y="3066541"/>
              <a:ext cx="848952" cy="1228669"/>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8"/>
            <p:cNvSpPr/>
            <p:nvPr/>
          </p:nvSpPr>
          <p:spPr>
            <a:xfrm rot="2700000">
              <a:off x="5648601" y="2656015"/>
              <a:ext cx="446750" cy="1228669"/>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 name="Google Shape;72;p8"/>
          <p:cNvSpPr/>
          <p:nvPr/>
        </p:nvSpPr>
        <p:spPr>
          <a:xfrm rot="2700000">
            <a:off x="623853" y="2160943"/>
            <a:ext cx="137037" cy="1980465"/>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8"/>
          <p:cNvSpPr txBox="1">
            <a:spLocks noGrp="1"/>
          </p:cNvSpPr>
          <p:nvPr>
            <p:ph type="ctrTitle"/>
          </p:nvPr>
        </p:nvSpPr>
        <p:spPr>
          <a:xfrm>
            <a:off x="3057775" y="1323150"/>
            <a:ext cx="5373000" cy="2497200"/>
          </a:xfrm>
          <a:prstGeom prst="rect">
            <a:avLst/>
          </a:prstGeom>
        </p:spPr>
        <p:txBody>
          <a:bodyPr spcFirstLastPara="1" wrap="square" lIns="91425" tIns="91425" rIns="91425" bIns="91425" anchor="ctr" anchorCtr="0">
            <a:noAutofit/>
          </a:bodyPr>
          <a:lstStyle>
            <a:lvl1pPr lvl="0" rtl="0">
              <a:lnSpc>
                <a:spcPct val="80000"/>
              </a:lnSpc>
              <a:spcBef>
                <a:spcPts val="0"/>
              </a:spcBef>
              <a:spcAft>
                <a:spcPts val="0"/>
              </a:spcAft>
              <a:buSzPts val="5200"/>
              <a:buNone/>
              <a:defRPr sz="96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99"/>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of contents">
  <p:cSld name="CUSTOM_43">
    <p:spTree>
      <p:nvGrpSpPr>
        <p:cNvPr id="1" name="Shape 100"/>
        <p:cNvGrpSpPr/>
        <p:nvPr/>
      </p:nvGrpSpPr>
      <p:grpSpPr>
        <a:xfrm>
          <a:off x="0" y="0"/>
          <a:ext cx="0" cy="0"/>
          <a:chOff x="0" y="0"/>
          <a:chExt cx="0" cy="0"/>
        </a:xfrm>
      </p:grpSpPr>
      <p:grpSp>
        <p:nvGrpSpPr>
          <p:cNvPr id="101" name="Google Shape;101;p13"/>
          <p:cNvGrpSpPr/>
          <p:nvPr/>
        </p:nvGrpSpPr>
        <p:grpSpPr>
          <a:xfrm>
            <a:off x="-690049" y="4348075"/>
            <a:ext cx="1737424" cy="1737425"/>
            <a:chOff x="5279626" y="2678000"/>
            <a:chExt cx="1737424" cy="1737425"/>
          </a:xfrm>
        </p:grpSpPr>
        <p:sp>
          <p:nvSpPr>
            <p:cNvPr id="102" name="Google Shape;102;p13"/>
            <p:cNvSpPr/>
            <p:nvPr/>
          </p:nvSpPr>
          <p:spPr>
            <a:xfrm rot="2700000">
              <a:off x="5858024" y="3066541"/>
              <a:ext cx="848952" cy="1228669"/>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3"/>
            <p:cNvSpPr/>
            <p:nvPr/>
          </p:nvSpPr>
          <p:spPr>
            <a:xfrm rot="2700000">
              <a:off x="5648601" y="2656015"/>
              <a:ext cx="446750" cy="1228669"/>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4" name="Google Shape;104;p13"/>
          <p:cNvSpPr/>
          <p:nvPr/>
        </p:nvSpPr>
        <p:spPr>
          <a:xfrm rot="2700000">
            <a:off x="7977890" y="-180444"/>
            <a:ext cx="2279995" cy="2279995"/>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3"/>
          <p:cNvSpPr txBox="1">
            <a:spLocks noGrp="1"/>
          </p:cNvSpPr>
          <p:nvPr>
            <p:ph type="subTitle" idx="1"/>
          </p:nvPr>
        </p:nvSpPr>
        <p:spPr>
          <a:xfrm>
            <a:off x="1661486" y="1541050"/>
            <a:ext cx="2912700" cy="637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400"/>
              <a:buFont typeface="Francois One"/>
              <a:buNone/>
              <a:defRPr sz="2600">
                <a:latin typeface="DM Serif Display"/>
                <a:ea typeface="DM Serif Display"/>
                <a:cs typeface="DM Serif Display"/>
                <a:sym typeface="DM Serif Display"/>
              </a:defRPr>
            </a:lvl1pPr>
            <a:lvl2pPr lvl="1" rtl="0">
              <a:spcBef>
                <a:spcPts val="0"/>
              </a:spcBef>
              <a:spcAft>
                <a:spcPts val="0"/>
              </a:spcAft>
              <a:buSzPts val="2400"/>
              <a:buFont typeface="Francois One"/>
              <a:buNone/>
              <a:defRPr sz="2400">
                <a:latin typeface="Francois One"/>
                <a:ea typeface="Francois One"/>
                <a:cs typeface="Francois One"/>
                <a:sym typeface="Francois One"/>
              </a:defRPr>
            </a:lvl2pPr>
            <a:lvl3pPr lvl="2" rtl="0">
              <a:spcBef>
                <a:spcPts val="0"/>
              </a:spcBef>
              <a:spcAft>
                <a:spcPts val="0"/>
              </a:spcAft>
              <a:buSzPts val="2400"/>
              <a:buFont typeface="Francois One"/>
              <a:buNone/>
              <a:defRPr sz="2400">
                <a:latin typeface="Francois One"/>
                <a:ea typeface="Francois One"/>
                <a:cs typeface="Francois One"/>
                <a:sym typeface="Francois One"/>
              </a:defRPr>
            </a:lvl3pPr>
            <a:lvl4pPr lvl="3" rtl="0">
              <a:spcBef>
                <a:spcPts val="0"/>
              </a:spcBef>
              <a:spcAft>
                <a:spcPts val="0"/>
              </a:spcAft>
              <a:buSzPts val="2400"/>
              <a:buFont typeface="Francois One"/>
              <a:buNone/>
              <a:defRPr sz="2400">
                <a:latin typeface="Francois One"/>
                <a:ea typeface="Francois One"/>
                <a:cs typeface="Francois One"/>
                <a:sym typeface="Francois One"/>
              </a:defRPr>
            </a:lvl4pPr>
            <a:lvl5pPr lvl="4" rtl="0">
              <a:spcBef>
                <a:spcPts val="0"/>
              </a:spcBef>
              <a:spcAft>
                <a:spcPts val="0"/>
              </a:spcAft>
              <a:buSzPts val="2400"/>
              <a:buFont typeface="Francois One"/>
              <a:buNone/>
              <a:defRPr sz="2400">
                <a:latin typeface="Francois One"/>
                <a:ea typeface="Francois One"/>
                <a:cs typeface="Francois One"/>
                <a:sym typeface="Francois One"/>
              </a:defRPr>
            </a:lvl5pPr>
            <a:lvl6pPr lvl="5" rtl="0">
              <a:spcBef>
                <a:spcPts val="0"/>
              </a:spcBef>
              <a:spcAft>
                <a:spcPts val="0"/>
              </a:spcAft>
              <a:buSzPts val="2400"/>
              <a:buFont typeface="Francois One"/>
              <a:buNone/>
              <a:defRPr sz="2400">
                <a:latin typeface="Francois One"/>
                <a:ea typeface="Francois One"/>
                <a:cs typeface="Francois One"/>
                <a:sym typeface="Francois One"/>
              </a:defRPr>
            </a:lvl6pPr>
            <a:lvl7pPr lvl="6" rtl="0">
              <a:spcBef>
                <a:spcPts val="0"/>
              </a:spcBef>
              <a:spcAft>
                <a:spcPts val="0"/>
              </a:spcAft>
              <a:buSzPts val="2400"/>
              <a:buFont typeface="Francois One"/>
              <a:buNone/>
              <a:defRPr sz="2400">
                <a:latin typeface="Francois One"/>
                <a:ea typeface="Francois One"/>
                <a:cs typeface="Francois One"/>
                <a:sym typeface="Francois One"/>
              </a:defRPr>
            </a:lvl7pPr>
            <a:lvl8pPr lvl="7" rtl="0">
              <a:spcBef>
                <a:spcPts val="0"/>
              </a:spcBef>
              <a:spcAft>
                <a:spcPts val="0"/>
              </a:spcAft>
              <a:buSzPts val="2400"/>
              <a:buFont typeface="Francois One"/>
              <a:buNone/>
              <a:defRPr sz="2400">
                <a:latin typeface="Francois One"/>
                <a:ea typeface="Francois One"/>
                <a:cs typeface="Francois One"/>
                <a:sym typeface="Francois One"/>
              </a:defRPr>
            </a:lvl8pPr>
            <a:lvl9pPr lvl="8" rtl="0">
              <a:spcBef>
                <a:spcPts val="0"/>
              </a:spcBef>
              <a:spcAft>
                <a:spcPts val="0"/>
              </a:spcAft>
              <a:buSzPts val="2400"/>
              <a:buFont typeface="Francois One"/>
              <a:buNone/>
              <a:defRPr sz="2400">
                <a:latin typeface="Francois One"/>
                <a:ea typeface="Francois One"/>
                <a:cs typeface="Francois One"/>
                <a:sym typeface="Francois One"/>
              </a:defRPr>
            </a:lvl9pPr>
          </a:lstStyle>
          <a:p>
            <a:endParaRPr/>
          </a:p>
        </p:txBody>
      </p:sp>
      <p:sp>
        <p:nvSpPr>
          <p:cNvPr id="106" name="Google Shape;106;p13"/>
          <p:cNvSpPr txBox="1">
            <a:spLocks noGrp="1"/>
          </p:cNvSpPr>
          <p:nvPr>
            <p:ph type="title" hasCustomPrompt="1"/>
          </p:nvPr>
        </p:nvSpPr>
        <p:spPr>
          <a:xfrm>
            <a:off x="890553" y="1835632"/>
            <a:ext cx="595800" cy="524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30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107" name="Google Shape;107;p13"/>
          <p:cNvSpPr txBox="1">
            <a:spLocks noGrp="1"/>
          </p:cNvSpPr>
          <p:nvPr>
            <p:ph type="subTitle" idx="2"/>
          </p:nvPr>
        </p:nvSpPr>
        <p:spPr>
          <a:xfrm>
            <a:off x="1661486" y="2056097"/>
            <a:ext cx="2912700" cy="524100"/>
          </a:xfrm>
          <a:prstGeom prst="rect">
            <a:avLst/>
          </a:prstGeom>
        </p:spPr>
        <p:txBody>
          <a:bodyPr spcFirstLastPara="1" wrap="square" lIns="91425" tIns="91425" rIns="91425" bIns="91425" anchor="ctr"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108" name="Google Shape;108;p13"/>
          <p:cNvSpPr txBox="1">
            <a:spLocks noGrp="1"/>
          </p:cNvSpPr>
          <p:nvPr>
            <p:ph type="subTitle" idx="3"/>
          </p:nvPr>
        </p:nvSpPr>
        <p:spPr>
          <a:xfrm>
            <a:off x="5520231" y="1541050"/>
            <a:ext cx="2912700" cy="637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400"/>
              <a:buFont typeface="Francois One"/>
              <a:buNone/>
              <a:defRPr sz="2600">
                <a:latin typeface="DM Serif Display"/>
                <a:ea typeface="DM Serif Display"/>
                <a:cs typeface="DM Serif Display"/>
                <a:sym typeface="DM Serif Display"/>
              </a:defRPr>
            </a:lvl1pPr>
            <a:lvl2pPr lvl="1" rtl="0">
              <a:spcBef>
                <a:spcPts val="0"/>
              </a:spcBef>
              <a:spcAft>
                <a:spcPts val="0"/>
              </a:spcAft>
              <a:buSzPts val="2400"/>
              <a:buFont typeface="Francois One"/>
              <a:buNone/>
              <a:defRPr sz="2400">
                <a:latin typeface="Francois One"/>
                <a:ea typeface="Francois One"/>
                <a:cs typeface="Francois One"/>
                <a:sym typeface="Francois One"/>
              </a:defRPr>
            </a:lvl2pPr>
            <a:lvl3pPr lvl="2" rtl="0">
              <a:spcBef>
                <a:spcPts val="0"/>
              </a:spcBef>
              <a:spcAft>
                <a:spcPts val="0"/>
              </a:spcAft>
              <a:buSzPts val="2400"/>
              <a:buFont typeface="Francois One"/>
              <a:buNone/>
              <a:defRPr sz="2400">
                <a:latin typeface="Francois One"/>
                <a:ea typeface="Francois One"/>
                <a:cs typeface="Francois One"/>
                <a:sym typeface="Francois One"/>
              </a:defRPr>
            </a:lvl3pPr>
            <a:lvl4pPr lvl="3" rtl="0">
              <a:spcBef>
                <a:spcPts val="0"/>
              </a:spcBef>
              <a:spcAft>
                <a:spcPts val="0"/>
              </a:spcAft>
              <a:buSzPts val="2400"/>
              <a:buFont typeface="Francois One"/>
              <a:buNone/>
              <a:defRPr sz="2400">
                <a:latin typeface="Francois One"/>
                <a:ea typeface="Francois One"/>
                <a:cs typeface="Francois One"/>
                <a:sym typeface="Francois One"/>
              </a:defRPr>
            </a:lvl4pPr>
            <a:lvl5pPr lvl="4" rtl="0">
              <a:spcBef>
                <a:spcPts val="0"/>
              </a:spcBef>
              <a:spcAft>
                <a:spcPts val="0"/>
              </a:spcAft>
              <a:buSzPts val="2400"/>
              <a:buFont typeface="Francois One"/>
              <a:buNone/>
              <a:defRPr sz="2400">
                <a:latin typeface="Francois One"/>
                <a:ea typeface="Francois One"/>
                <a:cs typeface="Francois One"/>
                <a:sym typeface="Francois One"/>
              </a:defRPr>
            </a:lvl5pPr>
            <a:lvl6pPr lvl="5" rtl="0">
              <a:spcBef>
                <a:spcPts val="0"/>
              </a:spcBef>
              <a:spcAft>
                <a:spcPts val="0"/>
              </a:spcAft>
              <a:buSzPts val="2400"/>
              <a:buFont typeface="Francois One"/>
              <a:buNone/>
              <a:defRPr sz="2400">
                <a:latin typeface="Francois One"/>
                <a:ea typeface="Francois One"/>
                <a:cs typeface="Francois One"/>
                <a:sym typeface="Francois One"/>
              </a:defRPr>
            </a:lvl6pPr>
            <a:lvl7pPr lvl="6" rtl="0">
              <a:spcBef>
                <a:spcPts val="0"/>
              </a:spcBef>
              <a:spcAft>
                <a:spcPts val="0"/>
              </a:spcAft>
              <a:buSzPts val="2400"/>
              <a:buFont typeface="Francois One"/>
              <a:buNone/>
              <a:defRPr sz="2400">
                <a:latin typeface="Francois One"/>
                <a:ea typeface="Francois One"/>
                <a:cs typeface="Francois One"/>
                <a:sym typeface="Francois One"/>
              </a:defRPr>
            </a:lvl7pPr>
            <a:lvl8pPr lvl="7" rtl="0">
              <a:spcBef>
                <a:spcPts val="0"/>
              </a:spcBef>
              <a:spcAft>
                <a:spcPts val="0"/>
              </a:spcAft>
              <a:buSzPts val="2400"/>
              <a:buFont typeface="Francois One"/>
              <a:buNone/>
              <a:defRPr sz="2400">
                <a:latin typeface="Francois One"/>
                <a:ea typeface="Francois One"/>
                <a:cs typeface="Francois One"/>
                <a:sym typeface="Francois One"/>
              </a:defRPr>
            </a:lvl8pPr>
            <a:lvl9pPr lvl="8" rtl="0">
              <a:spcBef>
                <a:spcPts val="0"/>
              </a:spcBef>
              <a:spcAft>
                <a:spcPts val="0"/>
              </a:spcAft>
              <a:buSzPts val="2400"/>
              <a:buFont typeface="Francois One"/>
              <a:buNone/>
              <a:defRPr sz="2400">
                <a:latin typeface="Francois One"/>
                <a:ea typeface="Francois One"/>
                <a:cs typeface="Francois One"/>
                <a:sym typeface="Francois One"/>
              </a:defRPr>
            </a:lvl9pPr>
          </a:lstStyle>
          <a:p>
            <a:endParaRPr/>
          </a:p>
        </p:txBody>
      </p:sp>
      <p:sp>
        <p:nvSpPr>
          <p:cNvPr id="109" name="Google Shape;109;p13"/>
          <p:cNvSpPr txBox="1">
            <a:spLocks noGrp="1"/>
          </p:cNvSpPr>
          <p:nvPr>
            <p:ph type="title" idx="4" hasCustomPrompt="1"/>
          </p:nvPr>
        </p:nvSpPr>
        <p:spPr>
          <a:xfrm>
            <a:off x="4749303" y="1835632"/>
            <a:ext cx="595800" cy="524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3000">
                <a:latin typeface="Abril Fatface"/>
                <a:ea typeface="Abril Fatface"/>
                <a:cs typeface="Abril Fatface"/>
                <a:sym typeface="Abril Fatface"/>
              </a:defRPr>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110" name="Google Shape;110;p13"/>
          <p:cNvSpPr txBox="1">
            <a:spLocks noGrp="1"/>
          </p:cNvSpPr>
          <p:nvPr>
            <p:ph type="subTitle" idx="5"/>
          </p:nvPr>
        </p:nvSpPr>
        <p:spPr>
          <a:xfrm>
            <a:off x="5520231" y="2056096"/>
            <a:ext cx="2912700" cy="524100"/>
          </a:xfrm>
          <a:prstGeom prst="rect">
            <a:avLst/>
          </a:prstGeom>
        </p:spPr>
        <p:txBody>
          <a:bodyPr spcFirstLastPara="1" wrap="square" lIns="91425" tIns="91425" rIns="91425" bIns="91425" anchor="ctr"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111" name="Google Shape;111;p13"/>
          <p:cNvSpPr txBox="1">
            <a:spLocks noGrp="1"/>
          </p:cNvSpPr>
          <p:nvPr>
            <p:ph type="subTitle" idx="6"/>
          </p:nvPr>
        </p:nvSpPr>
        <p:spPr>
          <a:xfrm>
            <a:off x="1661486" y="3103078"/>
            <a:ext cx="2912700" cy="637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400"/>
              <a:buFont typeface="Francois One"/>
              <a:buNone/>
              <a:defRPr sz="2600">
                <a:latin typeface="DM Serif Display"/>
                <a:ea typeface="DM Serif Display"/>
                <a:cs typeface="DM Serif Display"/>
                <a:sym typeface="DM Serif Display"/>
              </a:defRPr>
            </a:lvl1pPr>
            <a:lvl2pPr lvl="1" rtl="0">
              <a:spcBef>
                <a:spcPts val="0"/>
              </a:spcBef>
              <a:spcAft>
                <a:spcPts val="0"/>
              </a:spcAft>
              <a:buSzPts val="2400"/>
              <a:buFont typeface="Francois One"/>
              <a:buNone/>
              <a:defRPr sz="2400">
                <a:latin typeface="Francois One"/>
                <a:ea typeface="Francois One"/>
                <a:cs typeface="Francois One"/>
                <a:sym typeface="Francois One"/>
              </a:defRPr>
            </a:lvl2pPr>
            <a:lvl3pPr lvl="2" rtl="0">
              <a:spcBef>
                <a:spcPts val="0"/>
              </a:spcBef>
              <a:spcAft>
                <a:spcPts val="0"/>
              </a:spcAft>
              <a:buSzPts val="2400"/>
              <a:buFont typeface="Francois One"/>
              <a:buNone/>
              <a:defRPr sz="2400">
                <a:latin typeface="Francois One"/>
                <a:ea typeface="Francois One"/>
                <a:cs typeface="Francois One"/>
                <a:sym typeface="Francois One"/>
              </a:defRPr>
            </a:lvl3pPr>
            <a:lvl4pPr lvl="3" rtl="0">
              <a:spcBef>
                <a:spcPts val="0"/>
              </a:spcBef>
              <a:spcAft>
                <a:spcPts val="0"/>
              </a:spcAft>
              <a:buSzPts val="2400"/>
              <a:buFont typeface="Francois One"/>
              <a:buNone/>
              <a:defRPr sz="2400">
                <a:latin typeface="Francois One"/>
                <a:ea typeface="Francois One"/>
                <a:cs typeface="Francois One"/>
                <a:sym typeface="Francois One"/>
              </a:defRPr>
            </a:lvl4pPr>
            <a:lvl5pPr lvl="4" rtl="0">
              <a:spcBef>
                <a:spcPts val="0"/>
              </a:spcBef>
              <a:spcAft>
                <a:spcPts val="0"/>
              </a:spcAft>
              <a:buSzPts val="2400"/>
              <a:buFont typeface="Francois One"/>
              <a:buNone/>
              <a:defRPr sz="2400">
                <a:latin typeface="Francois One"/>
                <a:ea typeface="Francois One"/>
                <a:cs typeface="Francois One"/>
                <a:sym typeface="Francois One"/>
              </a:defRPr>
            </a:lvl5pPr>
            <a:lvl6pPr lvl="5" rtl="0">
              <a:spcBef>
                <a:spcPts val="0"/>
              </a:spcBef>
              <a:spcAft>
                <a:spcPts val="0"/>
              </a:spcAft>
              <a:buSzPts val="2400"/>
              <a:buFont typeface="Francois One"/>
              <a:buNone/>
              <a:defRPr sz="2400">
                <a:latin typeface="Francois One"/>
                <a:ea typeface="Francois One"/>
                <a:cs typeface="Francois One"/>
                <a:sym typeface="Francois One"/>
              </a:defRPr>
            </a:lvl6pPr>
            <a:lvl7pPr lvl="6" rtl="0">
              <a:spcBef>
                <a:spcPts val="0"/>
              </a:spcBef>
              <a:spcAft>
                <a:spcPts val="0"/>
              </a:spcAft>
              <a:buSzPts val="2400"/>
              <a:buFont typeface="Francois One"/>
              <a:buNone/>
              <a:defRPr sz="2400">
                <a:latin typeface="Francois One"/>
                <a:ea typeface="Francois One"/>
                <a:cs typeface="Francois One"/>
                <a:sym typeface="Francois One"/>
              </a:defRPr>
            </a:lvl7pPr>
            <a:lvl8pPr lvl="7" rtl="0">
              <a:spcBef>
                <a:spcPts val="0"/>
              </a:spcBef>
              <a:spcAft>
                <a:spcPts val="0"/>
              </a:spcAft>
              <a:buSzPts val="2400"/>
              <a:buFont typeface="Francois One"/>
              <a:buNone/>
              <a:defRPr sz="2400">
                <a:latin typeface="Francois One"/>
                <a:ea typeface="Francois One"/>
                <a:cs typeface="Francois One"/>
                <a:sym typeface="Francois One"/>
              </a:defRPr>
            </a:lvl8pPr>
            <a:lvl9pPr lvl="8" rtl="0">
              <a:spcBef>
                <a:spcPts val="0"/>
              </a:spcBef>
              <a:spcAft>
                <a:spcPts val="0"/>
              </a:spcAft>
              <a:buSzPts val="2400"/>
              <a:buFont typeface="Francois One"/>
              <a:buNone/>
              <a:defRPr sz="2400">
                <a:latin typeface="Francois One"/>
                <a:ea typeface="Francois One"/>
                <a:cs typeface="Francois One"/>
                <a:sym typeface="Francois One"/>
              </a:defRPr>
            </a:lvl9pPr>
          </a:lstStyle>
          <a:p>
            <a:endParaRPr/>
          </a:p>
        </p:txBody>
      </p:sp>
      <p:sp>
        <p:nvSpPr>
          <p:cNvPr id="112" name="Google Shape;112;p13"/>
          <p:cNvSpPr txBox="1">
            <a:spLocks noGrp="1"/>
          </p:cNvSpPr>
          <p:nvPr>
            <p:ph type="title" idx="7" hasCustomPrompt="1"/>
          </p:nvPr>
        </p:nvSpPr>
        <p:spPr>
          <a:xfrm>
            <a:off x="890553" y="3388249"/>
            <a:ext cx="595800" cy="524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30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113" name="Google Shape;113;p13"/>
          <p:cNvSpPr txBox="1">
            <a:spLocks noGrp="1"/>
          </p:cNvSpPr>
          <p:nvPr>
            <p:ph type="subTitle" idx="8"/>
          </p:nvPr>
        </p:nvSpPr>
        <p:spPr>
          <a:xfrm>
            <a:off x="1661486" y="3618125"/>
            <a:ext cx="2912700" cy="524100"/>
          </a:xfrm>
          <a:prstGeom prst="rect">
            <a:avLst/>
          </a:prstGeom>
        </p:spPr>
        <p:txBody>
          <a:bodyPr spcFirstLastPara="1" wrap="square" lIns="91425" tIns="91425" rIns="91425" bIns="91425" anchor="ctr"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114" name="Google Shape;114;p13"/>
          <p:cNvSpPr txBox="1">
            <a:spLocks noGrp="1"/>
          </p:cNvSpPr>
          <p:nvPr>
            <p:ph type="subTitle" idx="9"/>
          </p:nvPr>
        </p:nvSpPr>
        <p:spPr>
          <a:xfrm>
            <a:off x="5520231" y="3103078"/>
            <a:ext cx="2912700" cy="637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400"/>
              <a:buFont typeface="Francois One"/>
              <a:buNone/>
              <a:defRPr sz="2600">
                <a:latin typeface="DM Serif Display"/>
                <a:ea typeface="DM Serif Display"/>
                <a:cs typeface="DM Serif Display"/>
                <a:sym typeface="DM Serif Display"/>
              </a:defRPr>
            </a:lvl1pPr>
            <a:lvl2pPr lvl="1" rtl="0">
              <a:spcBef>
                <a:spcPts val="0"/>
              </a:spcBef>
              <a:spcAft>
                <a:spcPts val="0"/>
              </a:spcAft>
              <a:buSzPts val="2400"/>
              <a:buFont typeface="Francois One"/>
              <a:buNone/>
              <a:defRPr sz="2400">
                <a:latin typeface="Francois One"/>
                <a:ea typeface="Francois One"/>
                <a:cs typeface="Francois One"/>
                <a:sym typeface="Francois One"/>
              </a:defRPr>
            </a:lvl2pPr>
            <a:lvl3pPr lvl="2" rtl="0">
              <a:spcBef>
                <a:spcPts val="0"/>
              </a:spcBef>
              <a:spcAft>
                <a:spcPts val="0"/>
              </a:spcAft>
              <a:buSzPts val="2400"/>
              <a:buFont typeface="Francois One"/>
              <a:buNone/>
              <a:defRPr sz="2400">
                <a:latin typeface="Francois One"/>
                <a:ea typeface="Francois One"/>
                <a:cs typeface="Francois One"/>
                <a:sym typeface="Francois One"/>
              </a:defRPr>
            </a:lvl3pPr>
            <a:lvl4pPr lvl="3" rtl="0">
              <a:spcBef>
                <a:spcPts val="0"/>
              </a:spcBef>
              <a:spcAft>
                <a:spcPts val="0"/>
              </a:spcAft>
              <a:buSzPts val="2400"/>
              <a:buFont typeface="Francois One"/>
              <a:buNone/>
              <a:defRPr sz="2400">
                <a:latin typeface="Francois One"/>
                <a:ea typeface="Francois One"/>
                <a:cs typeface="Francois One"/>
                <a:sym typeface="Francois One"/>
              </a:defRPr>
            </a:lvl4pPr>
            <a:lvl5pPr lvl="4" rtl="0">
              <a:spcBef>
                <a:spcPts val="0"/>
              </a:spcBef>
              <a:spcAft>
                <a:spcPts val="0"/>
              </a:spcAft>
              <a:buSzPts val="2400"/>
              <a:buFont typeface="Francois One"/>
              <a:buNone/>
              <a:defRPr sz="2400">
                <a:latin typeface="Francois One"/>
                <a:ea typeface="Francois One"/>
                <a:cs typeface="Francois One"/>
                <a:sym typeface="Francois One"/>
              </a:defRPr>
            </a:lvl5pPr>
            <a:lvl6pPr lvl="5" rtl="0">
              <a:spcBef>
                <a:spcPts val="0"/>
              </a:spcBef>
              <a:spcAft>
                <a:spcPts val="0"/>
              </a:spcAft>
              <a:buSzPts val="2400"/>
              <a:buFont typeface="Francois One"/>
              <a:buNone/>
              <a:defRPr sz="2400">
                <a:latin typeface="Francois One"/>
                <a:ea typeface="Francois One"/>
                <a:cs typeface="Francois One"/>
                <a:sym typeface="Francois One"/>
              </a:defRPr>
            </a:lvl6pPr>
            <a:lvl7pPr lvl="6" rtl="0">
              <a:spcBef>
                <a:spcPts val="0"/>
              </a:spcBef>
              <a:spcAft>
                <a:spcPts val="0"/>
              </a:spcAft>
              <a:buSzPts val="2400"/>
              <a:buFont typeface="Francois One"/>
              <a:buNone/>
              <a:defRPr sz="2400">
                <a:latin typeface="Francois One"/>
                <a:ea typeface="Francois One"/>
                <a:cs typeface="Francois One"/>
                <a:sym typeface="Francois One"/>
              </a:defRPr>
            </a:lvl7pPr>
            <a:lvl8pPr lvl="7" rtl="0">
              <a:spcBef>
                <a:spcPts val="0"/>
              </a:spcBef>
              <a:spcAft>
                <a:spcPts val="0"/>
              </a:spcAft>
              <a:buSzPts val="2400"/>
              <a:buFont typeface="Francois One"/>
              <a:buNone/>
              <a:defRPr sz="2400">
                <a:latin typeface="Francois One"/>
                <a:ea typeface="Francois One"/>
                <a:cs typeface="Francois One"/>
                <a:sym typeface="Francois One"/>
              </a:defRPr>
            </a:lvl8pPr>
            <a:lvl9pPr lvl="8" rtl="0">
              <a:spcBef>
                <a:spcPts val="0"/>
              </a:spcBef>
              <a:spcAft>
                <a:spcPts val="0"/>
              </a:spcAft>
              <a:buSzPts val="2400"/>
              <a:buFont typeface="Francois One"/>
              <a:buNone/>
              <a:defRPr sz="2400">
                <a:latin typeface="Francois One"/>
                <a:ea typeface="Francois One"/>
                <a:cs typeface="Francois One"/>
                <a:sym typeface="Francois One"/>
              </a:defRPr>
            </a:lvl9pPr>
          </a:lstStyle>
          <a:p>
            <a:endParaRPr/>
          </a:p>
        </p:txBody>
      </p:sp>
      <p:sp>
        <p:nvSpPr>
          <p:cNvPr id="115" name="Google Shape;115;p13"/>
          <p:cNvSpPr txBox="1">
            <a:spLocks noGrp="1"/>
          </p:cNvSpPr>
          <p:nvPr>
            <p:ph type="title" idx="13" hasCustomPrompt="1"/>
          </p:nvPr>
        </p:nvSpPr>
        <p:spPr>
          <a:xfrm>
            <a:off x="4749303" y="3388249"/>
            <a:ext cx="595800" cy="524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3000">
                <a:latin typeface="Abril Fatface"/>
                <a:ea typeface="Abril Fatface"/>
                <a:cs typeface="Abril Fatface"/>
                <a:sym typeface="Abril Fatface"/>
              </a:defRPr>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116" name="Google Shape;116;p13"/>
          <p:cNvSpPr txBox="1">
            <a:spLocks noGrp="1"/>
          </p:cNvSpPr>
          <p:nvPr>
            <p:ph type="subTitle" idx="14"/>
          </p:nvPr>
        </p:nvSpPr>
        <p:spPr>
          <a:xfrm>
            <a:off x="5520231" y="3618124"/>
            <a:ext cx="2912700" cy="524100"/>
          </a:xfrm>
          <a:prstGeom prst="rect">
            <a:avLst/>
          </a:prstGeom>
        </p:spPr>
        <p:txBody>
          <a:bodyPr spcFirstLastPara="1" wrap="square" lIns="91425" tIns="91425" rIns="91425" bIns="91425" anchor="ctr"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117" name="Google Shape;117;p13"/>
          <p:cNvSpPr txBox="1">
            <a:spLocks noGrp="1"/>
          </p:cNvSpPr>
          <p:nvPr>
            <p:ph type="title" idx="15"/>
          </p:nvPr>
        </p:nvSpPr>
        <p:spPr>
          <a:xfrm>
            <a:off x="713250" y="539500"/>
            <a:ext cx="7717500" cy="539400"/>
          </a:xfrm>
          <a:prstGeom prst="rect">
            <a:avLst/>
          </a:prstGeom>
          <a:noFill/>
        </p:spPr>
        <p:txBody>
          <a:bodyPr spcFirstLastPara="1" wrap="square" lIns="91425" tIns="91425" rIns="91425" bIns="91425" anchor="ctr" anchorCtr="0">
            <a:noAutofit/>
          </a:bodyPr>
          <a:lstStyle>
            <a:lvl1pPr lvl="0" algn="l" rtl="0">
              <a:spcBef>
                <a:spcPts val="0"/>
              </a:spcBef>
              <a:spcAft>
                <a:spcPts val="0"/>
              </a:spcAft>
              <a:buSzPts val="3600"/>
              <a:buFont typeface="Caveat"/>
              <a:buNone/>
              <a:defRPr sz="3600"/>
            </a:lvl1pPr>
            <a:lvl2pPr lvl="1" rtl="0">
              <a:spcBef>
                <a:spcPts val="0"/>
              </a:spcBef>
              <a:spcAft>
                <a:spcPts val="0"/>
              </a:spcAft>
              <a:buSzPts val="3600"/>
              <a:buFont typeface="Josefin Slab"/>
              <a:buNone/>
              <a:defRPr sz="3600">
                <a:latin typeface="Josefin Slab"/>
                <a:ea typeface="Josefin Slab"/>
                <a:cs typeface="Josefin Slab"/>
                <a:sym typeface="Josefin Slab"/>
              </a:defRPr>
            </a:lvl2pPr>
            <a:lvl3pPr lvl="2" rtl="0">
              <a:spcBef>
                <a:spcPts val="0"/>
              </a:spcBef>
              <a:spcAft>
                <a:spcPts val="0"/>
              </a:spcAft>
              <a:buSzPts val="3600"/>
              <a:buFont typeface="Josefin Slab"/>
              <a:buNone/>
              <a:defRPr sz="3600">
                <a:latin typeface="Josefin Slab"/>
                <a:ea typeface="Josefin Slab"/>
                <a:cs typeface="Josefin Slab"/>
                <a:sym typeface="Josefin Slab"/>
              </a:defRPr>
            </a:lvl3pPr>
            <a:lvl4pPr lvl="3" rtl="0">
              <a:spcBef>
                <a:spcPts val="0"/>
              </a:spcBef>
              <a:spcAft>
                <a:spcPts val="0"/>
              </a:spcAft>
              <a:buSzPts val="3600"/>
              <a:buFont typeface="Josefin Slab"/>
              <a:buNone/>
              <a:defRPr sz="3600">
                <a:latin typeface="Josefin Slab"/>
                <a:ea typeface="Josefin Slab"/>
                <a:cs typeface="Josefin Slab"/>
                <a:sym typeface="Josefin Slab"/>
              </a:defRPr>
            </a:lvl4pPr>
            <a:lvl5pPr lvl="4" rtl="0">
              <a:spcBef>
                <a:spcPts val="0"/>
              </a:spcBef>
              <a:spcAft>
                <a:spcPts val="0"/>
              </a:spcAft>
              <a:buSzPts val="3600"/>
              <a:buFont typeface="Josefin Slab"/>
              <a:buNone/>
              <a:defRPr sz="3600">
                <a:latin typeface="Josefin Slab"/>
                <a:ea typeface="Josefin Slab"/>
                <a:cs typeface="Josefin Slab"/>
                <a:sym typeface="Josefin Slab"/>
              </a:defRPr>
            </a:lvl5pPr>
            <a:lvl6pPr lvl="5" rtl="0">
              <a:spcBef>
                <a:spcPts val="0"/>
              </a:spcBef>
              <a:spcAft>
                <a:spcPts val="0"/>
              </a:spcAft>
              <a:buSzPts val="3600"/>
              <a:buFont typeface="Josefin Slab"/>
              <a:buNone/>
              <a:defRPr sz="3600">
                <a:latin typeface="Josefin Slab"/>
                <a:ea typeface="Josefin Slab"/>
                <a:cs typeface="Josefin Slab"/>
                <a:sym typeface="Josefin Slab"/>
              </a:defRPr>
            </a:lvl6pPr>
            <a:lvl7pPr lvl="6" rtl="0">
              <a:spcBef>
                <a:spcPts val="0"/>
              </a:spcBef>
              <a:spcAft>
                <a:spcPts val="0"/>
              </a:spcAft>
              <a:buSzPts val="3600"/>
              <a:buFont typeface="Josefin Slab"/>
              <a:buNone/>
              <a:defRPr sz="3600">
                <a:latin typeface="Josefin Slab"/>
                <a:ea typeface="Josefin Slab"/>
                <a:cs typeface="Josefin Slab"/>
                <a:sym typeface="Josefin Slab"/>
              </a:defRPr>
            </a:lvl7pPr>
            <a:lvl8pPr lvl="7" rtl="0">
              <a:spcBef>
                <a:spcPts val="0"/>
              </a:spcBef>
              <a:spcAft>
                <a:spcPts val="0"/>
              </a:spcAft>
              <a:buSzPts val="3600"/>
              <a:buFont typeface="Josefin Slab"/>
              <a:buNone/>
              <a:defRPr sz="3600">
                <a:latin typeface="Josefin Slab"/>
                <a:ea typeface="Josefin Slab"/>
                <a:cs typeface="Josefin Slab"/>
                <a:sym typeface="Josefin Slab"/>
              </a:defRPr>
            </a:lvl8pPr>
            <a:lvl9pPr lvl="8" rtl="0">
              <a:spcBef>
                <a:spcPts val="0"/>
              </a:spcBef>
              <a:spcAft>
                <a:spcPts val="0"/>
              </a:spcAft>
              <a:buSzPts val="3600"/>
              <a:buFont typeface="Josefin Slab"/>
              <a:buNone/>
              <a:defRPr sz="3600">
                <a:latin typeface="Josefin Slab"/>
                <a:ea typeface="Josefin Slab"/>
                <a:cs typeface="Josefin Slab"/>
                <a:sym typeface="Josefin Slab"/>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Header 1">
  <p:cSld name="CUSTOM_50">
    <p:spTree>
      <p:nvGrpSpPr>
        <p:cNvPr id="1" name="Shape 118"/>
        <p:cNvGrpSpPr/>
        <p:nvPr/>
      </p:nvGrpSpPr>
      <p:grpSpPr>
        <a:xfrm>
          <a:off x="0" y="0"/>
          <a:ext cx="0" cy="0"/>
          <a:chOff x="0" y="0"/>
          <a:chExt cx="0" cy="0"/>
        </a:xfrm>
      </p:grpSpPr>
      <p:sp>
        <p:nvSpPr>
          <p:cNvPr id="119" name="Google Shape;119;p14"/>
          <p:cNvSpPr/>
          <p:nvPr/>
        </p:nvSpPr>
        <p:spPr>
          <a:xfrm rot="-2700000" flipH="1">
            <a:off x="5621812" y="1073969"/>
            <a:ext cx="2279995" cy="2279995"/>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4"/>
          <p:cNvSpPr/>
          <p:nvPr/>
        </p:nvSpPr>
        <p:spPr>
          <a:xfrm rot="-2700000" flipH="1">
            <a:off x="4659759" y="-1322562"/>
            <a:ext cx="2279995" cy="2279995"/>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1" name="Google Shape;121;p14"/>
          <p:cNvGrpSpPr/>
          <p:nvPr/>
        </p:nvGrpSpPr>
        <p:grpSpPr>
          <a:xfrm flipH="1">
            <a:off x="6860141" y="-346686"/>
            <a:ext cx="1737424" cy="1737425"/>
            <a:chOff x="5279626" y="2678000"/>
            <a:chExt cx="1737424" cy="1737425"/>
          </a:xfrm>
        </p:grpSpPr>
        <p:sp>
          <p:nvSpPr>
            <p:cNvPr id="122" name="Google Shape;122;p14"/>
            <p:cNvSpPr/>
            <p:nvPr/>
          </p:nvSpPr>
          <p:spPr>
            <a:xfrm rot="2700000">
              <a:off x="5858024" y="3066541"/>
              <a:ext cx="848952" cy="1228669"/>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4"/>
            <p:cNvSpPr/>
            <p:nvPr/>
          </p:nvSpPr>
          <p:spPr>
            <a:xfrm rot="2700000">
              <a:off x="5648601" y="2656015"/>
              <a:ext cx="446750" cy="1228669"/>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 name="Google Shape;124;p14"/>
          <p:cNvGrpSpPr/>
          <p:nvPr/>
        </p:nvGrpSpPr>
        <p:grpSpPr>
          <a:xfrm flipH="1">
            <a:off x="6837947" y="3020500"/>
            <a:ext cx="1737424" cy="1737425"/>
            <a:chOff x="5279626" y="2678000"/>
            <a:chExt cx="1737424" cy="1737425"/>
          </a:xfrm>
        </p:grpSpPr>
        <p:sp>
          <p:nvSpPr>
            <p:cNvPr id="125" name="Google Shape;125;p14"/>
            <p:cNvSpPr/>
            <p:nvPr/>
          </p:nvSpPr>
          <p:spPr>
            <a:xfrm rot="2700000">
              <a:off x="5858024" y="3066541"/>
              <a:ext cx="848952" cy="1228669"/>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4"/>
            <p:cNvSpPr/>
            <p:nvPr/>
          </p:nvSpPr>
          <p:spPr>
            <a:xfrm rot="2700000">
              <a:off x="5648601" y="2656015"/>
              <a:ext cx="446750" cy="1228669"/>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7" name="Google Shape;127;p14"/>
          <p:cNvSpPr/>
          <p:nvPr/>
        </p:nvSpPr>
        <p:spPr>
          <a:xfrm rot="-2700000" flipH="1">
            <a:off x="4911669" y="-118920"/>
            <a:ext cx="137037" cy="1980465"/>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4"/>
          <p:cNvSpPr/>
          <p:nvPr/>
        </p:nvSpPr>
        <p:spPr>
          <a:xfrm rot="-2700000" flipH="1">
            <a:off x="8265018" y="1801528"/>
            <a:ext cx="2279995" cy="2279995"/>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4"/>
          <p:cNvSpPr txBox="1">
            <a:spLocks noGrp="1"/>
          </p:cNvSpPr>
          <p:nvPr>
            <p:ph type="title" hasCustomPrompt="1"/>
          </p:nvPr>
        </p:nvSpPr>
        <p:spPr>
          <a:xfrm>
            <a:off x="5680747" y="1688225"/>
            <a:ext cx="2162100" cy="1051500"/>
          </a:xfrm>
          <a:prstGeom prst="rect">
            <a:avLst/>
          </a:prstGeom>
        </p:spPr>
        <p:txBody>
          <a:bodyPr spcFirstLastPara="1" wrap="square" lIns="91425" tIns="91425" rIns="91425" bIns="91425" anchor="ctr" anchorCtr="0">
            <a:noAutofit/>
          </a:bodyPr>
          <a:lstStyle>
            <a:lvl1pPr lvl="0" rtl="0">
              <a:spcBef>
                <a:spcPts val="0"/>
              </a:spcBef>
              <a:spcAft>
                <a:spcPts val="0"/>
              </a:spcAft>
              <a:buSzPts val="12000"/>
              <a:buNone/>
              <a:defRPr sz="9600"/>
            </a:lvl1pPr>
            <a:lvl2pPr lvl="1" algn="r" rtl="0">
              <a:spcBef>
                <a:spcPts val="0"/>
              </a:spcBef>
              <a:spcAft>
                <a:spcPts val="0"/>
              </a:spcAft>
              <a:buSzPts val="12000"/>
              <a:buNone/>
              <a:defRPr sz="12000"/>
            </a:lvl2pPr>
            <a:lvl3pPr lvl="2" algn="r" rtl="0">
              <a:spcBef>
                <a:spcPts val="0"/>
              </a:spcBef>
              <a:spcAft>
                <a:spcPts val="0"/>
              </a:spcAft>
              <a:buSzPts val="12000"/>
              <a:buNone/>
              <a:defRPr sz="12000"/>
            </a:lvl3pPr>
            <a:lvl4pPr lvl="3" algn="r" rtl="0">
              <a:spcBef>
                <a:spcPts val="0"/>
              </a:spcBef>
              <a:spcAft>
                <a:spcPts val="0"/>
              </a:spcAft>
              <a:buSzPts val="12000"/>
              <a:buNone/>
              <a:defRPr sz="12000"/>
            </a:lvl4pPr>
            <a:lvl5pPr lvl="4" algn="r" rtl="0">
              <a:spcBef>
                <a:spcPts val="0"/>
              </a:spcBef>
              <a:spcAft>
                <a:spcPts val="0"/>
              </a:spcAft>
              <a:buSzPts val="12000"/>
              <a:buNone/>
              <a:defRPr sz="12000"/>
            </a:lvl5pPr>
            <a:lvl6pPr lvl="5" algn="r" rtl="0">
              <a:spcBef>
                <a:spcPts val="0"/>
              </a:spcBef>
              <a:spcAft>
                <a:spcPts val="0"/>
              </a:spcAft>
              <a:buSzPts val="12000"/>
              <a:buNone/>
              <a:defRPr sz="12000"/>
            </a:lvl6pPr>
            <a:lvl7pPr lvl="6" algn="r" rtl="0">
              <a:spcBef>
                <a:spcPts val="0"/>
              </a:spcBef>
              <a:spcAft>
                <a:spcPts val="0"/>
              </a:spcAft>
              <a:buSzPts val="12000"/>
              <a:buNone/>
              <a:defRPr sz="12000"/>
            </a:lvl7pPr>
            <a:lvl8pPr lvl="7" algn="r" rtl="0">
              <a:spcBef>
                <a:spcPts val="0"/>
              </a:spcBef>
              <a:spcAft>
                <a:spcPts val="0"/>
              </a:spcAft>
              <a:buSzPts val="12000"/>
              <a:buNone/>
              <a:defRPr sz="12000"/>
            </a:lvl8pPr>
            <a:lvl9pPr lvl="8" algn="r" rtl="0">
              <a:spcBef>
                <a:spcPts val="0"/>
              </a:spcBef>
              <a:spcAft>
                <a:spcPts val="0"/>
              </a:spcAft>
              <a:buSzPts val="12000"/>
              <a:buNone/>
              <a:defRPr sz="12000"/>
            </a:lvl9pPr>
          </a:lstStyle>
          <a:p>
            <a:r>
              <a:t>xx%</a:t>
            </a:r>
          </a:p>
        </p:txBody>
      </p:sp>
      <p:sp>
        <p:nvSpPr>
          <p:cNvPr id="130" name="Google Shape;130;p14"/>
          <p:cNvSpPr txBox="1">
            <a:spLocks noGrp="1"/>
          </p:cNvSpPr>
          <p:nvPr>
            <p:ph type="title" idx="2"/>
          </p:nvPr>
        </p:nvSpPr>
        <p:spPr>
          <a:xfrm>
            <a:off x="881875" y="1781175"/>
            <a:ext cx="3472200" cy="7407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3600"/>
              <a:buNone/>
              <a:defRPr sz="48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131" name="Google Shape;131;p14"/>
          <p:cNvSpPr txBox="1">
            <a:spLocks noGrp="1"/>
          </p:cNvSpPr>
          <p:nvPr>
            <p:ph type="subTitle" idx="1"/>
          </p:nvPr>
        </p:nvSpPr>
        <p:spPr>
          <a:xfrm>
            <a:off x="881875" y="2621608"/>
            <a:ext cx="3176700" cy="740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None/>
              <a:defRPr sz="1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32" name="Google Shape;132;p14"/>
          <p:cNvSpPr/>
          <p:nvPr/>
        </p:nvSpPr>
        <p:spPr>
          <a:xfrm rot="-2700000" flipH="1">
            <a:off x="4397868" y="3203978"/>
            <a:ext cx="2279995" cy="2279995"/>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Header 2">
  <p:cSld name="CUSTOM_50_1">
    <p:spTree>
      <p:nvGrpSpPr>
        <p:cNvPr id="1" name="Shape 133"/>
        <p:cNvGrpSpPr/>
        <p:nvPr/>
      </p:nvGrpSpPr>
      <p:grpSpPr>
        <a:xfrm>
          <a:off x="0" y="0"/>
          <a:ext cx="0" cy="0"/>
          <a:chOff x="0" y="0"/>
          <a:chExt cx="0" cy="0"/>
        </a:xfrm>
      </p:grpSpPr>
      <p:sp>
        <p:nvSpPr>
          <p:cNvPr id="134" name="Google Shape;134;p15"/>
          <p:cNvSpPr/>
          <p:nvPr/>
        </p:nvSpPr>
        <p:spPr>
          <a:xfrm rot="-2700000" flipH="1">
            <a:off x="1164112" y="2331269"/>
            <a:ext cx="2279995" cy="2279995"/>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5"/>
          <p:cNvSpPr/>
          <p:nvPr/>
        </p:nvSpPr>
        <p:spPr>
          <a:xfrm rot="-2700000" flipH="1">
            <a:off x="202059" y="-65262"/>
            <a:ext cx="2279995" cy="2279995"/>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6" name="Google Shape;136;p15"/>
          <p:cNvGrpSpPr/>
          <p:nvPr/>
        </p:nvGrpSpPr>
        <p:grpSpPr>
          <a:xfrm flipH="1">
            <a:off x="-155484" y="3635064"/>
            <a:ext cx="1737424" cy="1737425"/>
            <a:chOff x="5279626" y="2678000"/>
            <a:chExt cx="1737424" cy="1737425"/>
          </a:xfrm>
        </p:grpSpPr>
        <p:sp>
          <p:nvSpPr>
            <p:cNvPr id="137" name="Google Shape;137;p15"/>
            <p:cNvSpPr/>
            <p:nvPr/>
          </p:nvSpPr>
          <p:spPr>
            <a:xfrm rot="2700000">
              <a:off x="5858024" y="3066541"/>
              <a:ext cx="848952" cy="1228669"/>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5"/>
            <p:cNvSpPr/>
            <p:nvPr/>
          </p:nvSpPr>
          <p:spPr>
            <a:xfrm rot="2700000">
              <a:off x="5648601" y="2656015"/>
              <a:ext cx="446750" cy="1228669"/>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 name="Google Shape;139;p15"/>
          <p:cNvGrpSpPr/>
          <p:nvPr/>
        </p:nvGrpSpPr>
        <p:grpSpPr>
          <a:xfrm flipH="1">
            <a:off x="2380247" y="4277800"/>
            <a:ext cx="1737424" cy="1737425"/>
            <a:chOff x="5279626" y="2678000"/>
            <a:chExt cx="1737424" cy="1737425"/>
          </a:xfrm>
        </p:grpSpPr>
        <p:sp>
          <p:nvSpPr>
            <p:cNvPr id="140" name="Google Shape;140;p15"/>
            <p:cNvSpPr/>
            <p:nvPr/>
          </p:nvSpPr>
          <p:spPr>
            <a:xfrm rot="2700000">
              <a:off x="5858024" y="3066541"/>
              <a:ext cx="848952" cy="1228669"/>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15"/>
            <p:cNvSpPr/>
            <p:nvPr/>
          </p:nvSpPr>
          <p:spPr>
            <a:xfrm rot="2700000">
              <a:off x="5648601" y="2656015"/>
              <a:ext cx="446750" cy="1228669"/>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2" name="Google Shape;142;p15"/>
          <p:cNvSpPr txBox="1">
            <a:spLocks noGrp="1"/>
          </p:cNvSpPr>
          <p:nvPr>
            <p:ph type="title" hasCustomPrompt="1"/>
          </p:nvPr>
        </p:nvSpPr>
        <p:spPr>
          <a:xfrm>
            <a:off x="1223047" y="2945525"/>
            <a:ext cx="2162100" cy="1051500"/>
          </a:xfrm>
          <a:prstGeom prst="rect">
            <a:avLst/>
          </a:prstGeom>
        </p:spPr>
        <p:txBody>
          <a:bodyPr spcFirstLastPara="1" wrap="square" lIns="91425" tIns="91425" rIns="91425" bIns="91425" anchor="ctr" anchorCtr="0">
            <a:noAutofit/>
          </a:bodyPr>
          <a:lstStyle>
            <a:lvl1pPr lvl="0" rtl="0">
              <a:spcBef>
                <a:spcPts val="0"/>
              </a:spcBef>
              <a:spcAft>
                <a:spcPts val="0"/>
              </a:spcAft>
              <a:buSzPts val="12000"/>
              <a:buNone/>
              <a:defRPr sz="9600"/>
            </a:lvl1pPr>
            <a:lvl2pPr lvl="1" algn="r" rtl="0">
              <a:spcBef>
                <a:spcPts val="0"/>
              </a:spcBef>
              <a:spcAft>
                <a:spcPts val="0"/>
              </a:spcAft>
              <a:buSzPts val="12000"/>
              <a:buNone/>
              <a:defRPr sz="12000"/>
            </a:lvl2pPr>
            <a:lvl3pPr lvl="2" algn="r" rtl="0">
              <a:spcBef>
                <a:spcPts val="0"/>
              </a:spcBef>
              <a:spcAft>
                <a:spcPts val="0"/>
              </a:spcAft>
              <a:buSzPts val="12000"/>
              <a:buNone/>
              <a:defRPr sz="12000"/>
            </a:lvl3pPr>
            <a:lvl4pPr lvl="3" algn="r" rtl="0">
              <a:spcBef>
                <a:spcPts val="0"/>
              </a:spcBef>
              <a:spcAft>
                <a:spcPts val="0"/>
              </a:spcAft>
              <a:buSzPts val="12000"/>
              <a:buNone/>
              <a:defRPr sz="12000"/>
            </a:lvl4pPr>
            <a:lvl5pPr lvl="4" algn="r" rtl="0">
              <a:spcBef>
                <a:spcPts val="0"/>
              </a:spcBef>
              <a:spcAft>
                <a:spcPts val="0"/>
              </a:spcAft>
              <a:buSzPts val="12000"/>
              <a:buNone/>
              <a:defRPr sz="12000"/>
            </a:lvl5pPr>
            <a:lvl6pPr lvl="5" algn="r" rtl="0">
              <a:spcBef>
                <a:spcPts val="0"/>
              </a:spcBef>
              <a:spcAft>
                <a:spcPts val="0"/>
              </a:spcAft>
              <a:buSzPts val="12000"/>
              <a:buNone/>
              <a:defRPr sz="12000"/>
            </a:lvl6pPr>
            <a:lvl7pPr lvl="6" algn="r" rtl="0">
              <a:spcBef>
                <a:spcPts val="0"/>
              </a:spcBef>
              <a:spcAft>
                <a:spcPts val="0"/>
              </a:spcAft>
              <a:buSzPts val="12000"/>
              <a:buNone/>
              <a:defRPr sz="12000"/>
            </a:lvl7pPr>
            <a:lvl8pPr lvl="7" algn="r" rtl="0">
              <a:spcBef>
                <a:spcPts val="0"/>
              </a:spcBef>
              <a:spcAft>
                <a:spcPts val="0"/>
              </a:spcAft>
              <a:buSzPts val="12000"/>
              <a:buNone/>
              <a:defRPr sz="12000"/>
            </a:lvl8pPr>
            <a:lvl9pPr lvl="8" algn="r" rtl="0">
              <a:spcBef>
                <a:spcPts val="0"/>
              </a:spcBef>
              <a:spcAft>
                <a:spcPts val="0"/>
              </a:spcAft>
              <a:buSzPts val="12000"/>
              <a:buNone/>
              <a:defRPr sz="12000"/>
            </a:lvl9pPr>
          </a:lstStyle>
          <a:p>
            <a:r>
              <a:t>xx%</a:t>
            </a:r>
          </a:p>
        </p:txBody>
      </p:sp>
      <p:sp>
        <p:nvSpPr>
          <p:cNvPr id="143" name="Google Shape;143;p15"/>
          <p:cNvSpPr txBox="1">
            <a:spLocks noGrp="1"/>
          </p:cNvSpPr>
          <p:nvPr>
            <p:ph type="title" idx="2"/>
          </p:nvPr>
        </p:nvSpPr>
        <p:spPr>
          <a:xfrm>
            <a:off x="3415525" y="1064975"/>
            <a:ext cx="4699800" cy="7407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3600"/>
              <a:buNone/>
              <a:defRPr sz="48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144" name="Google Shape;144;p15"/>
          <p:cNvSpPr txBox="1">
            <a:spLocks noGrp="1"/>
          </p:cNvSpPr>
          <p:nvPr>
            <p:ph type="subTitle" idx="1"/>
          </p:nvPr>
        </p:nvSpPr>
        <p:spPr>
          <a:xfrm>
            <a:off x="3415525" y="1905401"/>
            <a:ext cx="4299900" cy="456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None/>
              <a:defRPr sz="1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57" y="715596"/>
            <a:ext cx="7717500" cy="4755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dk1"/>
              </a:buClr>
              <a:buSzPts val="4500"/>
              <a:buFont typeface="DM Serif Display"/>
              <a:buNone/>
              <a:defRPr sz="4500">
                <a:solidFill>
                  <a:schemeClr val="dk1"/>
                </a:solidFill>
                <a:latin typeface="DM Serif Display"/>
                <a:ea typeface="DM Serif Display"/>
                <a:cs typeface="DM Serif Display"/>
                <a:sym typeface="DM Serif Display"/>
              </a:defRPr>
            </a:lvl1pPr>
            <a:lvl2pPr lvl="1" rtl="0">
              <a:spcBef>
                <a:spcPts val="0"/>
              </a:spcBef>
              <a:spcAft>
                <a:spcPts val="0"/>
              </a:spcAft>
              <a:buClr>
                <a:schemeClr val="dk1"/>
              </a:buClr>
              <a:buSzPts val="4500"/>
              <a:buFont typeface="DM Serif Display"/>
              <a:buNone/>
              <a:defRPr sz="4500">
                <a:solidFill>
                  <a:schemeClr val="dk1"/>
                </a:solidFill>
                <a:latin typeface="DM Serif Display"/>
                <a:ea typeface="DM Serif Display"/>
                <a:cs typeface="DM Serif Display"/>
                <a:sym typeface="DM Serif Display"/>
              </a:defRPr>
            </a:lvl2pPr>
            <a:lvl3pPr lvl="2" rtl="0">
              <a:spcBef>
                <a:spcPts val="0"/>
              </a:spcBef>
              <a:spcAft>
                <a:spcPts val="0"/>
              </a:spcAft>
              <a:buClr>
                <a:schemeClr val="dk1"/>
              </a:buClr>
              <a:buSzPts val="4500"/>
              <a:buFont typeface="DM Serif Display"/>
              <a:buNone/>
              <a:defRPr sz="4500">
                <a:solidFill>
                  <a:schemeClr val="dk1"/>
                </a:solidFill>
                <a:latin typeface="DM Serif Display"/>
                <a:ea typeface="DM Serif Display"/>
                <a:cs typeface="DM Serif Display"/>
                <a:sym typeface="DM Serif Display"/>
              </a:defRPr>
            </a:lvl3pPr>
            <a:lvl4pPr lvl="3" rtl="0">
              <a:spcBef>
                <a:spcPts val="0"/>
              </a:spcBef>
              <a:spcAft>
                <a:spcPts val="0"/>
              </a:spcAft>
              <a:buClr>
                <a:schemeClr val="dk1"/>
              </a:buClr>
              <a:buSzPts val="4500"/>
              <a:buFont typeface="DM Serif Display"/>
              <a:buNone/>
              <a:defRPr sz="4500">
                <a:solidFill>
                  <a:schemeClr val="dk1"/>
                </a:solidFill>
                <a:latin typeface="DM Serif Display"/>
                <a:ea typeface="DM Serif Display"/>
                <a:cs typeface="DM Serif Display"/>
                <a:sym typeface="DM Serif Display"/>
              </a:defRPr>
            </a:lvl4pPr>
            <a:lvl5pPr lvl="4" rtl="0">
              <a:spcBef>
                <a:spcPts val="0"/>
              </a:spcBef>
              <a:spcAft>
                <a:spcPts val="0"/>
              </a:spcAft>
              <a:buClr>
                <a:schemeClr val="dk1"/>
              </a:buClr>
              <a:buSzPts val="4500"/>
              <a:buFont typeface="DM Serif Display"/>
              <a:buNone/>
              <a:defRPr sz="4500">
                <a:solidFill>
                  <a:schemeClr val="dk1"/>
                </a:solidFill>
                <a:latin typeface="DM Serif Display"/>
                <a:ea typeface="DM Serif Display"/>
                <a:cs typeface="DM Serif Display"/>
                <a:sym typeface="DM Serif Display"/>
              </a:defRPr>
            </a:lvl5pPr>
            <a:lvl6pPr lvl="5" rtl="0">
              <a:spcBef>
                <a:spcPts val="0"/>
              </a:spcBef>
              <a:spcAft>
                <a:spcPts val="0"/>
              </a:spcAft>
              <a:buClr>
                <a:schemeClr val="dk1"/>
              </a:buClr>
              <a:buSzPts val="4500"/>
              <a:buFont typeface="DM Serif Display"/>
              <a:buNone/>
              <a:defRPr sz="4500">
                <a:solidFill>
                  <a:schemeClr val="dk1"/>
                </a:solidFill>
                <a:latin typeface="DM Serif Display"/>
                <a:ea typeface="DM Serif Display"/>
                <a:cs typeface="DM Serif Display"/>
                <a:sym typeface="DM Serif Display"/>
              </a:defRPr>
            </a:lvl6pPr>
            <a:lvl7pPr lvl="6" rtl="0">
              <a:spcBef>
                <a:spcPts val="0"/>
              </a:spcBef>
              <a:spcAft>
                <a:spcPts val="0"/>
              </a:spcAft>
              <a:buClr>
                <a:schemeClr val="dk1"/>
              </a:buClr>
              <a:buSzPts val="4500"/>
              <a:buFont typeface="DM Serif Display"/>
              <a:buNone/>
              <a:defRPr sz="4500">
                <a:solidFill>
                  <a:schemeClr val="dk1"/>
                </a:solidFill>
                <a:latin typeface="DM Serif Display"/>
                <a:ea typeface="DM Serif Display"/>
                <a:cs typeface="DM Serif Display"/>
                <a:sym typeface="DM Serif Display"/>
              </a:defRPr>
            </a:lvl7pPr>
            <a:lvl8pPr lvl="7" rtl="0">
              <a:spcBef>
                <a:spcPts val="0"/>
              </a:spcBef>
              <a:spcAft>
                <a:spcPts val="0"/>
              </a:spcAft>
              <a:buClr>
                <a:schemeClr val="dk1"/>
              </a:buClr>
              <a:buSzPts val="4500"/>
              <a:buFont typeface="DM Serif Display"/>
              <a:buNone/>
              <a:defRPr sz="4500">
                <a:solidFill>
                  <a:schemeClr val="dk1"/>
                </a:solidFill>
                <a:latin typeface="DM Serif Display"/>
                <a:ea typeface="DM Serif Display"/>
                <a:cs typeface="DM Serif Display"/>
                <a:sym typeface="DM Serif Display"/>
              </a:defRPr>
            </a:lvl8pPr>
            <a:lvl9pPr lvl="8" rtl="0">
              <a:spcBef>
                <a:spcPts val="0"/>
              </a:spcBef>
              <a:spcAft>
                <a:spcPts val="0"/>
              </a:spcAft>
              <a:buClr>
                <a:schemeClr val="dk1"/>
              </a:buClr>
              <a:buSzPts val="4500"/>
              <a:buFont typeface="DM Serif Display"/>
              <a:buNone/>
              <a:defRPr sz="4500">
                <a:solidFill>
                  <a:schemeClr val="dk1"/>
                </a:solidFill>
                <a:latin typeface="DM Serif Display"/>
                <a:ea typeface="DM Serif Display"/>
                <a:cs typeface="DM Serif Display"/>
                <a:sym typeface="DM Serif Display"/>
              </a:defRPr>
            </a:lvl9pPr>
          </a:lstStyle>
          <a:p>
            <a:endParaRPr/>
          </a:p>
        </p:txBody>
      </p:sp>
      <p:sp>
        <p:nvSpPr>
          <p:cNvPr id="7" name="Google Shape;7;p1"/>
          <p:cNvSpPr txBox="1">
            <a:spLocks noGrp="1"/>
          </p:cNvSpPr>
          <p:nvPr>
            <p:ph type="body" idx="1"/>
          </p:nvPr>
        </p:nvSpPr>
        <p:spPr>
          <a:xfrm>
            <a:off x="713250" y="1923500"/>
            <a:ext cx="7717500" cy="3075300"/>
          </a:xfrm>
          <a:prstGeom prst="rect">
            <a:avLst/>
          </a:prstGeom>
          <a:noFill/>
          <a:ln>
            <a:noFill/>
          </a:ln>
        </p:spPr>
        <p:txBody>
          <a:bodyPr spcFirstLastPara="1" wrap="square" lIns="91425" tIns="91425" rIns="91425" bIns="91425" anchor="t" anchorCtr="0">
            <a:noAutofit/>
          </a:bodyPr>
          <a:lstStyle>
            <a:lvl1pPr marL="457200" lvl="0" indent="-330200">
              <a:lnSpc>
                <a:spcPct val="100000"/>
              </a:lnSpc>
              <a:spcBef>
                <a:spcPts val="0"/>
              </a:spcBef>
              <a:spcAft>
                <a:spcPts val="0"/>
              </a:spcAft>
              <a:buClr>
                <a:schemeClr val="dk1"/>
              </a:buClr>
              <a:buSzPts val="1600"/>
              <a:buFont typeface="Actor"/>
              <a:buChar char="●"/>
              <a:defRPr sz="1600">
                <a:solidFill>
                  <a:schemeClr val="dk1"/>
                </a:solidFill>
                <a:latin typeface="Actor"/>
                <a:ea typeface="Actor"/>
                <a:cs typeface="Actor"/>
                <a:sym typeface="Actor"/>
              </a:defRPr>
            </a:lvl1pPr>
            <a:lvl2pPr marL="914400" lvl="1" indent="-330200">
              <a:lnSpc>
                <a:spcPct val="100000"/>
              </a:lnSpc>
              <a:spcBef>
                <a:spcPts val="0"/>
              </a:spcBef>
              <a:spcAft>
                <a:spcPts val="0"/>
              </a:spcAft>
              <a:buClr>
                <a:schemeClr val="dk1"/>
              </a:buClr>
              <a:buSzPts val="1600"/>
              <a:buFont typeface="Actor"/>
              <a:buChar char="○"/>
              <a:defRPr sz="1600">
                <a:solidFill>
                  <a:schemeClr val="dk1"/>
                </a:solidFill>
                <a:latin typeface="Actor"/>
                <a:ea typeface="Actor"/>
                <a:cs typeface="Actor"/>
                <a:sym typeface="Actor"/>
              </a:defRPr>
            </a:lvl2pPr>
            <a:lvl3pPr marL="1371600" lvl="2" indent="-330200">
              <a:lnSpc>
                <a:spcPct val="100000"/>
              </a:lnSpc>
              <a:spcBef>
                <a:spcPts val="0"/>
              </a:spcBef>
              <a:spcAft>
                <a:spcPts val="0"/>
              </a:spcAft>
              <a:buClr>
                <a:schemeClr val="dk1"/>
              </a:buClr>
              <a:buSzPts val="1600"/>
              <a:buFont typeface="Actor"/>
              <a:buChar char="■"/>
              <a:defRPr sz="1600">
                <a:solidFill>
                  <a:schemeClr val="dk1"/>
                </a:solidFill>
                <a:latin typeface="Actor"/>
                <a:ea typeface="Actor"/>
                <a:cs typeface="Actor"/>
                <a:sym typeface="Actor"/>
              </a:defRPr>
            </a:lvl3pPr>
            <a:lvl4pPr marL="1828800" lvl="3" indent="-330200">
              <a:lnSpc>
                <a:spcPct val="100000"/>
              </a:lnSpc>
              <a:spcBef>
                <a:spcPts val="0"/>
              </a:spcBef>
              <a:spcAft>
                <a:spcPts val="0"/>
              </a:spcAft>
              <a:buClr>
                <a:schemeClr val="dk1"/>
              </a:buClr>
              <a:buSzPts val="1600"/>
              <a:buFont typeface="Actor"/>
              <a:buChar char="●"/>
              <a:defRPr sz="1600">
                <a:solidFill>
                  <a:schemeClr val="dk1"/>
                </a:solidFill>
                <a:latin typeface="Actor"/>
                <a:ea typeface="Actor"/>
                <a:cs typeface="Actor"/>
                <a:sym typeface="Actor"/>
              </a:defRPr>
            </a:lvl4pPr>
            <a:lvl5pPr marL="2286000" lvl="4" indent="-330200">
              <a:lnSpc>
                <a:spcPct val="100000"/>
              </a:lnSpc>
              <a:spcBef>
                <a:spcPts val="0"/>
              </a:spcBef>
              <a:spcAft>
                <a:spcPts val="0"/>
              </a:spcAft>
              <a:buClr>
                <a:schemeClr val="dk1"/>
              </a:buClr>
              <a:buSzPts val="1600"/>
              <a:buFont typeface="Actor"/>
              <a:buChar char="○"/>
              <a:defRPr sz="1600">
                <a:solidFill>
                  <a:schemeClr val="dk1"/>
                </a:solidFill>
                <a:latin typeface="Actor"/>
                <a:ea typeface="Actor"/>
                <a:cs typeface="Actor"/>
                <a:sym typeface="Actor"/>
              </a:defRPr>
            </a:lvl5pPr>
            <a:lvl6pPr marL="2743200" lvl="5" indent="-330200">
              <a:lnSpc>
                <a:spcPct val="100000"/>
              </a:lnSpc>
              <a:spcBef>
                <a:spcPts val="0"/>
              </a:spcBef>
              <a:spcAft>
                <a:spcPts val="0"/>
              </a:spcAft>
              <a:buClr>
                <a:schemeClr val="dk1"/>
              </a:buClr>
              <a:buSzPts val="1600"/>
              <a:buFont typeface="Actor"/>
              <a:buChar char="■"/>
              <a:defRPr sz="1600">
                <a:solidFill>
                  <a:schemeClr val="dk1"/>
                </a:solidFill>
                <a:latin typeface="Actor"/>
                <a:ea typeface="Actor"/>
                <a:cs typeface="Actor"/>
                <a:sym typeface="Actor"/>
              </a:defRPr>
            </a:lvl6pPr>
            <a:lvl7pPr marL="3200400" lvl="6" indent="-330200">
              <a:lnSpc>
                <a:spcPct val="100000"/>
              </a:lnSpc>
              <a:spcBef>
                <a:spcPts val="0"/>
              </a:spcBef>
              <a:spcAft>
                <a:spcPts val="0"/>
              </a:spcAft>
              <a:buClr>
                <a:schemeClr val="dk1"/>
              </a:buClr>
              <a:buSzPts val="1600"/>
              <a:buFont typeface="Actor"/>
              <a:buChar char="●"/>
              <a:defRPr sz="1600">
                <a:solidFill>
                  <a:schemeClr val="dk1"/>
                </a:solidFill>
                <a:latin typeface="Actor"/>
                <a:ea typeface="Actor"/>
                <a:cs typeface="Actor"/>
                <a:sym typeface="Actor"/>
              </a:defRPr>
            </a:lvl7pPr>
            <a:lvl8pPr marL="3657600" lvl="7" indent="-330200">
              <a:lnSpc>
                <a:spcPct val="100000"/>
              </a:lnSpc>
              <a:spcBef>
                <a:spcPts val="0"/>
              </a:spcBef>
              <a:spcAft>
                <a:spcPts val="0"/>
              </a:spcAft>
              <a:buClr>
                <a:schemeClr val="dk1"/>
              </a:buClr>
              <a:buSzPts val="1600"/>
              <a:buFont typeface="Actor"/>
              <a:buChar char="○"/>
              <a:defRPr sz="1600">
                <a:solidFill>
                  <a:schemeClr val="dk1"/>
                </a:solidFill>
                <a:latin typeface="Actor"/>
                <a:ea typeface="Actor"/>
                <a:cs typeface="Actor"/>
                <a:sym typeface="Actor"/>
              </a:defRPr>
            </a:lvl8pPr>
            <a:lvl9pPr marL="4114800" lvl="8" indent="-330200">
              <a:lnSpc>
                <a:spcPct val="100000"/>
              </a:lnSpc>
              <a:spcBef>
                <a:spcPts val="0"/>
              </a:spcBef>
              <a:spcAft>
                <a:spcPts val="0"/>
              </a:spcAft>
              <a:buClr>
                <a:schemeClr val="dk1"/>
              </a:buClr>
              <a:buSzPts val="1600"/>
              <a:buFont typeface="Actor"/>
              <a:buChar char="■"/>
              <a:defRPr sz="1600">
                <a:solidFill>
                  <a:schemeClr val="dk1"/>
                </a:solidFill>
                <a:latin typeface="Actor"/>
                <a:ea typeface="Actor"/>
                <a:cs typeface="Actor"/>
                <a:sym typeface="Actor"/>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3" r:id="rId4"/>
    <p:sldLayoutId id="2147483654" r:id="rId5"/>
    <p:sldLayoutId id="2147483658" r:id="rId6"/>
    <p:sldLayoutId id="2147483659" r:id="rId7"/>
    <p:sldLayoutId id="2147483660" r:id="rId8"/>
    <p:sldLayoutId id="2147483661" r:id="rId9"/>
    <p:sldLayoutId id="2147483662" r:id="rId10"/>
    <p:sldLayoutId id="2147483669" r:id="rId11"/>
    <p:sldLayoutId id="2147483675" r:id="rId12"/>
    <p:sldLayoutId id="2147483677" r:id="rId13"/>
    <p:sldLayoutId id="2147483679" r:id="rId14"/>
    <p:sldLayoutId id="2147483680" r:id="rId15"/>
    <p:sldLayoutId id="2147483681"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385"/>
        <p:cNvGrpSpPr/>
        <p:nvPr/>
      </p:nvGrpSpPr>
      <p:grpSpPr>
        <a:xfrm>
          <a:off x="0" y="0"/>
          <a:ext cx="0" cy="0"/>
          <a:chOff x="0" y="0"/>
          <a:chExt cx="0" cy="0"/>
        </a:xfrm>
      </p:grpSpPr>
      <p:sp>
        <p:nvSpPr>
          <p:cNvPr id="386" name="Google Shape;386;p36"/>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387" name="Google Shape;387;p36"/>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82"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6.wmf"/><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6.wmf"/><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17.wmf"/></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3.xml"/><Relationship Id="rId5" Type="http://schemas.openxmlformats.org/officeDocument/2006/relationships/image" Target="../media/image21.wmf"/><Relationship Id="rId4" Type="http://schemas.openxmlformats.org/officeDocument/2006/relationships/image" Target="../media/image20.wmf"/></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30.png"/></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32.png"/></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2.xml"/><Relationship Id="rId1" Type="http://schemas.openxmlformats.org/officeDocument/2006/relationships/slideLayout" Target="../slideLayouts/slideLayout3.xml"/><Relationship Id="rId5" Type="http://schemas.openxmlformats.org/officeDocument/2006/relationships/image" Target="../media/image36.png"/><Relationship Id="rId4" Type="http://schemas.openxmlformats.org/officeDocument/2006/relationships/image" Target="../media/image35.png"/></Relationships>
</file>

<file path=ppt/slides/_rels/slide23.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23.xml"/><Relationship Id="rId1" Type="http://schemas.openxmlformats.org/officeDocument/2006/relationships/slideLayout" Target="../slideLayouts/slideLayout3.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7.xml"/><Relationship Id="rId1" Type="http://schemas.openxmlformats.org/officeDocument/2006/relationships/slideLayout" Target="../slideLayouts/slideLayout3.xml"/><Relationship Id="rId5" Type="http://schemas.openxmlformats.org/officeDocument/2006/relationships/image" Target="../media/image46.png"/><Relationship Id="rId4" Type="http://schemas.openxmlformats.org/officeDocument/2006/relationships/image" Target="../media/image43.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1.xml"/><Relationship Id="rId1" Type="http://schemas.openxmlformats.org/officeDocument/2006/relationships/slideLayout" Target="../slideLayouts/slideLayout3.xml"/><Relationship Id="rId4" Type="http://schemas.openxmlformats.org/officeDocument/2006/relationships/image" Target="../media/image49.png"/></Relationships>
</file>

<file path=ppt/slides/_rels/slide3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8.xml"/><Relationship Id="rId1" Type="http://schemas.openxmlformats.org/officeDocument/2006/relationships/slideLayout" Target="../slideLayouts/slideLayout4.xml"/><Relationship Id="rId4" Type="http://schemas.openxmlformats.org/officeDocument/2006/relationships/image" Target="../media/image5.jpg"/></Relationships>
</file>

<file path=ppt/slides/_rels/slide3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9.xml"/><Relationship Id="rId1" Type="http://schemas.openxmlformats.org/officeDocument/2006/relationships/slideLayout" Target="../slideLayouts/slideLayout3.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5.jp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2.xml"/><Relationship Id="rId1" Type="http://schemas.openxmlformats.org/officeDocument/2006/relationships/slideLayout" Target="../slideLayouts/slideLayout3.xml"/><Relationship Id="rId5" Type="http://schemas.openxmlformats.org/officeDocument/2006/relationships/image" Target="../media/image61.png"/><Relationship Id="rId4" Type="http://schemas.openxmlformats.org/officeDocument/2006/relationships/image" Target="../media/image60.png"/></Relationships>
</file>

<file path=ppt/slides/_rels/slide4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3.xml"/><Relationship Id="rId1" Type="http://schemas.openxmlformats.org/officeDocument/2006/relationships/slideLayout" Target="../slideLayouts/slideLayout3.xml"/><Relationship Id="rId4" Type="http://schemas.openxmlformats.org/officeDocument/2006/relationships/image" Target="../media/image63.png"/></Relationships>
</file>

<file path=ppt/slides/_rels/slide44.xml.rels><?xml version="1.0" encoding="UTF-8" standalone="yes"?>
<Relationships xmlns="http://schemas.openxmlformats.org/package/2006/relationships"><Relationship Id="rId3" Type="http://schemas.openxmlformats.org/officeDocument/2006/relationships/image" Target="../media/image64.jpg"/><Relationship Id="rId2" Type="http://schemas.openxmlformats.org/officeDocument/2006/relationships/notesSlide" Target="../notesSlides/notesSlide44.xml"/><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0.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65.jpg"/><Relationship Id="rId2" Type="http://schemas.openxmlformats.org/officeDocument/2006/relationships/notesSlide" Target="../notesSlides/notesSlide50.xml"/><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8" Type="http://schemas.openxmlformats.org/officeDocument/2006/relationships/hyperlink" Target="https://www.ri.cmu.edu/wp-content/uploads/2019/01/Li-Mengtian-WACV-2019-Photo-Sketching.pdf?fbclid=IwAR23CojRRVeytH7UIhuGzu0jSX5_V9TChnDcPrBviEOhNd8Bmcav2Dsz8cs" TargetMode="External"/><Relationship Id="rId3" Type="http://schemas.openxmlformats.org/officeDocument/2006/relationships/hyperlink" Target="https://viblo.asia/p/tuan-5-gradient-and-edge-bJzKmOGwl9N#_what-is-an-edge--0" TargetMode="External"/><Relationship Id="rId7" Type="http://schemas.openxmlformats.org/officeDocument/2006/relationships/hyperlink" Target="https://slideplayer.vn/slide/17091492/" TargetMode="External"/><Relationship Id="rId12" Type="http://schemas.openxmlformats.org/officeDocument/2006/relationships/hyperlink" Target="https://subscription.packtpub.com/book/data/9781789537147/1/ch01lvl1sec06/creating-pencil-sketches-from-images?fbclid=IwAR2Eq0JODKVAmPLcCWQG4qZ3Y8zrewUYq8PTljQxoLatt15OifGrFlAHMdQ" TargetMode="External"/><Relationship Id="rId2" Type="http://schemas.openxmlformats.org/officeDocument/2006/relationships/notesSlide" Target="../notesSlides/notesSlide51.xml"/><Relationship Id="rId1" Type="http://schemas.openxmlformats.org/officeDocument/2006/relationships/slideLayout" Target="../slideLayouts/slideLayout12.xml"/><Relationship Id="rId6" Type="http://schemas.openxmlformats.org/officeDocument/2006/relationships/hyperlink" Target="https://www.geeksforgeeks.org/implement-canny-edge-detector-in-python-using-opencv/?ref=gcse" TargetMode="External"/><Relationship Id="rId11" Type="http://schemas.openxmlformats.org/officeDocument/2006/relationships/hyperlink" Target="https://en.wikipedia.org/wiki/Blend_modes#Dodge_and_burn" TargetMode="External"/><Relationship Id="rId5" Type="http://schemas.openxmlformats.org/officeDocument/2006/relationships/hyperlink" Target="https://www.slideshare.net/EndiMion3/edge-detection-62287272" TargetMode="External"/><Relationship Id="rId10" Type="http://schemas.openxmlformats.org/officeDocument/2006/relationships/hyperlink" Target="https://www.geeksforgeeks.org/convert-image-into-sketch/" TargetMode="External"/><Relationship Id="rId4" Type="http://schemas.openxmlformats.org/officeDocument/2006/relationships/hyperlink" Target="https://www.cse.usf.edu/~r1k/MachineVisionBook/MachineVision.files/MachineVision_Chapter5.pdf" TargetMode="External"/><Relationship Id="rId9" Type="http://schemas.openxmlformats.org/officeDocument/2006/relationships/hyperlink" Target="https://towardsdatascience.com/generate-pencil-sketch-from-photo-in-python-7c56802d8acb" TargetMode="External"/></Relationships>
</file>

<file path=ppt/slides/_rels/slide52.xml.rels><?xml version="1.0" encoding="UTF-8" standalone="yes"?>
<Relationships xmlns="http://schemas.openxmlformats.org/package/2006/relationships"><Relationship Id="rId3" Type="http://schemas.openxmlformats.org/officeDocument/2006/relationships/image" Target="../media/image66.jpg"/><Relationship Id="rId2" Type="http://schemas.openxmlformats.org/officeDocument/2006/relationships/notesSlide" Target="../notesSlides/notesSlide52.xml"/><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3" Type="http://schemas.openxmlformats.org/officeDocument/2006/relationships/hyperlink" Target="https://fonts.google.com/specimen/DM+Serif+Display" TargetMode="External"/><Relationship Id="rId2" Type="http://schemas.openxmlformats.org/officeDocument/2006/relationships/notesSlide" Target="../notesSlides/notesSlide53.xml"/><Relationship Id="rId1" Type="http://schemas.openxmlformats.org/officeDocument/2006/relationships/slideLayout" Target="../slideLayouts/slideLayout17.xml"/><Relationship Id="rId4" Type="http://schemas.openxmlformats.org/officeDocument/2006/relationships/hyperlink" Target="https://fonts.google.com/specimen/Actor" TargetMode="External"/></Relationships>
</file>

<file path=ppt/slides/_rels/slide54.xml.rels><?xml version="1.0" encoding="UTF-8" standalone="yes"?>
<Relationships xmlns="http://schemas.openxmlformats.org/package/2006/relationships"><Relationship Id="rId3" Type="http://schemas.openxmlformats.org/officeDocument/2006/relationships/hyperlink" Target="https://chrome.google.com/webstore/detail/flaticon-for-gsuit-gslide/haekgjfnhhdkgfgmldhfokhmfkgmciba" TargetMode="External"/><Relationship Id="rId2" Type="http://schemas.openxmlformats.org/officeDocument/2006/relationships/notesSlide" Target="../notesSlides/notesSlide54.xml"/><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p38"/>
          <p:cNvSpPr txBox="1">
            <a:spLocks noGrp="1"/>
          </p:cNvSpPr>
          <p:nvPr>
            <p:ph type="ctrTitle"/>
          </p:nvPr>
        </p:nvSpPr>
        <p:spPr>
          <a:xfrm>
            <a:off x="713225" y="1239975"/>
            <a:ext cx="4154100" cy="1821000"/>
          </a:xfrm>
          <a:prstGeom prst="rect">
            <a:avLst/>
          </a:prstGeom>
        </p:spPr>
        <p:txBody>
          <a:bodyPr spcFirstLastPara="1" wrap="square" lIns="91425" tIns="91425" rIns="91425" bIns="91425" anchor="ctr" anchorCtr="0">
            <a:noAutofit/>
          </a:bodyPr>
          <a:lstStyle/>
          <a:p>
            <a:pPr marL="0" lvl="0" indent="0" algn="l" rtl="0">
              <a:spcBef>
                <a:spcPts val="0"/>
              </a:spcBef>
              <a:spcAft>
                <a:spcPts val="1000"/>
              </a:spcAft>
              <a:buNone/>
            </a:pPr>
            <a:r>
              <a:rPr lang="en" sz="3600" dirty="0"/>
              <a:t>EDGE DETECTION &amp; PENCIL PHOTO SKETCHING</a:t>
            </a:r>
            <a:endParaRPr sz="3600" dirty="0"/>
          </a:p>
        </p:txBody>
      </p:sp>
      <p:sp>
        <p:nvSpPr>
          <p:cNvPr id="394" name="Google Shape;394;p38"/>
          <p:cNvSpPr txBox="1">
            <a:spLocks noGrp="1"/>
          </p:cNvSpPr>
          <p:nvPr>
            <p:ph type="subTitle" idx="1"/>
          </p:nvPr>
        </p:nvSpPr>
        <p:spPr>
          <a:xfrm>
            <a:off x="713224" y="3050072"/>
            <a:ext cx="2822455" cy="60038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dirty="0">
                <a:latin typeface="+mj-lt"/>
              </a:rPr>
              <a:t>Môn: Nhập môn thị giác máy tính- CS231.M12.KHCL</a:t>
            </a:r>
            <a:endParaRPr sz="1400" dirty="0">
              <a:latin typeface="+mj-lt"/>
            </a:endParaRPr>
          </a:p>
        </p:txBody>
      </p:sp>
      <p:sp>
        <p:nvSpPr>
          <p:cNvPr id="395" name="Google Shape;395;p38"/>
          <p:cNvSpPr/>
          <p:nvPr/>
        </p:nvSpPr>
        <p:spPr>
          <a:xfrm rot="5400000">
            <a:off x="1681925" y="1984942"/>
            <a:ext cx="43200" cy="198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96" name="Google Shape;396;p38"/>
          <p:cNvPicPr preferRelativeResize="0"/>
          <p:nvPr/>
        </p:nvPicPr>
        <p:blipFill rotWithShape="1">
          <a:blip r:embed="rId3">
            <a:alphaModFix/>
          </a:blip>
          <a:srcRect l="25078" t="885" r="9544" b="1771"/>
          <a:stretch/>
        </p:blipFill>
        <p:spPr>
          <a:xfrm>
            <a:off x="5939900" y="-45725"/>
            <a:ext cx="3812575" cy="3783275"/>
          </a:xfrm>
          <a:prstGeom prst="flowChartDecision">
            <a:avLst/>
          </a:prstGeom>
          <a:noFill/>
          <a:ln>
            <a:noFill/>
          </a:ln>
        </p:spPr>
      </p:pic>
      <p:pic>
        <p:nvPicPr>
          <p:cNvPr id="397" name="Google Shape;397;p38"/>
          <p:cNvPicPr preferRelativeResize="0"/>
          <p:nvPr/>
        </p:nvPicPr>
        <p:blipFill rotWithShape="1">
          <a:blip r:embed="rId4">
            <a:alphaModFix/>
          </a:blip>
          <a:srcRect l="16415" r="16415"/>
          <a:stretch/>
        </p:blipFill>
        <p:spPr>
          <a:xfrm>
            <a:off x="4396166" y="1925440"/>
            <a:ext cx="2922287" cy="2899831"/>
          </a:xfrm>
          <a:prstGeom prst="flowChartDecision">
            <a:avLst/>
          </a:prstGeom>
          <a:noFill/>
          <a:ln>
            <a:noFill/>
          </a:ln>
        </p:spPr>
      </p:pic>
      <p:sp>
        <p:nvSpPr>
          <p:cNvPr id="3" name="Hộp Văn bản 2">
            <a:extLst>
              <a:ext uri="{FF2B5EF4-FFF2-40B4-BE49-F238E27FC236}">
                <a16:creationId xmlns:a16="http://schemas.microsoft.com/office/drawing/2014/main" id="{6C907687-3E43-4A1D-985A-B7ECE6A1B296}"/>
              </a:ext>
            </a:extLst>
          </p:cNvPr>
          <p:cNvSpPr txBox="1"/>
          <p:nvPr/>
        </p:nvSpPr>
        <p:spPr>
          <a:xfrm>
            <a:off x="713224" y="3820535"/>
            <a:ext cx="1947969" cy="830997"/>
          </a:xfrm>
          <a:prstGeom prst="rect">
            <a:avLst/>
          </a:prstGeom>
          <a:noFill/>
        </p:spPr>
        <p:txBody>
          <a:bodyPr wrap="none" rtlCol="0">
            <a:spAutoFit/>
          </a:bodyPr>
          <a:lstStyle/>
          <a:p>
            <a:r>
              <a:rPr lang="en-US" sz="1200" dirty="0" err="1">
                <a:solidFill>
                  <a:schemeClr val="tx1"/>
                </a:solidFill>
              </a:rPr>
              <a:t>Thành</a:t>
            </a:r>
            <a:r>
              <a:rPr lang="en-US" sz="1200" dirty="0">
                <a:solidFill>
                  <a:schemeClr val="tx1"/>
                </a:solidFill>
              </a:rPr>
              <a:t> </a:t>
            </a:r>
            <a:r>
              <a:rPr lang="en-US" sz="1200" dirty="0" err="1">
                <a:solidFill>
                  <a:schemeClr val="tx1"/>
                </a:solidFill>
              </a:rPr>
              <a:t>viên</a:t>
            </a:r>
            <a:r>
              <a:rPr lang="en-US" sz="1200" dirty="0">
                <a:solidFill>
                  <a:schemeClr val="tx1"/>
                </a:solidFill>
              </a:rPr>
              <a:t>:</a:t>
            </a:r>
          </a:p>
          <a:p>
            <a:r>
              <a:rPr lang="en-US" sz="1200" dirty="0">
                <a:solidFill>
                  <a:schemeClr val="tx1"/>
                </a:solidFill>
              </a:rPr>
              <a:t>Võ </a:t>
            </a:r>
            <a:r>
              <a:rPr lang="en-US" sz="1200" dirty="0" err="1">
                <a:solidFill>
                  <a:schemeClr val="tx1"/>
                </a:solidFill>
              </a:rPr>
              <a:t>Nhật</a:t>
            </a:r>
            <a:r>
              <a:rPr lang="en-US" sz="1200" dirty="0">
                <a:solidFill>
                  <a:schemeClr val="tx1"/>
                </a:solidFill>
              </a:rPr>
              <a:t> Thanh-19522245</a:t>
            </a:r>
          </a:p>
          <a:p>
            <a:r>
              <a:rPr lang="en-US" sz="1200" dirty="0" err="1">
                <a:solidFill>
                  <a:schemeClr val="tx1"/>
                </a:solidFill>
              </a:rPr>
              <a:t>Trần</a:t>
            </a:r>
            <a:r>
              <a:rPr lang="en-US" sz="1200" dirty="0">
                <a:solidFill>
                  <a:schemeClr val="tx1"/>
                </a:solidFill>
              </a:rPr>
              <a:t> </a:t>
            </a:r>
            <a:r>
              <a:rPr lang="en-US" sz="1200" dirty="0" err="1">
                <a:solidFill>
                  <a:schemeClr val="tx1"/>
                </a:solidFill>
              </a:rPr>
              <a:t>Trung</a:t>
            </a:r>
            <a:r>
              <a:rPr lang="en-US" sz="1200" dirty="0">
                <a:solidFill>
                  <a:schemeClr val="tx1"/>
                </a:solidFill>
              </a:rPr>
              <a:t> Tín-19522351</a:t>
            </a:r>
          </a:p>
          <a:p>
            <a:r>
              <a:rPr lang="en-US" sz="1200" dirty="0">
                <a:solidFill>
                  <a:schemeClr val="tx1"/>
                </a:solidFill>
              </a:rPr>
              <a:t>Lê Vinh Quang-19522093</a:t>
            </a:r>
          </a:p>
        </p:txBody>
      </p:sp>
      <p:sp>
        <p:nvSpPr>
          <p:cNvPr id="4" name="Hộp Văn bản 3">
            <a:extLst>
              <a:ext uri="{FF2B5EF4-FFF2-40B4-BE49-F238E27FC236}">
                <a16:creationId xmlns:a16="http://schemas.microsoft.com/office/drawing/2014/main" id="{D571DA56-9918-4157-9DAD-0E36682DE55B}"/>
              </a:ext>
            </a:extLst>
          </p:cNvPr>
          <p:cNvSpPr txBox="1"/>
          <p:nvPr/>
        </p:nvSpPr>
        <p:spPr>
          <a:xfrm>
            <a:off x="6293643" y="4497643"/>
            <a:ext cx="1967205" cy="307777"/>
          </a:xfrm>
          <a:prstGeom prst="rect">
            <a:avLst/>
          </a:prstGeom>
          <a:noFill/>
        </p:spPr>
        <p:txBody>
          <a:bodyPr wrap="none" rtlCol="0">
            <a:spAutoFit/>
          </a:bodyPr>
          <a:lstStyle/>
          <a:p>
            <a:r>
              <a:rPr lang="en-US" dirty="0">
                <a:solidFill>
                  <a:schemeClr val="tx1"/>
                </a:solidFill>
              </a:rPr>
              <a:t>GVHD: Mai </a:t>
            </a:r>
            <a:r>
              <a:rPr lang="en-US" dirty="0" err="1">
                <a:solidFill>
                  <a:schemeClr val="tx1"/>
                </a:solidFill>
              </a:rPr>
              <a:t>Tiến</a:t>
            </a:r>
            <a:r>
              <a:rPr lang="en-US" dirty="0">
                <a:solidFill>
                  <a:schemeClr val="tx1"/>
                </a:solidFill>
              </a:rPr>
              <a:t> </a:t>
            </a:r>
            <a:r>
              <a:rPr lang="en-US" dirty="0" err="1">
                <a:solidFill>
                  <a:schemeClr val="tx1"/>
                </a:solidFill>
              </a:rPr>
              <a:t>Dũng</a:t>
            </a:r>
            <a:endParaRPr lang="en-US" dirty="0">
              <a:solidFill>
                <a:schemeClr val="tx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39"/>
          <p:cNvSpPr txBox="1">
            <a:spLocks noGrp="1"/>
          </p:cNvSpPr>
          <p:nvPr>
            <p:ph type="title"/>
          </p:nvPr>
        </p:nvSpPr>
        <p:spPr>
          <a:xfrm>
            <a:off x="713250" y="539500"/>
            <a:ext cx="7717500" cy="539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latin typeface="+mn-lt"/>
              </a:rPr>
              <a:t>GRADIENT</a:t>
            </a:r>
            <a:endParaRPr dirty="0">
              <a:latin typeface="+mn-lt"/>
            </a:endParaRPr>
          </a:p>
        </p:txBody>
      </p:sp>
      <p:sp>
        <p:nvSpPr>
          <p:cNvPr id="404" name="Google Shape;404;p39"/>
          <p:cNvSpPr/>
          <p:nvPr/>
        </p:nvSpPr>
        <p:spPr>
          <a:xfrm rot="5400000">
            <a:off x="1681950" y="183909"/>
            <a:ext cx="43200" cy="198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Hộp Văn bản 10">
            <a:extLst>
              <a:ext uri="{FF2B5EF4-FFF2-40B4-BE49-F238E27FC236}">
                <a16:creationId xmlns:a16="http://schemas.microsoft.com/office/drawing/2014/main" id="{C93EB980-D773-45A3-B84D-55A0427D26C9}"/>
              </a:ext>
            </a:extLst>
          </p:cNvPr>
          <p:cNvSpPr txBox="1"/>
          <p:nvPr/>
        </p:nvSpPr>
        <p:spPr>
          <a:xfrm>
            <a:off x="713250" y="1295589"/>
            <a:ext cx="5085694" cy="400110"/>
          </a:xfrm>
          <a:prstGeom prst="rect">
            <a:avLst/>
          </a:prstGeom>
          <a:noFill/>
        </p:spPr>
        <p:txBody>
          <a:bodyPr wrap="square">
            <a:spAutoFit/>
          </a:bodyPr>
          <a:lstStyle/>
          <a:p>
            <a:r>
              <a:rPr lang="en-US" sz="2000" dirty="0">
                <a:solidFill>
                  <a:schemeClr val="tx1"/>
                </a:solidFill>
              </a:rPr>
              <a:t>What is gradient?</a:t>
            </a:r>
            <a:endParaRPr lang="vi-VN" sz="2000" dirty="0">
              <a:solidFill>
                <a:schemeClr val="tx1"/>
              </a:solidFill>
            </a:endParaRPr>
          </a:p>
        </p:txBody>
      </p:sp>
      <p:sp>
        <p:nvSpPr>
          <p:cNvPr id="15" name="Hộp Văn bản 14">
            <a:extLst>
              <a:ext uri="{FF2B5EF4-FFF2-40B4-BE49-F238E27FC236}">
                <a16:creationId xmlns:a16="http://schemas.microsoft.com/office/drawing/2014/main" id="{853152CC-4B02-43F1-97CA-71F4A252CEDE}"/>
              </a:ext>
            </a:extLst>
          </p:cNvPr>
          <p:cNvSpPr txBox="1"/>
          <p:nvPr/>
        </p:nvSpPr>
        <p:spPr>
          <a:xfrm>
            <a:off x="1004735" y="3467671"/>
            <a:ext cx="5086350" cy="523220"/>
          </a:xfrm>
          <a:prstGeom prst="rect">
            <a:avLst/>
          </a:prstGeom>
          <a:noFill/>
        </p:spPr>
        <p:txBody>
          <a:bodyPr wrap="square">
            <a:spAutoFit/>
          </a:bodyPr>
          <a:lstStyle/>
          <a:p>
            <a:r>
              <a:rPr lang="en-US" dirty="0" err="1">
                <a:solidFill>
                  <a:schemeClr val="tx1"/>
                </a:solidFill>
              </a:rPr>
              <a:t>Trong</a:t>
            </a:r>
            <a:r>
              <a:rPr lang="en-US" dirty="0">
                <a:solidFill>
                  <a:schemeClr val="tx1"/>
                </a:solidFill>
              </a:rPr>
              <a:t> </a:t>
            </a:r>
            <a:r>
              <a:rPr lang="en-US" dirty="0" err="1">
                <a:solidFill>
                  <a:schemeClr val="tx1"/>
                </a:solidFill>
              </a:rPr>
              <a:t>đó</a:t>
            </a:r>
            <a:r>
              <a:rPr lang="en-US" dirty="0">
                <a:solidFill>
                  <a:schemeClr val="tx1"/>
                </a:solidFill>
              </a:rPr>
              <a:t> </a:t>
            </a:r>
            <a:r>
              <a:rPr lang="en-US" i="1" dirty="0">
                <a:solidFill>
                  <a:schemeClr val="tx1"/>
                </a:solidFill>
              </a:rPr>
              <a:t>dx, </a:t>
            </a:r>
            <a:r>
              <a:rPr lang="en-US" i="1" dirty="0" err="1">
                <a:solidFill>
                  <a:schemeClr val="tx1"/>
                </a:solidFill>
              </a:rPr>
              <a:t>dy</a:t>
            </a:r>
            <a:r>
              <a:rPr lang="en-US" dirty="0">
                <a:solidFill>
                  <a:schemeClr val="tx1"/>
                </a:solidFill>
              </a:rPr>
              <a:t> </a:t>
            </a:r>
            <a:r>
              <a:rPr lang="en-US" dirty="0" err="1">
                <a:solidFill>
                  <a:schemeClr val="tx1"/>
                </a:solidFill>
              </a:rPr>
              <a:t>là</a:t>
            </a:r>
            <a:r>
              <a:rPr lang="en-US" dirty="0">
                <a:solidFill>
                  <a:schemeClr val="tx1"/>
                </a:solidFill>
              </a:rPr>
              <a:t> </a:t>
            </a:r>
            <a:r>
              <a:rPr lang="en-US" dirty="0" err="1">
                <a:solidFill>
                  <a:schemeClr val="tx1"/>
                </a:solidFill>
              </a:rPr>
              <a:t>khoảng</a:t>
            </a:r>
            <a:r>
              <a:rPr lang="en-US" dirty="0">
                <a:solidFill>
                  <a:schemeClr val="tx1"/>
                </a:solidFill>
              </a:rPr>
              <a:t> </a:t>
            </a:r>
            <a:r>
              <a:rPr lang="en-US" dirty="0" err="1">
                <a:solidFill>
                  <a:schemeClr val="tx1"/>
                </a:solidFill>
              </a:rPr>
              <a:t>cách</a:t>
            </a:r>
            <a:r>
              <a:rPr lang="en-US" dirty="0">
                <a:solidFill>
                  <a:schemeClr val="tx1"/>
                </a:solidFill>
              </a:rPr>
              <a:t> </a:t>
            </a:r>
            <a:r>
              <a:rPr lang="en-US" dirty="0" err="1">
                <a:solidFill>
                  <a:schemeClr val="tx1"/>
                </a:solidFill>
              </a:rPr>
              <a:t>giữa</a:t>
            </a:r>
            <a:r>
              <a:rPr lang="en-US" dirty="0">
                <a:solidFill>
                  <a:schemeClr val="tx1"/>
                </a:solidFill>
              </a:rPr>
              <a:t> 2 </a:t>
            </a:r>
            <a:r>
              <a:rPr lang="en-US" dirty="0" err="1">
                <a:solidFill>
                  <a:schemeClr val="tx1"/>
                </a:solidFill>
              </a:rPr>
              <a:t>điểm</a:t>
            </a:r>
            <a:r>
              <a:rPr lang="en-US" dirty="0">
                <a:solidFill>
                  <a:schemeClr val="tx1"/>
                </a:solidFill>
              </a:rPr>
              <a:t> </a:t>
            </a:r>
            <a:r>
              <a:rPr lang="en-US" dirty="0" err="1">
                <a:solidFill>
                  <a:schemeClr val="tx1"/>
                </a:solidFill>
              </a:rPr>
              <a:t>kế</a:t>
            </a:r>
            <a:r>
              <a:rPr lang="en-US" dirty="0">
                <a:solidFill>
                  <a:schemeClr val="tx1"/>
                </a:solidFill>
              </a:rPr>
              <a:t> </a:t>
            </a:r>
            <a:r>
              <a:rPr lang="en-US" dirty="0" err="1">
                <a:solidFill>
                  <a:schemeClr val="tx1"/>
                </a:solidFill>
              </a:rPr>
              <a:t>cận</a:t>
            </a:r>
            <a:r>
              <a:rPr lang="en-US" dirty="0">
                <a:solidFill>
                  <a:schemeClr val="tx1"/>
                </a:solidFill>
              </a:rPr>
              <a:t> </a:t>
            </a:r>
            <a:r>
              <a:rPr lang="en-US" dirty="0" err="1">
                <a:solidFill>
                  <a:schemeClr val="tx1"/>
                </a:solidFill>
              </a:rPr>
              <a:t>theo</a:t>
            </a:r>
            <a:r>
              <a:rPr lang="en-US" dirty="0">
                <a:solidFill>
                  <a:schemeClr val="tx1"/>
                </a:solidFill>
              </a:rPr>
              <a:t> </a:t>
            </a:r>
            <a:r>
              <a:rPr lang="en-US" dirty="0" err="1">
                <a:solidFill>
                  <a:schemeClr val="tx1"/>
                </a:solidFill>
              </a:rPr>
              <a:t>hướng</a:t>
            </a:r>
            <a:r>
              <a:rPr lang="en-US" dirty="0">
                <a:solidFill>
                  <a:schemeClr val="tx1"/>
                </a:solidFill>
              </a:rPr>
              <a:t> </a:t>
            </a:r>
            <a:r>
              <a:rPr lang="en-US" dirty="0" err="1">
                <a:solidFill>
                  <a:schemeClr val="tx1"/>
                </a:solidFill>
              </a:rPr>
              <a:t>x,y</a:t>
            </a:r>
            <a:r>
              <a:rPr lang="en-US" dirty="0">
                <a:solidFill>
                  <a:schemeClr val="tx1"/>
                </a:solidFill>
              </a:rPr>
              <a:t> </a:t>
            </a:r>
            <a:r>
              <a:rPr lang="en-US" dirty="0" err="1">
                <a:solidFill>
                  <a:schemeClr val="tx1"/>
                </a:solidFill>
              </a:rPr>
              <a:t>tương</a:t>
            </a:r>
            <a:r>
              <a:rPr lang="en-US" dirty="0">
                <a:solidFill>
                  <a:schemeClr val="tx1"/>
                </a:solidFill>
              </a:rPr>
              <a:t> </a:t>
            </a:r>
            <a:r>
              <a:rPr lang="en-US" dirty="0" err="1">
                <a:solidFill>
                  <a:schemeClr val="tx1"/>
                </a:solidFill>
              </a:rPr>
              <a:t>ứng</a:t>
            </a:r>
            <a:r>
              <a:rPr lang="en-US" dirty="0">
                <a:solidFill>
                  <a:schemeClr val="tx1"/>
                </a:solidFill>
              </a:rPr>
              <a:t> (</a:t>
            </a:r>
            <a:r>
              <a:rPr lang="en-US" dirty="0" err="1">
                <a:solidFill>
                  <a:schemeClr val="tx1"/>
                </a:solidFill>
              </a:rPr>
              <a:t>thực</a:t>
            </a:r>
            <a:r>
              <a:rPr lang="en-US" dirty="0">
                <a:solidFill>
                  <a:schemeClr val="tx1"/>
                </a:solidFill>
              </a:rPr>
              <a:t> </a:t>
            </a:r>
            <a:r>
              <a:rPr lang="en-US" dirty="0" err="1">
                <a:solidFill>
                  <a:schemeClr val="tx1"/>
                </a:solidFill>
              </a:rPr>
              <a:t>tế</a:t>
            </a:r>
            <a:r>
              <a:rPr lang="en-US" dirty="0">
                <a:solidFill>
                  <a:schemeClr val="tx1"/>
                </a:solidFill>
              </a:rPr>
              <a:t> </a:t>
            </a:r>
            <a:r>
              <a:rPr lang="en-US" dirty="0" err="1">
                <a:solidFill>
                  <a:schemeClr val="tx1"/>
                </a:solidFill>
              </a:rPr>
              <a:t>chọn</a:t>
            </a:r>
            <a:r>
              <a:rPr lang="en-US" dirty="0">
                <a:solidFill>
                  <a:schemeClr val="tx1"/>
                </a:solidFill>
              </a:rPr>
              <a:t> </a:t>
            </a:r>
            <a:r>
              <a:rPr lang="en-US" i="1" dirty="0">
                <a:solidFill>
                  <a:schemeClr val="tx1"/>
                </a:solidFill>
              </a:rPr>
              <a:t>dx=</a:t>
            </a:r>
            <a:r>
              <a:rPr lang="en-US" i="1" dirty="0" err="1">
                <a:solidFill>
                  <a:schemeClr val="tx1"/>
                </a:solidFill>
              </a:rPr>
              <a:t>dy</a:t>
            </a:r>
            <a:r>
              <a:rPr lang="en-US" dirty="0">
                <a:solidFill>
                  <a:schemeClr val="tx1"/>
                </a:solidFill>
              </a:rPr>
              <a:t>=1)</a:t>
            </a:r>
          </a:p>
        </p:txBody>
      </p:sp>
      <mc:AlternateContent xmlns:mc="http://schemas.openxmlformats.org/markup-compatibility/2006" xmlns:a14="http://schemas.microsoft.com/office/drawing/2010/main">
        <mc:Choice Requires="a14">
          <p:sp>
            <p:nvSpPr>
              <p:cNvPr id="13" name="Hộp Văn bản 12">
                <a:extLst>
                  <a:ext uri="{FF2B5EF4-FFF2-40B4-BE49-F238E27FC236}">
                    <a16:creationId xmlns:a16="http://schemas.microsoft.com/office/drawing/2014/main" id="{C4BB7397-F314-4D05-99D7-97F994678534}"/>
                  </a:ext>
                </a:extLst>
              </p:cNvPr>
              <p:cNvSpPr txBox="1"/>
              <p:nvPr/>
            </p:nvSpPr>
            <p:spPr>
              <a:xfrm>
                <a:off x="978925" y="2320954"/>
                <a:ext cx="5084506" cy="965392"/>
              </a:xfrm>
              <a:prstGeom prst="rect">
                <a:avLst/>
              </a:prstGeom>
              <a:noFill/>
            </p:spPr>
            <p:txBody>
              <a:bodyPr wrap="square">
                <a:spAutoFit/>
              </a:bodyPr>
              <a:lstStyle/>
              <a:p>
                <a:pPr marL="0" lvl="2" indent="0" algn="ctr">
                  <a:buNone/>
                </a:pPr>
                <a14:m>
                  <m:oMathPara xmlns:m="http://schemas.openxmlformats.org/officeDocument/2006/math">
                    <m:oMathParaPr>
                      <m:jc m:val="center"/>
                    </m:oMathParaPr>
                    <m:oMath xmlns:m="http://schemas.openxmlformats.org/officeDocument/2006/math">
                      <m:f>
                        <m:fPr>
                          <m:ctrlPr>
                            <a:rPr lang="vi-VN" sz="1400" b="1" i="1" noProof="1" smtClean="0">
                              <a:solidFill>
                                <a:schemeClr val="tx1">
                                  <a:lumMod val="95000"/>
                                  <a:lumOff val="5000"/>
                                </a:schemeClr>
                              </a:solidFill>
                              <a:latin typeface="Cambria Math" panose="02040503050406030204" pitchFamily="18" charset="0"/>
                            </a:rPr>
                          </m:ctrlPr>
                        </m:fPr>
                        <m:num>
                          <m:r>
                            <a:rPr lang="vi-VN" sz="1400" b="1" i="1" noProof="1" smtClean="0">
                              <a:solidFill>
                                <a:schemeClr val="tx1">
                                  <a:lumMod val="95000"/>
                                  <a:lumOff val="5000"/>
                                </a:schemeClr>
                              </a:solidFill>
                              <a:latin typeface="Cambria Math" panose="02040503050406030204" pitchFamily="18" charset="0"/>
                              <a:ea typeface="Cambria Math" panose="02040503050406030204" pitchFamily="18" charset="0"/>
                            </a:rPr>
                            <m:t>𝝏</m:t>
                          </m:r>
                          <m:r>
                            <a:rPr lang="vi-VN" sz="1400" b="1" i="1" noProof="1" smtClean="0">
                              <a:solidFill>
                                <a:schemeClr val="tx1">
                                  <a:lumMod val="95000"/>
                                  <a:lumOff val="5000"/>
                                </a:schemeClr>
                              </a:solidFill>
                              <a:latin typeface="Cambria Math" panose="02040503050406030204" pitchFamily="18" charset="0"/>
                              <a:ea typeface="Cambria Math" panose="02040503050406030204" pitchFamily="18" charset="0"/>
                            </a:rPr>
                            <m:t>𝒇</m:t>
                          </m:r>
                          <m:d>
                            <m:dPr>
                              <m:ctrlPr>
                                <a:rPr lang="vi-VN" sz="1400" b="1" i="1" noProof="1" smtClean="0">
                                  <a:solidFill>
                                    <a:schemeClr val="tx1">
                                      <a:lumMod val="95000"/>
                                      <a:lumOff val="5000"/>
                                    </a:schemeClr>
                                  </a:solidFill>
                                  <a:latin typeface="Cambria Math" panose="02040503050406030204" pitchFamily="18" charset="0"/>
                                  <a:ea typeface="Cambria Math" panose="02040503050406030204" pitchFamily="18" charset="0"/>
                                </a:rPr>
                              </m:ctrlPr>
                            </m:dPr>
                            <m:e>
                              <m:r>
                                <a:rPr lang="vi-VN" sz="1400" b="1" i="1" noProof="1" smtClean="0">
                                  <a:solidFill>
                                    <a:schemeClr val="tx1">
                                      <a:lumMod val="95000"/>
                                      <a:lumOff val="5000"/>
                                    </a:schemeClr>
                                  </a:solidFill>
                                  <a:latin typeface="Cambria Math" panose="02040503050406030204" pitchFamily="18" charset="0"/>
                                  <a:ea typeface="Cambria Math" panose="02040503050406030204" pitchFamily="18" charset="0"/>
                                </a:rPr>
                                <m:t>𝒙</m:t>
                              </m:r>
                              <m:r>
                                <a:rPr lang="vi-VN" sz="1400" b="1" i="1" noProof="1" smtClean="0">
                                  <a:solidFill>
                                    <a:schemeClr val="tx1">
                                      <a:lumMod val="95000"/>
                                      <a:lumOff val="5000"/>
                                    </a:schemeClr>
                                  </a:solidFill>
                                  <a:latin typeface="Cambria Math" panose="02040503050406030204" pitchFamily="18" charset="0"/>
                                  <a:ea typeface="Cambria Math" panose="02040503050406030204" pitchFamily="18" charset="0"/>
                                </a:rPr>
                                <m:t>,</m:t>
                              </m:r>
                              <m:r>
                                <a:rPr lang="vi-VN" sz="1400" b="1" i="1" noProof="1" smtClean="0">
                                  <a:solidFill>
                                    <a:schemeClr val="tx1">
                                      <a:lumMod val="95000"/>
                                      <a:lumOff val="5000"/>
                                    </a:schemeClr>
                                  </a:solidFill>
                                  <a:latin typeface="Cambria Math" panose="02040503050406030204" pitchFamily="18" charset="0"/>
                                  <a:ea typeface="Cambria Math" panose="02040503050406030204" pitchFamily="18" charset="0"/>
                                </a:rPr>
                                <m:t>𝒚</m:t>
                              </m:r>
                            </m:e>
                          </m:d>
                        </m:num>
                        <m:den>
                          <m:r>
                            <a:rPr lang="vi-VN" sz="1400" b="1" i="1" noProof="1" smtClean="0">
                              <a:solidFill>
                                <a:schemeClr val="tx1">
                                  <a:lumMod val="95000"/>
                                  <a:lumOff val="5000"/>
                                </a:schemeClr>
                              </a:solidFill>
                              <a:latin typeface="Cambria Math" panose="02040503050406030204" pitchFamily="18" charset="0"/>
                              <a:ea typeface="Cambria Math" panose="02040503050406030204" pitchFamily="18" charset="0"/>
                            </a:rPr>
                            <m:t>𝝏</m:t>
                          </m:r>
                          <m:r>
                            <a:rPr lang="vi-VN" sz="1400" b="1" i="1" noProof="1" smtClean="0">
                              <a:solidFill>
                                <a:schemeClr val="tx1">
                                  <a:lumMod val="95000"/>
                                  <a:lumOff val="5000"/>
                                </a:schemeClr>
                              </a:solidFill>
                              <a:latin typeface="Cambria Math" panose="02040503050406030204" pitchFamily="18" charset="0"/>
                              <a:ea typeface="Cambria Math" panose="02040503050406030204" pitchFamily="18" charset="0"/>
                            </a:rPr>
                            <m:t>𝒙</m:t>
                          </m:r>
                        </m:den>
                      </m:f>
                      <m:r>
                        <a:rPr lang="vi-VN" sz="1400" b="1" i="1" noProof="1" smtClean="0">
                          <a:solidFill>
                            <a:schemeClr val="tx1">
                              <a:lumMod val="95000"/>
                              <a:lumOff val="5000"/>
                            </a:schemeClr>
                          </a:solidFill>
                          <a:latin typeface="Cambria Math" panose="02040503050406030204" pitchFamily="18" charset="0"/>
                        </a:rPr>
                        <m:t>=</m:t>
                      </m:r>
                      <m:sSubSup>
                        <m:sSubSupPr>
                          <m:ctrlPr>
                            <a:rPr lang="vi-VN" sz="1400" b="1" i="1" noProof="1" smtClean="0">
                              <a:solidFill>
                                <a:schemeClr val="tx1">
                                  <a:lumMod val="95000"/>
                                  <a:lumOff val="5000"/>
                                </a:schemeClr>
                              </a:solidFill>
                              <a:latin typeface="Cambria Math" panose="02040503050406030204" pitchFamily="18" charset="0"/>
                            </a:rPr>
                          </m:ctrlPr>
                        </m:sSubSupPr>
                        <m:e>
                          <m:r>
                            <a:rPr lang="vi-VN" sz="1400" b="1" i="1" noProof="1" smtClean="0">
                              <a:solidFill>
                                <a:schemeClr val="tx1">
                                  <a:lumMod val="95000"/>
                                  <a:lumOff val="5000"/>
                                </a:schemeClr>
                              </a:solidFill>
                              <a:latin typeface="Cambria Math" panose="02040503050406030204" pitchFamily="18" charset="0"/>
                            </a:rPr>
                            <m:t>𝒇</m:t>
                          </m:r>
                        </m:e>
                        <m:sub>
                          <m:r>
                            <a:rPr lang="vi-VN" sz="1400" b="1" i="1" noProof="1" smtClean="0">
                              <a:solidFill>
                                <a:schemeClr val="tx1">
                                  <a:lumMod val="95000"/>
                                  <a:lumOff val="5000"/>
                                </a:schemeClr>
                              </a:solidFill>
                              <a:latin typeface="Cambria Math" panose="02040503050406030204" pitchFamily="18" charset="0"/>
                            </a:rPr>
                            <m:t>𝒙</m:t>
                          </m:r>
                        </m:sub>
                        <m:sup>
                          <m:r>
                            <a:rPr lang="vi-VN" sz="1400" b="1" i="1" noProof="1" smtClean="0">
                              <a:solidFill>
                                <a:schemeClr val="tx1">
                                  <a:lumMod val="95000"/>
                                  <a:lumOff val="5000"/>
                                </a:schemeClr>
                              </a:solidFill>
                              <a:latin typeface="Cambria Math" panose="02040503050406030204" pitchFamily="18" charset="0"/>
                            </a:rPr>
                            <m:t>′</m:t>
                          </m:r>
                        </m:sup>
                      </m:sSubSup>
                      <m:d>
                        <m:dPr>
                          <m:ctrlPr>
                            <a:rPr lang="vi-VN" sz="1400" b="1" i="1" noProof="1" smtClean="0">
                              <a:solidFill>
                                <a:schemeClr val="tx1">
                                  <a:lumMod val="95000"/>
                                  <a:lumOff val="5000"/>
                                </a:schemeClr>
                              </a:solidFill>
                              <a:latin typeface="Cambria Math" panose="02040503050406030204" pitchFamily="18" charset="0"/>
                            </a:rPr>
                          </m:ctrlPr>
                        </m:dPr>
                        <m:e>
                          <m:r>
                            <a:rPr lang="vi-VN" sz="1400" b="1" i="1" noProof="1" smtClean="0">
                              <a:solidFill>
                                <a:schemeClr val="tx1">
                                  <a:lumMod val="95000"/>
                                  <a:lumOff val="5000"/>
                                </a:schemeClr>
                              </a:solidFill>
                              <a:latin typeface="Cambria Math" panose="02040503050406030204" pitchFamily="18" charset="0"/>
                            </a:rPr>
                            <m:t>𝒙</m:t>
                          </m:r>
                          <m:r>
                            <a:rPr lang="vi-VN" sz="1400" b="1" i="1" noProof="1" smtClean="0">
                              <a:solidFill>
                                <a:schemeClr val="tx1">
                                  <a:lumMod val="95000"/>
                                  <a:lumOff val="5000"/>
                                </a:schemeClr>
                              </a:solidFill>
                              <a:latin typeface="Cambria Math" panose="02040503050406030204" pitchFamily="18" charset="0"/>
                            </a:rPr>
                            <m:t>,</m:t>
                          </m:r>
                          <m:r>
                            <a:rPr lang="vi-VN" sz="1400" b="1" i="1" noProof="1" smtClean="0">
                              <a:solidFill>
                                <a:schemeClr val="tx1">
                                  <a:lumMod val="95000"/>
                                  <a:lumOff val="5000"/>
                                </a:schemeClr>
                              </a:solidFill>
                              <a:latin typeface="Cambria Math" panose="02040503050406030204" pitchFamily="18" charset="0"/>
                            </a:rPr>
                            <m:t>𝒚</m:t>
                          </m:r>
                        </m:e>
                      </m:d>
                      <m:r>
                        <a:rPr lang="vi-VN" sz="1400" b="1" noProof="1" smtClean="0">
                          <a:solidFill>
                            <a:schemeClr val="tx1">
                              <a:lumMod val="95000"/>
                              <a:lumOff val="5000"/>
                            </a:schemeClr>
                          </a:solidFill>
                          <a:latin typeface="Cambria Math" panose="02040503050406030204" pitchFamily="18" charset="0"/>
                        </a:rPr>
                        <m:t>≈</m:t>
                      </m:r>
                      <m:f>
                        <m:fPr>
                          <m:ctrlPr>
                            <a:rPr lang="vi-VN" sz="1400" b="1" i="1" noProof="1" smtClean="0">
                              <a:solidFill>
                                <a:schemeClr val="tx1">
                                  <a:lumMod val="95000"/>
                                  <a:lumOff val="5000"/>
                                </a:schemeClr>
                              </a:solidFill>
                              <a:latin typeface="Cambria Math" panose="02040503050406030204" pitchFamily="18" charset="0"/>
                            </a:rPr>
                          </m:ctrlPr>
                        </m:fPr>
                        <m:num>
                          <m:r>
                            <a:rPr lang="vi-VN" sz="1400" b="1" i="1" noProof="1" smtClean="0">
                              <a:solidFill>
                                <a:schemeClr val="tx1">
                                  <a:lumMod val="95000"/>
                                  <a:lumOff val="5000"/>
                                </a:schemeClr>
                              </a:solidFill>
                              <a:latin typeface="Cambria Math" panose="02040503050406030204" pitchFamily="18" charset="0"/>
                            </a:rPr>
                            <m:t>𝒇</m:t>
                          </m:r>
                          <m:d>
                            <m:dPr>
                              <m:ctrlPr>
                                <a:rPr lang="vi-VN" sz="1400" b="1" i="1" noProof="1" smtClean="0">
                                  <a:solidFill>
                                    <a:schemeClr val="tx1">
                                      <a:lumMod val="95000"/>
                                      <a:lumOff val="5000"/>
                                    </a:schemeClr>
                                  </a:solidFill>
                                  <a:latin typeface="Cambria Math" panose="02040503050406030204" pitchFamily="18" charset="0"/>
                                </a:rPr>
                              </m:ctrlPr>
                            </m:dPr>
                            <m:e>
                              <m:r>
                                <a:rPr lang="vi-VN" sz="1400" b="1" i="1" noProof="1" smtClean="0">
                                  <a:solidFill>
                                    <a:schemeClr val="tx1">
                                      <a:lumMod val="95000"/>
                                      <a:lumOff val="5000"/>
                                    </a:schemeClr>
                                  </a:solidFill>
                                  <a:latin typeface="Cambria Math" panose="02040503050406030204" pitchFamily="18" charset="0"/>
                                </a:rPr>
                                <m:t>𝒙</m:t>
                              </m:r>
                              <m:r>
                                <a:rPr lang="vi-VN" sz="1400" b="1" i="1" noProof="1" smtClean="0">
                                  <a:solidFill>
                                    <a:schemeClr val="tx1">
                                      <a:lumMod val="95000"/>
                                      <a:lumOff val="5000"/>
                                    </a:schemeClr>
                                  </a:solidFill>
                                  <a:latin typeface="Cambria Math" panose="02040503050406030204" pitchFamily="18" charset="0"/>
                                </a:rPr>
                                <m:t>+</m:t>
                              </m:r>
                              <m:r>
                                <a:rPr lang="vi-VN" sz="1400" b="1" i="1" noProof="1" smtClean="0">
                                  <a:solidFill>
                                    <a:schemeClr val="tx1">
                                      <a:lumMod val="95000"/>
                                      <a:lumOff val="5000"/>
                                    </a:schemeClr>
                                  </a:solidFill>
                                  <a:latin typeface="Cambria Math" panose="02040503050406030204" pitchFamily="18" charset="0"/>
                                </a:rPr>
                                <m:t>𝒅𝒙</m:t>
                              </m:r>
                              <m:r>
                                <a:rPr lang="vi-VN" sz="1400" b="1" i="1" noProof="1" smtClean="0">
                                  <a:solidFill>
                                    <a:schemeClr val="tx1">
                                      <a:lumMod val="95000"/>
                                      <a:lumOff val="5000"/>
                                    </a:schemeClr>
                                  </a:solidFill>
                                  <a:latin typeface="Cambria Math" panose="02040503050406030204" pitchFamily="18" charset="0"/>
                                </a:rPr>
                                <m:t>,</m:t>
                              </m:r>
                              <m:r>
                                <a:rPr lang="vi-VN" sz="1400" b="1" i="1" noProof="1" smtClean="0">
                                  <a:solidFill>
                                    <a:schemeClr val="tx1">
                                      <a:lumMod val="95000"/>
                                      <a:lumOff val="5000"/>
                                    </a:schemeClr>
                                  </a:solidFill>
                                  <a:latin typeface="Cambria Math" panose="02040503050406030204" pitchFamily="18" charset="0"/>
                                </a:rPr>
                                <m:t>𝒚</m:t>
                              </m:r>
                            </m:e>
                          </m:d>
                          <m:r>
                            <a:rPr lang="vi-VN" sz="1400" b="1" i="1" noProof="1" smtClean="0">
                              <a:solidFill>
                                <a:schemeClr val="tx1">
                                  <a:lumMod val="95000"/>
                                  <a:lumOff val="5000"/>
                                </a:schemeClr>
                              </a:solidFill>
                              <a:latin typeface="Cambria Math" panose="02040503050406030204" pitchFamily="18" charset="0"/>
                            </a:rPr>
                            <m:t>−</m:t>
                          </m:r>
                          <m:r>
                            <a:rPr lang="vi-VN" sz="1400" b="1" i="1" noProof="1" smtClean="0">
                              <a:solidFill>
                                <a:schemeClr val="tx1">
                                  <a:lumMod val="95000"/>
                                  <a:lumOff val="5000"/>
                                </a:schemeClr>
                              </a:solidFill>
                              <a:latin typeface="Cambria Math" panose="02040503050406030204" pitchFamily="18" charset="0"/>
                            </a:rPr>
                            <m:t>𝒇</m:t>
                          </m:r>
                          <m:d>
                            <m:dPr>
                              <m:ctrlPr>
                                <a:rPr lang="vi-VN" sz="1400" b="1" i="1" noProof="1" smtClean="0">
                                  <a:solidFill>
                                    <a:schemeClr val="tx1">
                                      <a:lumMod val="95000"/>
                                      <a:lumOff val="5000"/>
                                    </a:schemeClr>
                                  </a:solidFill>
                                  <a:latin typeface="Cambria Math" panose="02040503050406030204" pitchFamily="18" charset="0"/>
                                </a:rPr>
                              </m:ctrlPr>
                            </m:dPr>
                            <m:e>
                              <m:r>
                                <a:rPr lang="vi-VN" sz="1400" b="1" i="1" noProof="1" smtClean="0">
                                  <a:solidFill>
                                    <a:schemeClr val="tx1">
                                      <a:lumMod val="95000"/>
                                      <a:lumOff val="5000"/>
                                    </a:schemeClr>
                                  </a:solidFill>
                                  <a:latin typeface="Cambria Math" panose="02040503050406030204" pitchFamily="18" charset="0"/>
                                </a:rPr>
                                <m:t>𝒙</m:t>
                              </m:r>
                              <m:r>
                                <a:rPr lang="vi-VN" sz="1400" b="1" i="1" noProof="1" smtClean="0">
                                  <a:solidFill>
                                    <a:schemeClr val="tx1">
                                      <a:lumMod val="95000"/>
                                      <a:lumOff val="5000"/>
                                    </a:schemeClr>
                                  </a:solidFill>
                                  <a:latin typeface="Cambria Math" panose="02040503050406030204" pitchFamily="18" charset="0"/>
                                </a:rPr>
                                <m:t>,</m:t>
                              </m:r>
                              <m:r>
                                <a:rPr lang="vi-VN" sz="1400" b="1" i="1" noProof="1" smtClean="0">
                                  <a:solidFill>
                                    <a:schemeClr val="tx1">
                                      <a:lumMod val="95000"/>
                                      <a:lumOff val="5000"/>
                                    </a:schemeClr>
                                  </a:solidFill>
                                  <a:latin typeface="Cambria Math" panose="02040503050406030204" pitchFamily="18" charset="0"/>
                                </a:rPr>
                                <m:t>𝒚</m:t>
                              </m:r>
                            </m:e>
                          </m:d>
                        </m:num>
                        <m:den>
                          <m:r>
                            <a:rPr lang="vi-VN" sz="1400" b="1" i="1" noProof="1" smtClean="0">
                              <a:solidFill>
                                <a:schemeClr val="tx1">
                                  <a:lumMod val="95000"/>
                                  <a:lumOff val="5000"/>
                                </a:schemeClr>
                              </a:solidFill>
                              <a:latin typeface="Cambria Math" panose="02040503050406030204" pitchFamily="18" charset="0"/>
                            </a:rPr>
                            <m:t>𝒅𝒙</m:t>
                          </m:r>
                        </m:den>
                      </m:f>
                      <m:r>
                        <a:rPr lang="vi-VN" sz="1400" b="1" i="1" noProof="1" smtClean="0">
                          <a:solidFill>
                            <a:schemeClr val="tx1">
                              <a:lumMod val="95000"/>
                              <a:lumOff val="5000"/>
                            </a:schemeClr>
                          </a:solidFill>
                          <a:latin typeface="Cambria Math" panose="02040503050406030204" pitchFamily="18" charset="0"/>
                        </a:rPr>
                        <m:t>, </m:t>
                      </m:r>
                    </m:oMath>
                  </m:oMathPara>
                </a14:m>
                <a:endParaRPr lang="vi-VN" sz="1400" b="1" i="1" noProof="1">
                  <a:solidFill>
                    <a:schemeClr val="tx1">
                      <a:lumMod val="95000"/>
                      <a:lumOff val="5000"/>
                    </a:schemeClr>
                  </a:solidFill>
                  <a:latin typeface="Cambria Math" panose="02040503050406030204" pitchFamily="18" charset="0"/>
                </a:endParaRPr>
              </a:p>
              <a:p>
                <a:pPr marL="0" lvl="2" indent="0" algn="ctr">
                  <a:buNone/>
                </a:pPr>
                <a14:m>
                  <m:oMathPara xmlns:m="http://schemas.openxmlformats.org/officeDocument/2006/math">
                    <m:oMathParaPr>
                      <m:jc m:val="center"/>
                    </m:oMathParaPr>
                    <m:oMath xmlns:m="http://schemas.openxmlformats.org/officeDocument/2006/math">
                      <m:f>
                        <m:fPr>
                          <m:ctrlPr>
                            <a:rPr lang="vi-VN" sz="1400" b="1" i="1" noProof="1" smtClean="0">
                              <a:solidFill>
                                <a:schemeClr val="tx1">
                                  <a:lumMod val="95000"/>
                                  <a:lumOff val="5000"/>
                                </a:schemeClr>
                              </a:solidFill>
                              <a:latin typeface="Cambria Math" panose="02040503050406030204" pitchFamily="18" charset="0"/>
                            </a:rPr>
                          </m:ctrlPr>
                        </m:fPr>
                        <m:num>
                          <m:r>
                            <a:rPr lang="vi-VN" sz="1400" b="1" i="1" noProof="1" smtClean="0">
                              <a:solidFill>
                                <a:schemeClr val="tx1">
                                  <a:lumMod val="95000"/>
                                  <a:lumOff val="5000"/>
                                </a:schemeClr>
                              </a:solidFill>
                              <a:latin typeface="Cambria Math" panose="02040503050406030204" pitchFamily="18" charset="0"/>
                              <a:ea typeface="Cambria Math" panose="02040503050406030204" pitchFamily="18" charset="0"/>
                            </a:rPr>
                            <m:t>𝝏</m:t>
                          </m:r>
                          <m:r>
                            <a:rPr lang="vi-VN" sz="1400" b="1" i="1" noProof="1" smtClean="0">
                              <a:solidFill>
                                <a:schemeClr val="tx1">
                                  <a:lumMod val="95000"/>
                                  <a:lumOff val="5000"/>
                                </a:schemeClr>
                              </a:solidFill>
                              <a:latin typeface="Cambria Math" panose="02040503050406030204" pitchFamily="18" charset="0"/>
                              <a:ea typeface="Cambria Math" panose="02040503050406030204" pitchFamily="18" charset="0"/>
                            </a:rPr>
                            <m:t>𝒇</m:t>
                          </m:r>
                          <m:d>
                            <m:dPr>
                              <m:ctrlPr>
                                <a:rPr lang="vi-VN" sz="1400" b="1" i="1" noProof="1" smtClean="0">
                                  <a:solidFill>
                                    <a:schemeClr val="tx1">
                                      <a:lumMod val="95000"/>
                                      <a:lumOff val="5000"/>
                                    </a:schemeClr>
                                  </a:solidFill>
                                  <a:latin typeface="Cambria Math" panose="02040503050406030204" pitchFamily="18" charset="0"/>
                                  <a:ea typeface="Cambria Math" panose="02040503050406030204" pitchFamily="18" charset="0"/>
                                </a:rPr>
                              </m:ctrlPr>
                            </m:dPr>
                            <m:e>
                              <m:r>
                                <a:rPr lang="vi-VN" sz="1400" b="1" i="1" noProof="1" smtClean="0">
                                  <a:solidFill>
                                    <a:schemeClr val="tx1">
                                      <a:lumMod val="95000"/>
                                      <a:lumOff val="5000"/>
                                    </a:schemeClr>
                                  </a:solidFill>
                                  <a:latin typeface="Cambria Math" panose="02040503050406030204" pitchFamily="18" charset="0"/>
                                  <a:ea typeface="Cambria Math" panose="02040503050406030204" pitchFamily="18" charset="0"/>
                                </a:rPr>
                                <m:t>𝒙</m:t>
                              </m:r>
                              <m:r>
                                <a:rPr lang="vi-VN" sz="1400" b="1" i="1" noProof="1" smtClean="0">
                                  <a:solidFill>
                                    <a:schemeClr val="tx1">
                                      <a:lumMod val="95000"/>
                                      <a:lumOff val="5000"/>
                                    </a:schemeClr>
                                  </a:solidFill>
                                  <a:latin typeface="Cambria Math" panose="02040503050406030204" pitchFamily="18" charset="0"/>
                                  <a:ea typeface="Cambria Math" panose="02040503050406030204" pitchFamily="18" charset="0"/>
                                </a:rPr>
                                <m:t>,</m:t>
                              </m:r>
                              <m:r>
                                <a:rPr lang="vi-VN" sz="1400" b="1" i="1" noProof="1" smtClean="0">
                                  <a:solidFill>
                                    <a:schemeClr val="tx1">
                                      <a:lumMod val="95000"/>
                                      <a:lumOff val="5000"/>
                                    </a:schemeClr>
                                  </a:solidFill>
                                  <a:latin typeface="Cambria Math" panose="02040503050406030204" pitchFamily="18" charset="0"/>
                                  <a:ea typeface="Cambria Math" panose="02040503050406030204" pitchFamily="18" charset="0"/>
                                </a:rPr>
                                <m:t>𝒚</m:t>
                              </m:r>
                            </m:e>
                          </m:d>
                        </m:num>
                        <m:den>
                          <m:r>
                            <a:rPr lang="vi-VN" sz="1400" b="1" i="1" noProof="1" smtClean="0">
                              <a:solidFill>
                                <a:schemeClr val="tx1">
                                  <a:lumMod val="95000"/>
                                  <a:lumOff val="5000"/>
                                </a:schemeClr>
                              </a:solidFill>
                              <a:latin typeface="Cambria Math" panose="02040503050406030204" pitchFamily="18" charset="0"/>
                              <a:ea typeface="Cambria Math" panose="02040503050406030204" pitchFamily="18" charset="0"/>
                            </a:rPr>
                            <m:t>𝝏</m:t>
                          </m:r>
                          <m:r>
                            <a:rPr lang="vi-VN" sz="1400" b="1" i="1" noProof="1" smtClean="0">
                              <a:solidFill>
                                <a:schemeClr val="tx1">
                                  <a:lumMod val="95000"/>
                                  <a:lumOff val="5000"/>
                                </a:schemeClr>
                              </a:solidFill>
                              <a:latin typeface="Cambria Math" panose="02040503050406030204" pitchFamily="18" charset="0"/>
                              <a:ea typeface="Cambria Math" panose="02040503050406030204" pitchFamily="18" charset="0"/>
                            </a:rPr>
                            <m:t>𝒚</m:t>
                          </m:r>
                        </m:den>
                      </m:f>
                      <m:r>
                        <a:rPr lang="vi-VN" sz="1400" b="1" i="1" noProof="1" smtClean="0">
                          <a:solidFill>
                            <a:schemeClr val="tx1">
                              <a:lumMod val="95000"/>
                              <a:lumOff val="5000"/>
                            </a:schemeClr>
                          </a:solidFill>
                          <a:latin typeface="Cambria Math" panose="02040503050406030204" pitchFamily="18" charset="0"/>
                        </a:rPr>
                        <m:t>=</m:t>
                      </m:r>
                      <m:sSubSup>
                        <m:sSubSupPr>
                          <m:ctrlPr>
                            <a:rPr lang="vi-VN" sz="1400" b="1" i="1" noProof="1" smtClean="0">
                              <a:solidFill>
                                <a:schemeClr val="tx1">
                                  <a:lumMod val="95000"/>
                                  <a:lumOff val="5000"/>
                                </a:schemeClr>
                              </a:solidFill>
                              <a:latin typeface="Cambria Math" panose="02040503050406030204" pitchFamily="18" charset="0"/>
                            </a:rPr>
                          </m:ctrlPr>
                        </m:sSubSupPr>
                        <m:e>
                          <m:r>
                            <a:rPr lang="vi-VN" sz="1400" b="1" i="1" noProof="1" smtClean="0">
                              <a:solidFill>
                                <a:schemeClr val="tx1">
                                  <a:lumMod val="95000"/>
                                  <a:lumOff val="5000"/>
                                </a:schemeClr>
                              </a:solidFill>
                              <a:latin typeface="Cambria Math" panose="02040503050406030204" pitchFamily="18" charset="0"/>
                            </a:rPr>
                            <m:t>𝒇</m:t>
                          </m:r>
                        </m:e>
                        <m:sub>
                          <m:r>
                            <a:rPr lang="vi-VN" sz="1400" b="1" i="1" noProof="1" smtClean="0">
                              <a:solidFill>
                                <a:schemeClr val="tx1">
                                  <a:lumMod val="95000"/>
                                  <a:lumOff val="5000"/>
                                </a:schemeClr>
                              </a:solidFill>
                              <a:latin typeface="Cambria Math" panose="02040503050406030204" pitchFamily="18" charset="0"/>
                            </a:rPr>
                            <m:t>𝒚</m:t>
                          </m:r>
                        </m:sub>
                        <m:sup>
                          <m:r>
                            <a:rPr lang="vi-VN" sz="1400" b="1" i="1" noProof="1" smtClean="0">
                              <a:solidFill>
                                <a:schemeClr val="tx1">
                                  <a:lumMod val="95000"/>
                                  <a:lumOff val="5000"/>
                                </a:schemeClr>
                              </a:solidFill>
                              <a:latin typeface="Cambria Math" panose="02040503050406030204" pitchFamily="18" charset="0"/>
                            </a:rPr>
                            <m:t>′</m:t>
                          </m:r>
                        </m:sup>
                      </m:sSubSup>
                      <m:d>
                        <m:dPr>
                          <m:ctrlPr>
                            <a:rPr lang="vi-VN" sz="1400" b="1" i="1" noProof="1" smtClean="0">
                              <a:solidFill>
                                <a:schemeClr val="tx1">
                                  <a:lumMod val="95000"/>
                                  <a:lumOff val="5000"/>
                                </a:schemeClr>
                              </a:solidFill>
                              <a:latin typeface="Cambria Math" panose="02040503050406030204" pitchFamily="18" charset="0"/>
                            </a:rPr>
                          </m:ctrlPr>
                        </m:dPr>
                        <m:e>
                          <m:r>
                            <a:rPr lang="vi-VN" sz="1400" b="1" i="1" noProof="1" smtClean="0">
                              <a:solidFill>
                                <a:schemeClr val="tx1">
                                  <a:lumMod val="95000"/>
                                  <a:lumOff val="5000"/>
                                </a:schemeClr>
                              </a:solidFill>
                              <a:latin typeface="Cambria Math" panose="02040503050406030204" pitchFamily="18" charset="0"/>
                            </a:rPr>
                            <m:t>𝒙</m:t>
                          </m:r>
                          <m:r>
                            <a:rPr lang="vi-VN" sz="1400" b="1" i="1" noProof="1" smtClean="0">
                              <a:solidFill>
                                <a:schemeClr val="tx1">
                                  <a:lumMod val="95000"/>
                                  <a:lumOff val="5000"/>
                                </a:schemeClr>
                              </a:solidFill>
                              <a:latin typeface="Cambria Math" panose="02040503050406030204" pitchFamily="18" charset="0"/>
                            </a:rPr>
                            <m:t>,</m:t>
                          </m:r>
                          <m:r>
                            <a:rPr lang="vi-VN" sz="1400" b="1" i="1" noProof="1" smtClean="0">
                              <a:solidFill>
                                <a:schemeClr val="tx1">
                                  <a:lumMod val="95000"/>
                                  <a:lumOff val="5000"/>
                                </a:schemeClr>
                              </a:solidFill>
                              <a:latin typeface="Cambria Math" panose="02040503050406030204" pitchFamily="18" charset="0"/>
                            </a:rPr>
                            <m:t>𝒚</m:t>
                          </m:r>
                        </m:e>
                      </m:d>
                      <m:r>
                        <a:rPr lang="vi-VN" sz="1400" b="1" noProof="1" smtClean="0">
                          <a:solidFill>
                            <a:schemeClr val="tx1">
                              <a:lumMod val="95000"/>
                              <a:lumOff val="5000"/>
                            </a:schemeClr>
                          </a:solidFill>
                          <a:latin typeface="Cambria Math" panose="02040503050406030204" pitchFamily="18" charset="0"/>
                        </a:rPr>
                        <m:t>≈</m:t>
                      </m:r>
                      <m:f>
                        <m:fPr>
                          <m:ctrlPr>
                            <a:rPr lang="vi-VN" sz="1400" b="1" i="1" noProof="1" smtClean="0">
                              <a:solidFill>
                                <a:schemeClr val="tx1">
                                  <a:lumMod val="95000"/>
                                  <a:lumOff val="5000"/>
                                </a:schemeClr>
                              </a:solidFill>
                              <a:latin typeface="Cambria Math" panose="02040503050406030204" pitchFamily="18" charset="0"/>
                            </a:rPr>
                          </m:ctrlPr>
                        </m:fPr>
                        <m:num>
                          <m:r>
                            <a:rPr lang="vi-VN" sz="1400" b="1" i="1" noProof="1" smtClean="0">
                              <a:solidFill>
                                <a:schemeClr val="tx1">
                                  <a:lumMod val="95000"/>
                                  <a:lumOff val="5000"/>
                                </a:schemeClr>
                              </a:solidFill>
                              <a:latin typeface="Cambria Math" panose="02040503050406030204" pitchFamily="18" charset="0"/>
                            </a:rPr>
                            <m:t>𝒇</m:t>
                          </m:r>
                          <m:d>
                            <m:dPr>
                              <m:ctrlPr>
                                <a:rPr lang="vi-VN" sz="1400" b="1" i="1" noProof="1" smtClean="0">
                                  <a:solidFill>
                                    <a:schemeClr val="tx1">
                                      <a:lumMod val="95000"/>
                                      <a:lumOff val="5000"/>
                                    </a:schemeClr>
                                  </a:solidFill>
                                  <a:latin typeface="Cambria Math" panose="02040503050406030204" pitchFamily="18" charset="0"/>
                                </a:rPr>
                              </m:ctrlPr>
                            </m:dPr>
                            <m:e>
                              <m:r>
                                <a:rPr lang="vi-VN" sz="1400" b="1" i="1" noProof="1" smtClean="0">
                                  <a:solidFill>
                                    <a:schemeClr val="tx1">
                                      <a:lumMod val="95000"/>
                                      <a:lumOff val="5000"/>
                                    </a:schemeClr>
                                  </a:solidFill>
                                  <a:latin typeface="Cambria Math" panose="02040503050406030204" pitchFamily="18" charset="0"/>
                                </a:rPr>
                                <m:t>𝒙</m:t>
                              </m:r>
                              <m:r>
                                <a:rPr lang="vi-VN" sz="1400" b="1" i="1" noProof="1" smtClean="0">
                                  <a:solidFill>
                                    <a:schemeClr val="tx1">
                                      <a:lumMod val="95000"/>
                                      <a:lumOff val="5000"/>
                                    </a:schemeClr>
                                  </a:solidFill>
                                  <a:latin typeface="Cambria Math" panose="02040503050406030204" pitchFamily="18" charset="0"/>
                                </a:rPr>
                                <m:t>,</m:t>
                              </m:r>
                              <m:r>
                                <a:rPr lang="vi-VN" sz="1400" b="1" i="1" noProof="1" smtClean="0">
                                  <a:solidFill>
                                    <a:schemeClr val="tx1">
                                      <a:lumMod val="95000"/>
                                      <a:lumOff val="5000"/>
                                    </a:schemeClr>
                                  </a:solidFill>
                                  <a:latin typeface="Cambria Math" panose="02040503050406030204" pitchFamily="18" charset="0"/>
                                </a:rPr>
                                <m:t>𝒚</m:t>
                              </m:r>
                              <m:r>
                                <a:rPr lang="vi-VN" sz="1400" b="1" i="1" noProof="1" smtClean="0">
                                  <a:solidFill>
                                    <a:schemeClr val="tx1">
                                      <a:lumMod val="95000"/>
                                      <a:lumOff val="5000"/>
                                    </a:schemeClr>
                                  </a:solidFill>
                                  <a:latin typeface="Cambria Math" panose="02040503050406030204" pitchFamily="18" charset="0"/>
                                </a:rPr>
                                <m:t>+</m:t>
                              </m:r>
                              <m:r>
                                <a:rPr lang="vi-VN" sz="1400" b="1" i="1" noProof="1" smtClean="0">
                                  <a:solidFill>
                                    <a:schemeClr val="tx1">
                                      <a:lumMod val="95000"/>
                                      <a:lumOff val="5000"/>
                                    </a:schemeClr>
                                  </a:solidFill>
                                  <a:latin typeface="Cambria Math" panose="02040503050406030204" pitchFamily="18" charset="0"/>
                                </a:rPr>
                                <m:t>𝒅𝒚</m:t>
                              </m:r>
                            </m:e>
                          </m:d>
                          <m:r>
                            <a:rPr lang="vi-VN" sz="1400" b="1" i="1" noProof="1" smtClean="0">
                              <a:solidFill>
                                <a:schemeClr val="tx1">
                                  <a:lumMod val="95000"/>
                                  <a:lumOff val="5000"/>
                                </a:schemeClr>
                              </a:solidFill>
                              <a:latin typeface="Cambria Math" panose="02040503050406030204" pitchFamily="18" charset="0"/>
                            </a:rPr>
                            <m:t>−</m:t>
                          </m:r>
                          <m:r>
                            <a:rPr lang="vi-VN" sz="1400" b="1" i="1" noProof="1" smtClean="0">
                              <a:solidFill>
                                <a:schemeClr val="tx1">
                                  <a:lumMod val="95000"/>
                                  <a:lumOff val="5000"/>
                                </a:schemeClr>
                              </a:solidFill>
                              <a:latin typeface="Cambria Math" panose="02040503050406030204" pitchFamily="18" charset="0"/>
                            </a:rPr>
                            <m:t>𝒇</m:t>
                          </m:r>
                          <m:d>
                            <m:dPr>
                              <m:ctrlPr>
                                <a:rPr lang="vi-VN" sz="1400" b="1" i="1" noProof="1" smtClean="0">
                                  <a:solidFill>
                                    <a:schemeClr val="tx1">
                                      <a:lumMod val="95000"/>
                                      <a:lumOff val="5000"/>
                                    </a:schemeClr>
                                  </a:solidFill>
                                  <a:latin typeface="Cambria Math" panose="02040503050406030204" pitchFamily="18" charset="0"/>
                                </a:rPr>
                              </m:ctrlPr>
                            </m:dPr>
                            <m:e>
                              <m:r>
                                <a:rPr lang="vi-VN" sz="1400" b="1" i="1" noProof="1" smtClean="0">
                                  <a:solidFill>
                                    <a:schemeClr val="tx1">
                                      <a:lumMod val="95000"/>
                                      <a:lumOff val="5000"/>
                                    </a:schemeClr>
                                  </a:solidFill>
                                  <a:latin typeface="Cambria Math" panose="02040503050406030204" pitchFamily="18" charset="0"/>
                                </a:rPr>
                                <m:t>𝒙</m:t>
                              </m:r>
                              <m:r>
                                <a:rPr lang="vi-VN" sz="1400" b="1" i="1" noProof="1" smtClean="0">
                                  <a:solidFill>
                                    <a:schemeClr val="tx1">
                                      <a:lumMod val="95000"/>
                                      <a:lumOff val="5000"/>
                                    </a:schemeClr>
                                  </a:solidFill>
                                  <a:latin typeface="Cambria Math" panose="02040503050406030204" pitchFamily="18" charset="0"/>
                                </a:rPr>
                                <m:t>,</m:t>
                              </m:r>
                              <m:r>
                                <a:rPr lang="vi-VN" sz="1400" b="1" i="1" noProof="1" smtClean="0">
                                  <a:solidFill>
                                    <a:schemeClr val="tx1">
                                      <a:lumMod val="95000"/>
                                      <a:lumOff val="5000"/>
                                    </a:schemeClr>
                                  </a:solidFill>
                                  <a:latin typeface="Cambria Math" panose="02040503050406030204" pitchFamily="18" charset="0"/>
                                </a:rPr>
                                <m:t>𝒚</m:t>
                              </m:r>
                            </m:e>
                          </m:d>
                        </m:num>
                        <m:den>
                          <m:r>
                            <a:rPr lang="vi-VN" sz="1400" b="1" i="1" noProof="1" smtClean="0">
                              <a:solidFill>
                                <a:schemeClr val="tx1">
                                  <a:lumMod val="95000"/>
                                  <a:lumOff val="5000"/>
                                </a:schemeClr>
                              </a:solidFill>
                              <a:latin typeface="Cambria Math" panose="02040503050406030204" pitchFamily="18" charset="0"/>
                            </a:rPr>
                            <m:t>𝒅𝒚</m:t>
                          </m:r>
                        </m:den>
                      </m:f>
                    </m:oMath>
                  </m:oMathPara>
                </a14:m>
                <a:endParaRPr lang="en-US" b="1" dirty="0"/>
              </a:p>
            </p:txBody>
          </p:sp>
        </mc:Choice>
        <mc:Fallback xmlns="">
          <p:sp>
            <p:nvSpPr>
              <p:cNvPr id="13" name="Hộp Văn bản 12">
                <a:extLst>
                  <a:ext uri="{FF2B5EF4-FFF2-40B4-BE49-F238E27FC236}">
                    <a16:creationId xmlns:a16="http://schemas.microsoft.com/office/drawing/2014/main" id="{C4BB7397-F314-4D05-99D7-97F994678534}"/>
                  </a:ext>
                </a:extLst>
              </p:cNvPr>
              <p:cNvSpPr txBox="1">
                <a:spLocks noRot="1" noChangeAspect="1" noMove="1" noResize="1" noEditPoints="1" noAdjustHandles="1" noChangeArrowheads="1" noChangeShapeType="1" noTextEdit="1"/>
              </p:cNvSpPr>
              <p:nvPr/>
            </p:nvSpPr>
            <p:spPr>
              <a:xfrm>
                <a:off x="978925" y="2320954"/>
                <a:ext cx="5084506" cy="965392"/>
              </a:xfrm>
              <a:prstGeom prst="rect">
                <a:avLst/>
              </a:prstGeom>
              <a:blipFill>
                <a:blip r:embed="rId3"/>
                <a:stretch>
                  <a:fillRect b="-2532"/>
                </a:stretch>
              </a:blipFill>
            </p:spPr>
            <p:txBody>
              <a:bodyPr/>
              <a:lstStyle/>
              <a:p>
                <a:r>
                  <a:rPr lang="en-US">
                    <a:noFill/>
                  </a:rPr>
                  <a:t> </a:t>
                </a:r>
              </a:p>
            </p:txBody>
          </p:sp>
        </mc:Fallback>
      </mc:AlternateContent>
      <p:sp>
        <p:nvSpPr>
          <p:cNvPr id="16" name="Hộp Văn bản 15">
            <a:extLst>
              <a:ext uri="{FF2B5EF4-FFF2-40B4-BE49-F238E27FC236}">
                <a16:creationId xmlns:a16="http://schemas.microsoft.com/office/drawing/2014/main" id="{BE789878-5330-4260-BACE-A02B5067ED9B}"/>
              </a:ext>
            </a:extLst>
          </p:cNvPr>
          <p:cNvSpPr txBox="1"/>
          <p:nvPr/>
        </p:nvSpPr>
        <p:spPr>
          <a:xfrm>
            <a:off x="978925" y="1854438"/>
            <a:ext cx="5084506" cy="307777"/>
          </a:xfrm>
          <a:prstGeom prst="rect">
            <a:avLst/>
          </a:prstGeom>
          <a:noFill/>
        </p:spPr>
        <p:txBody>
          <a:bodyPr wrap="square">
            <a:spAutoFit/>
          </a:bodyPr>
          <a:lstStyle/>
          <a:p>
            <a:pPr lvl="2"/>
            <a:r>
              <a:rPr lang="vi-VN" b="1" noProof="1">
                <a:solidFill>
                  <a:schemeClr val="tx1"/>
                </a:solidFill>
              </a:rPr>
              <a:t>Công thức tính xấp xỉ đạo hàm</a:t>
            </a:r>
          </a:p>
        </p:txBody>
      </p:sp>
    </p:spTree>
    <p:extLst>
      <p:ext uri="{BB962C8B-B14F-4D97-AF65-F5344CB8AC3E}">
        <p14:creationId xmlns:p14="http://schemas.microsoft.com/office/powerpoint/2010/main" val="19848224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39"/>
          <p:cNvSpPr txBox="1">
            <a:spLocks noGrp="1"/>
          </p:cNvSpPr>
          <p:nvPr>
            <p:ph type="title"/>
          </p:nvPr>
        </p:nvSpPr>
        <p:spPr>
          <a:xfrm>
            <a:off x="713250" y="539500"/>
            <a:ext cx="7717500" cy="539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latin typeface="+mn-lt"/>
              </a:rPr>
              <a:t>GRADIENT</a:t>
            </a:r>
            <a:endParaRPr dirty="0">
              <a:latin typeface="+mn-lt"/>
            </a:endParaRPr>
          </a:p>
        </p:txBody>
      </p:sp>
      <p:sp>
        <p:nvSpPr>
          <p:cNvPr id="404" name="Google Shape;404;p39"/>
          <p:cNvSpPr/>
          <p:nvPr/>
        </p:nvSpPr>
        <p:spPr>
          <a:xfrm rot="5400000">
            <a:off x="1681950" y="183909"/>
            <a:ext cx="43200" cy="198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Hộp Văn bản 10">
            <a:extLst>
              <a:ext uri="{FF2B5EF4-FFF2-40B4-BE49-F238E27FC236}">
                <a16:creationId xmlns:a16="http://schemas.microsoft.com/office/drawing/2014/main" id="{C93EB980-D773-45A3-B84D-55A0427D26C9}"/>
              </a:ext>
            </a:extLst>
          </p:cNvPr>
          <p:cNvSpPr txBox="1"/>
          <p:nvPr/>
        </p:nvSpPr>
        <p:spPr>
          <a:xfrm>
            <a:off x="1029356" y="1572442"/>
            <a:ext cx="5085694" cy="523220"/>
          </a:xfrm>
          <a:prstGeom prst="rect">
            <a:avLst/>
          </a:prstGeom>
          <a:noFill/>
        </p:spPr>
        <p:txBody>
          <a:bodyPr wrap="square">
            <a:spAutoFit/>
          </a:bodyPr>
          <a:lstStyle/>
          <a:p>
            <a:r>
              <a:rPr lang="vi-VN" dirty="0">
                <a:solidFill>
                  <a:schemeClr val="tx1"/>
                </a:solidFill>
              </a:rPr>
              <a:t>Khi </a:t>
            </a:r>
            <a:r>
              <a:rPr lang="vi-VN" dirty="0" err="1">
                <a:solidFill>
                  <a:schemeClr val="tx1"/>
                </a:solidFill>
              </a:rPr>
              <a:t>nhắc</a:t>
            </a:r>
            <a:r>
              <a:rPr lang="vi-VN" dirty="0">
                <a:solidFill>
                  <a:schemeClr val="tx1"/>
                </a:solidFill>
              </a:rPr>
              <a:t> </a:t>
            </a:r>
            <a:r>
              <a:rPr lang="vi-VN" dirty="0" err="1">
                <a:solidFill>
                  <a:schemeClr val="tx1"/>
                </a:solidFill>
              </a:rPr>
              <a:t>đến</a:t>
            </a:r>
            <a:r>
              <a:rPr lang="vi-VN" dirty="0">
                <a:solidFill>
                  <a:schemeClr val="tx1"/>
                </a:solidFill>
              </a:rPr>
              <a:t> </a:t>
            </a:r>
            <a:r>
              <a:rPr lang="vi-VN" dirty="0" err="1">
                <a:solidFill>
                  <a:schemeClr val="tx1"/>
                </a:solidFill>
              </a:rPr>
              <a:t>sự</a:t>
            </a:r>
            <a:r>
              <a:rPr lang="vi-VN" dirty="0">
                <a:solidFill>
                  <a:schemeClr val="tx1"/>
                </a:solidFill>
              </a:rPr>
              <a:t> thay </a:t>
            </a:r>
            <a:r>
              <a:rPr lang="vi-VN" dirty="0" err="1">
                <a:solidFill>
                  <a:schemeClr val="tx1"/>
                </a:solidFill>
              </a:rPr>
              <a:t>đổi</a:t>
            </a:r>
            <a:r>
              <a:rPr lang="vi-VN" dirty="0">
                <a:solidFill>
                  <a:schemeClr val="tx1"/>
                </a:solidFill>
              </a:rPr>
              <a:t> </a:t>
            </a:r>
            <a:r>
              <a:rPr lang="vi-VN" dirty="0" err="1">
                <a:solidFill>
                  <a:schemeClr val="tx1"/>
                </a:solidFill>
              </a:rPr>
              <a:t>đổi</a:t>
            </a:r>
            <a:r>
              <a:rPr lang="vi-VN" dirty="0">
                <a:solidFill>
                  <a:schemeClr val="tx1"/>
                </a:solidFill>
              </a:rPr>
              <a:t> </a:t>
            </a:r>
            <a:r>
              <a:rPr lang="vi-VN" dirty="0" err="1">
                <a:solidFill>
                  <a:schemeClr val="tx1"/>
                </a:solidFill>
              </a:rPr>
              <a:t>thì</a:t>
            </a:r>
            <a:r>
              <a:rPr lang="vi-VN" dirty="0">
                <a:solidFill>
                  <a:schemeClr val="tx1"/>
                </a:solidFill>
              </a:rPr>
              <a:t> ta </a:t>
            </a:r>
            <a:r>
              <a:rPr lang="vi-VN" dirty="0" err="1">
                <a:solidFill>
                  <a:schemeClr val="tx1"/>
                </a:solidFill>
              </a:rPr>
              <a:t>thường</a:t>
            </a:r>
            <a:r>
              <a:rPr lang="vi-VN" dirty="0">
                <a:solidFill>
                  <a:schemeClr val="tx1"/>
                </a:solidFill>
              </a:rPr>
              <a:t> </a:t>
            </a:r>
            <a:r>
              <a:rPr lang="vi-VN" dirty="0" err="1">
                <a:solidFill>
                  <a:schemeClr val="tx1"/>
                </a:solidFill>
              </a:rPr>
              <a:t>nhắc</a:t>
            </a:r>
            <a:r>
              <a:rPr lang="vi-VN" dirty="0">
                <a:solidFill>
                  <a:schemeClr val="tx1"/>
                </a:solidFill>
              </a:rPr>
              <a:t> </a:t>
            </a:r>
            <a:r>
              <a:rPr lang="vi-VN" dirty="0" err="1">
                <a:solidFill>
                  <a:schemeClr val="tx1"/>
                </a:solidFill>
              </a:rPr>
              <a:t>tới</a:t>
            </a:r>
            <a:r>
              <a:rPr lang="vi-VN" dirty="0">
                <a:solidFill>
                  <a:schemeClr val="tx1"/>
                </a:solidFill>
              </a:rPr>
              <a:t> </a:t>
            </a:r>
            <a:r>
              <a:rPr lang="vi-VN" dirty="0" err="1">
                <a:solidFill>
                  <a:schemeClr val="tx1"/>
                </a:solidFill>
              </a:rPr>
              <a:t>Gradient</a:t>
            </a:r>
            <a:r>
              <a:rPr lang="vi-VN" dirty="0">
                <a:solidFill>
                  <a:schemeClr val="tx1"/>
                </a:solidFill>
              </a:rPr>
              <a:t>. </a:t>
            </a:r>
            <a:r>
              <a:rPr lang="vi-VN" dirty="0" err="1">
                <a:solidFill>
                  <a:schemeClr val="tx1"/>
                </a:solidFill>
              </a:rPr>
              <a:t>Gradient</a:t>
            </a:r>
            <a:r>
              <a:rPr lang="vi-VN" dirty="0">
                <a:solidFill>
                  <a:schemeClr val="tx1"/>
                </a:solidFill>
              </a:rPr>
              <a:t> </a:t>
            </a:r>
            <a:r>
              <a:rPr lang="vi-VN" dirty="0" err="1">
                <a:solidFill>
                  <a:schemeClr val="tx1"/>
                </a:solidFill>
              </a:rPr>
              <a:t>của</a:t>
            </a:r>
            <a:r>
              <a:rPr lang="vi-VN" dirty="0">
                <a:solidFill>
                  <a:schemeClr val="tx1"/>
                </a:solidFill>
              </a:rPr>
              <a:t> </a:t>
            </a:r>
            <a:r>
              <a:rPr lang="vi-VN" dirty="0" err="1">
                <a:solidFill>
                  <a:schemeClr val="tx1"/>
                </a:solidFill>
              </a:rPr>
              <a:t>hàm</a:t>
            </a:r>
            <a:r>
              <a:rPr lang="vi-VN" dirty="0">
                <a:solidFill>
                  <a:schemeClr val="tx1"/>
                </a:solidFill>
              </a:rPr>
              <a:t> cho </a:t>
            </a:r>
            <a:r>
              <a:rPr lang="vi-VN" dirty="0" err="1">
                <a:solidFill>
                  <a:schemeClr val="tx1"/>
                </a:solidFill>
              </a:rPr>
              <a:t>biết</a:t>
            </a:r>
            <a:r>
              <a:rPr lang="vi-VN" dirty="0">
                <a:solidFill>
                  <a:schemeClr val="tx1"/>
                </a:solidFill>
              </a:rPr>
              <a:t> </a:t>
            </a:r>
            <a:r>
              <a:rPr lang="vi-VN" dirty="0" err="1">
                <a:solidFill>
                  <a:schemeClr val="tx1"/>
                </a:solidFill>
              </a:rPr>
              <a:t>hàm</a:t>
            </a:r>
            <a:r>
              <a:rPr lang="vi-VN" dirty="0">
                <a:solidFill>
                  <a:schemeClr val="tx1"/>
                </a:solidFill>
              </a:rPr>
              <a:t> tăng </a:t>
            </a:r>
            <a:r>
              <a:rPr lang="vi-VN" dirty="0" err="1">
                <a:solidFill>
                  <a:schemeClr val="tx1"/>
                </a:solidFill>
              </a:rPr>
              <a:t>mạnh</a:t>
            </a:r>
            <a:r>
              <a:rPr lang="vi-VN" dirty="0">
                <a:solidFill>
                  <a:schemeClr val="tx1"/>
                </a:solidFill>
              </a:rPr>
              <a:t> như </a:t>
            </a:r>
            <a:r>
              <a:rPr lang="vi-VN" dirty="0" err="1">
                <a:solidFill>
                  <a:schemeClr val="tx1"/>
                </a:solidFill>
              </a:rPr>
              <a:t>thế</a:t>
            </a:r>
            <a:r>
              <a:rPr lang="vi-VN" dirty="0">
                <a:solidFill>
                  <a:schemeClr val="tx1"/>
                </a:solidFill>
              </a:rPr>
              <a:t> </a:t>
            </a:r>
            <a:r>
              <a:rPr lang="vi-VN" dirty="0" err="1">
                <a:solidFill>
                  <a:schemeClr val="tx1"/>
                </a:solidFill>
              </a:rPr>
              <a:t>nào</a:t>
            </a:r>
            <a:r>
              <a:rPr lang="vi-VN" dirty="0">
                <a:solidFill>
                  <a:schemeClr val="tx1"/>
                </a:solidFill>
              </a:rPr>
              <a:t>.</a:t>
            </a:r>
          </a:p>
        </p:txBody>
      </p:sp>
      <mc:AlternateContent xmlns:mc="http://schemas.openxmlformats.org/markup-compatibility/2006" xmlns:a14="http://schemas.microsoft.com/office/drawing/2010/main">
        <mc:Choice Requires="a14">
          <p:sp>
            <p:nvSpPr>
              <p:cNvPr id="13" name="Hộp Văn bản 12">
                <a:extLst>
                  <a:ext uri="{FF2B5EF4-FFF2-40B4-BE49-F238E27FC236}">
                    <a16:creationId xmlns:a16="http://schemas.microsoft.com/office/drawing/2014/main" id="{AB50ECAC-065D-4B2B-B306-E53786CA5DEC}"/>
                  </a:ext>
                </a:extLst>
              </p:cNvPr>
              <p:cNvSpPr txBox="1"/>
              <p:nvPr/>
            </p:nvSpPr>
            <p:spPr>
              <a:xfrm>
                <a:off x="1265099" y="2361736"/>
                <a:ext cx="5085694" cy="1081835"/>
              </a:xfrm>
              <a:prstGeom prst="rect">
                <a:avLst/>
              </a:prstGeom>
              <a:noFill/>
            </p:spPr>
            <p:txBody>
              <a:bodyPr wrap="square">
                <a:spAutoFit/>
              </a:bodyPr>
              <a:lstStyle/>
              <a:p>
                <a:pPr lvl="2"/>
                <a:r>
                  <a:rPr lang="vi-VN" dirty="0">
                    <a:solidFill>
                      <a:schemeClr val="tx1"/>
                    </a:solidFill>
                  </a:rPr>
                  <a:t>Ví </a:t>
                </a:r>
                <a:r>
                  <a:rPr lang="vi-VN" dirty="0" err="1">
                    <a:solidFill>
                      <a:schemeClr val="tx1"/>
                    </a:solidFill>
                  </a:rPr>
                  <a:t>dụ</a:t>
                </a:r>
                <a:r>
                  <a:rPr lang="vi-VN" dirty="0">
                    <a:solidFill>
                      <a:schemeClr val="tx1"/>
                    </a:solidFill>
                  </a:rPr>
                  <a:t> </a:t>
                </a:r>
                <a:r>
                  <a:rPr lang="vi-VN" dirty="0" err="1">
                    <a:solidFill>
                      <a:schemeClr val="tx1"/>
                    </a:solidFill>
                  </a:rPr>
                  <a:t>với</a:t>
                </a:r>
                <a:r>
                  <a:rPr lang="vi-VN" dirty="0">
                    <a:solidFill>
                      <a:schemeClr val="tx1"/>
                    </a:solidFill>
                  </a:rPr>
                  <a:t> </a:t>
                </a:r>
                <a:r>
                  <a:rPr lang="vi-VN" dirty="0" err="1">
                    <a:solidFill>
                      <a:schemeClr val="tx1"/>
                    </a:solidFill>
                  </a:rPr>
                  <a:t>hàm</a:t>
                </a:r>
                <a:r>
                  <a:rPr lang="vi-VN" dirty="0">
                    <a:solidFill>
                      <a:schemeClr val="tx1"/>
                    </a:solidFill>
                  </a:rPr>
                  <a:t> 1 </a:t>
                </a:r>
                <a:r>
                  <a:rPr lang="vi-VN" dirty="0" err="1">
                    <a:solidFill>
                      <a:schemeClr val="tx1"/>
                    </a:solidFill>
                  </a:rPr>
                  <a:t>chiều</a:t>
                </a:r>
                <a:r>
                  <a:rPr lang="vi-VN" dirty="0">
                    <a:solidFill>
                      <a:schemeClr val="tx1"/>
                    </a:solidFill>
                  </a:rPr>
                  <a:t>: f(x) = </a:t>
                </a:r>
                <a14:m>
                  <m:oMath xmlns:m="http://schemas.openxmlformats.org/officeDocument/2006/math">
                    <m:sSup>
                      <m:sSupPr>
                        <m:ctrlPr>
                          <a:rPr lang="vi-VN" i="1" smtClean="0">
                            <a:solidFill>
                              <a:schemeClr val="tx1"/>
                            </a:solidFill>
                            <a:latin typeface="Cambria Math" panose="02040503050406030204" pitchFamily="18" charset="0"/>
                          </a:rPr>
                        </m:ctrlPr>
                      </m:sSupPr>
                      <m:e>
                        <m:r>
                          <a:rPr lang="vi-VN" i="1" smtClean="0">
                            <a:solidFill>
                              <a:schemeClr val="tx1"/>
                            </a:solidFill>
                            <a:latin typeface="Cambria Math" panose="02040503050406030204" pitchFamily="18" charset="0"/>
                          </a:rPr>
                          <m:t>𝑥</m:t>
                        </m:r>
                      </m:e>
                      <m:sup>
                        <m:r>
                          <a:rPr lang="vi-VN" i="0" smtClean="0">
                            <a:solidFill>
                              <a:schemeClr val="tx1"/>
                            </a:solidFill>
                            <a:latin typeface="Cambria Math" panose="02040503050406030204" pitchFamily="18" charset="0"/>
                          </a:rPr>
                          <m:t>2</m:t>
                        </m:r>
                      </m:sup>
                    </m:sSup>
                  </m:oMath>
                </a14:m>
                <a:r>
                  <a:rPr lang="vi-VN" dirty="0" err="1">
                    <a:solidFill>
                      <a:schemeClr val="tx1"/>
                    </a:solidFill>
                  </a:rPr>
                  <a:t>thì</a:t>
                </a:r>
                <a:r>
                  <a:rPr lang="vi-VN" dirty="0">
                    <a:solidFill>
                      <a:schemeClr val="tx1"/>
                    </a:solidFill>
                  </a:rPr>
                  <a:t> </a:t>
                </a:r>
                <a:r>
                  <a:rPr lang="vi-VN" dirty="0" err="1">
                    <a:solidFill>
                      <a:schemeClr val="tx1"/>
                    </a:solidFill>
                  </a:rPr>
                  <a:t>Gradient</a:t>
                </a:r>
                <a:r>
                  <a:rPr lang="vi-VN" dirty="0">
                    <a:solidFill>
                      <a:schemeClr val="tx1"/>
                    </a:solidFill>
                  </a:rPr>
                  <a:t> </a:t>
                </a:r>
                <a:r>
                  <a:rPr lang="vi-VN" dirty="0" err="1">
                    <a:solidFill>
                      <a:schemeClr val="tx1"/>
                    </a:solidFill>
                  </a:rPr>
                  <a:t>của</a:t>
                </a:r>
                <a:r>
                  <a:rPr lang="vi-VN" dirty="0">
                    <a:solidFill>
                      <a:schemeClr val="tx1"/>
                    </a:solidFill>
                  </a:rPr>
                  <a:t> </a:t>
                </a:r>
                <a:r>
                  <a:rPr lang="vi-VN" dirty="0" err="1">
                    <a:solidFill>
                      <a:schemeClr val="tx1"/>
                    </a:solidFill>
                  </a:rPr>
                  <a:t>nó</a:t>
                </a:r>
                <a:r>
                  <a:rPr lang="vi-VN" dirty="0">
                    <a:solidFill>
                      <a:schemeClr val="tx1"/>
                    </a:solidFill>
                  </a:rPr>
                  <a:t> </a:t>
                </a:r>
                <a:r>
                  <a:rPr lang="vi-VN" dirty="0" err="1">
                    <a:solidFill>
                      <a:schemeClr val="tx1"/>
                    </a:solidFill>
                  </a:rPr>
                  <a:t>được</a:t>
                </a:r>
                <a:r>
                  <a:rPr lang="vi-VN" dirty="0">
                    <a:solidFill>
                      <a:schemeClr val="tx1"/>
                    </a:solidFill>
                  </a:rPr>
                  <a:t> </a:t>
                </a:r>
                <a:r>
                  <a:rPr lang="vi-VN" dirty="0" err="1">
                    <a:solidFill>
                      <a:schemeClr val="tx1"/>
                    </a:solidFill>
                  </a:rPr>
                  <a:t>ký</a:t>
                </a:r>
                <a:r>
                  <a:rPr lang="vi-VN" dirty="0">
                    <a:solidFill>
                      <a:schemeClr val="tx1"/>
                    </a:solidFill>
                  </a:rPr>
                  <a:t> </a:t>
                </a:r>
                <a:r>
                  <a:rPr lang="vi-VN" dirty="0" err="1">
                    <a:solidFill>
                      <a:schemeClr val="tx1"/>
                    </a:solidFill>
                  </a:rPr>
                  <a:t>hiệu</a:t>
                </a:r>
                <a:r>
                  <a:rPr lang="vi-VN" dirty="0">
                    <a:solidFill>
                      <a:schemeClr val="tx1"/>
                    </a:solidFill>
                  </a:rPr>
                  <a:t> </a:t>
                </a:r>
                <a:r>
                  <a:rPr lang="vi-VN" dirty="0" err="1">
                    <a:solidFill>
                      <a:schemeClr val="tx1"/>
                    </a:solidFill>
                  </a:rPr>
                  <a:t>và</a:t>
                </a:r>
                <a:r>
                  <a:rPr lang="vi-VN" dirty="0">
                    <a:solidFill>
                      <a:schemeClr val="tx1"/>
                    </a:solidFill>
                  </a:rPr>
                  <a:t> </a:t>
                </a:r>
                <a:r>
                  <a:rPr lang="vi-VN" dirty="0" err="1">
                    <a:solidFill>
                      <a:schemeClr val="tx1"/>
                    </a:solidFill>
                  </a:rPr>
                  <a:t>tính</a:t>
                </a:r>
                <a:r>
                  <a:rPr lang="vi-VN" dirty="0">
                    <a:solidFill>
                      <a:schemeClr val="tx1"/>
                    </a:solidFill>
                  </a:rPr>
                  <a:t> như sau: </a:t>
                </a:r>
                <a:r>
                  <a:rPr lang="vi-VN" dirty="0" err="1">
                    <a:solidFill>
                      <a:schemeClr val="tx1"/>
                    </a:solidFill>
                  </a:rPr>
                  <a:t>Grad</a:t>
                </a:r>
                <a:r>
                  <a:rPr lang="vi-VN" dirty="0">
                    <a:solidFill>
                      <a:schemeClr val="tx1"/>
                    </a:solidFill>
                  </a:rPr>
                  <a:t>(x) = </a:t>
                </a:r>
                <a14:m>
                  <m:oMath xmlns:m="http://schemas.openxmlformats.org/officeDocument/2006/math">
                    <m:f>
                      <m:fPr>
                        <m:ctrlPr>
                          <a:rPr lang="vi-VN" i="1" dirty="0" smtClean="0">
                            <a:solidFill>
                              <a:schemeClr val="tx1"/>
                            </a:solidFill>
                            <a:latin typeface="Cambria Math" panose="02040503050406030204" pitchFamily="18" charset="0"/>
                          </a:rPr>
                        </m:ctrlPr>
                      </m:fPr>
                      <m:num>
                        <m:r>
                          <a:rPr lang="vi-VN" dirty="0">
                            <a:solidFill>
                              <a:schemeClr val="tx1"/>
                            </a:solidFill>
                            <a:latin typeface="Cambria Math" panose="02040503050406030204" pitchFamily="18" charset="0"/>
                          </a:rPr>
                          <m:t>𝜕</m:t>
                        </m:r>
                        <m:r>
                          <a:rPr lang="vi-VN" i="1" dirty="0">
                            <a:solidFill>
                              <a:schemeClr val="tx1"/>
                            </a:solidFill>
                            <a:latin typeface="Cambria Math" panose="02040503050406030204" pitchFamily="18" charset="0"/>
                          </a:rPr>
                          <m:t>𝑓</m:t>
                        </m:r>
                        <m:d>
                          <m:dPr>
                            <m:ctrlPr>
                              <a:rPr lang="vi-VN" i="1" dirty="0">
                                <a:solidFill>
                                  <a:schemeClr val="tx1"/>
                                </a:solidFill>
                                <a:latin typeface="Cambria Math" panose="02040503050406030204" pitchFamily="18" charset="0"/>
                              </a:rPr>
                            </m:ctrlPr>
                          </m:dPr>
                          <m:e>
                            <m:r>
                              <a:rPr lang="vi-VN" i="1" dirty="0">
                                <a:solidFill>
                                  <a:schemeClr val="tx1"/>
                                </a:solidFill>
                                <a:latin typeface="Cambria Math" panose="02040503050406030204" pitchFamily="18" charset="0"/>
                              </a:rPr>
                              <m:t>𝑥</m:t>
                            </m:r>
                          </m:e>
                        </m:d>
                      </m:num>
                      <m:den>
                        <m:r>
                          <a:rPr lang="vi-VN" i="0" dirty="0">
                            <a:solidFill>
                              <a:schemeClr val="tx1"/>
                            </a:solidFill>
                            <a:latin typeface="Cambria Math" panose="02040503050406030204" pitchFamily="18" charset="0"/>
                          </a:rPr>
                          <m:t>𝜕</m:t>
                        </m:r>
                        <m:d>
                          <m:dPr>
                            <m:ctrlPr>
                              <a:rPr lang="vi-VN" i="1" dirty="0">
                                <a:solidFill>
                                  <a:schemeClr val="tx1"/>
                                </a:solidFill>
                                <a:latin typeface="Cambria Math" panose="02040503050406030204" pitchFamily="18" charset="0"/>
                              </a:rPr>
                            </m:ctrlPr>
                          </m:dPr>
                          <m:e>
                            <m:r>
                              <a:rPr lang="vi-VN" i="1" dirty="0">
                                <a:solidFill>
                                  <a:schemeClr val="tx1"/>
                                </a:solidFill>
                                <a:latin typeface="Cambria Math" panose="02040503050406030204" pitchFamily="18" charset="0"/>
                              </a:rPr>
                              <m:t>𝑥</m:t>
                            </m:r>
                          </m:e>
                        </m:d>
                      </m:den>
                    </m:f>
                    <m:r>
                      <a:rPr lang="en-US" b="0" i="0" dirty="0" smtClean="0">
                        <a:solidFill>
                          <a:schemeClr val="tx1"/>
                        </a:solidFill>
                        <a:latin typeface="Cambria Math" panose="02040503050406030204" pitchFamily="18" charset="0"/>
                      </a:rPr>
                      <m:t>=</m:t>
                    </m:r>
                    <m:r>
                      <a:rPr lang="en-US" b="0" i="0" dirty="0" smtClean="0">
                        <a:solidFill>
                          <a:schemeClr val="tx1"/>
                        </a:solidFill>
                        <a:latin typeface="Cambria Math" panose="02040503050406030204" pitchFamily="18" charset="0"/>
                      </a:rPr>
                      <m:t>2</m:t>
                    </m:r>
                    <m:r>
                      <m:rPr>
                        <m:sty m:val="p"/>
                      </m:rPr>
                      <a:rPr lang="en-US" b="0" i="0" dirty="0" smtClean="0">
                        <a:solidFill>
                          <a:schemeClr val="tx1"/>
                        </a:solidFill>
                        <a:latin typeface="Cambria Math" panose="02040503050406030204" pitchFamily="18" charset="0"/>
                      </a:rPr>
                      <m:t>x</m:t>
                    </m:r>
                  </m:oMath>
                </a14:m>
                <a:endParaRPr lang="vi-VN" dirty="0">
                  <a:solidFill>
                    <a:schemeClr val="tx1"/>
                  </a:solidFill>
                </a:endParaRPr>
              </a:p>
              <a:p>
                <a:pPr marL="285750" lvl="2" indent="-285750">
                  <a:buClr>
                    <a:schemeClr val="tx1"/>
                  </a:buClr>
                  <a:buFont typeface="Wingdings" panose="05000000000000000000" pitchFamily="2" charset="2"/>
                  <a:buChar char="§"/>
                </a:pPr>
                <a:r>
                  <a:rPr lang="vi-VN" dirty="0" err="1">
                    <a:solidFill>
                      <a:schemeClr val="tx1"/>
                    </a:solidFill>
                  </a:rPr>
                  <a:t>Grad</a:t>
                </a:r>
                <a:r>
                  <a:rPr lang="vi-VN" dirty="0">
                    <a:solidFill>
                      <a:schemeClr val="tx1"/>
                    </a:solidFill>
                  </a:rPr>
                  <a:t> (2) = 4 </a:t>
                </a:r>
                <a:r>
                  <a:rPr lang="vi-VN" dirty="0" err="1">
                    <a:solidFill>
                      <a:schemeClr val="tx1"/>
                    </a:solidFill>
                  </a:rPr>
                  <a:t>chỉ</a:t>
                </a:r>
                <a:r>
                  <a:rPr lang="vi-VN" dirty="0">
                    <a:solidFill>
                      <a:schemeClr val="tx1"/>
                    </a:solidFill>
                  </a:rPr>
                  <a:t> ra </a:t>
                </a:r>
                <a:r>
                  <a:rPr lang="vi-VN" dirty="0" err="1">
                    <a:solidFill>
                      <a:schemeClr val="tx1"/>
                    </a:solidFill>
                  </a:rPr>
                  <a:t>hướng</a:t>
                </a:r>
                <a:r>
                  <a:rPr lang="vi-VN" dirty="0">
                    <a:solidFill>
                      <a:schemeClr val="tx1"/>
                    </a:solidFill>
                  </a:rPr>
                  <a:t> tăng </a:t>
                </a:r>
                <a:r>
                  <a:rPr lang="vi-VN" dirty="0" err="1">
                    <a:solidFill>
                      <a:schemeClr val="tx1"/>
                    </a:solidFill>
                  </a:rPr>
                  <a:t>của</a:t>
                </a:r>
                <a:r>
                  <a:rPr lang="vi-VN" dirty="0">
                    <a:solidFill>
                      <a:schemeClr val="tx1"/>
                    </a:solidFill>
                  </a:rPr>
                  <a:t> </a:t>
                </a:r>
                <a:r>
                  <a:rPr lang="vi-VN" dirty="0" err="1">
                    <a:solidFill>
                      <a:schemeClr val="tx1"/>
                    </a:solidFill>
                  </a:rPr>
                  <a:t>hàm</a:t>
                </a:r>
                <a:r>
                  <a:rPr lang="vi-VN" dirty="0">
                    <a:solidFill>
                      <a:schemeClr val="tx1"/>
                    </a:solidFill>
                  </a:rPr>
                  <a:t> </a:t>
                </a:r>
                <a:r>
                  <a:rPr lang="vi-VN" dirty="0" err="1">
                    <a:solidFill>
                      <a:schemeClr val="tx1"/>
                    </a:solidFill>
                  </a:rPr>
                  <a:t>là</a:t>
                </a:r>
                <a:r>
                  <a:rPr lang="vi-VN" dirty="0">
                    <a:solidFill>
                      <a:schemeClr val="tx1"/>
                    </a:solidFill>
                  </a:rPr>
                  <a:t> bên </a:t>
                </a:r>
                <a:r>
                  <a:rPr lang="vi-VN" dirty="0" err="1">
                    <a:solidFill>
                      <a:schemeClr val="tx1"/>
                    </a:solidFill>
                  </a:rPr>
                  <a:t>phải</a:t>
                </a:r>
                <a:endParaRPr lang="vi-VN" dirty="0">
                  <a:solidFill>
                    <a:schemeClr val="tx1"/>
                  </a:solidFill>
                </a:endParaRPr>
              </a:p>
              <a:p>
                <a:pPr marL="285750" lvl="2" indent="-285750">
                  <a:buClr>
                    <a:schemeClr val="tx1"/>
                  </a:buClr>
                  <a:buFont typeface="Wingdings" panose="05000000000000000000" pitchFamily="2" charset="2"/>
                  <a:buChar char="§"/>
                </a:pPr>
                <a:r>
                  <a:rPr lang="vi-VN" dirty="0" err="1">
                    <a:solidFill>
                      <a:schemeClr val="tx1"/>
                    </a:solidFill>
                  </a:rPr>
                  <a:t>Grad</a:t>
                </a:r>
                <a:r>
                  <a:rPr lang="vi-VN" dirty="0">
                    <a:solidFill>
                      <a:schemeClr val="tx1"/>
                    </a:solidFill>
                  </a:rPr>
                  <a:t> (-1) = - 2 </a:t>
                </a:r>
                <a:r>
                  <a:rPr lang="vi-VN" dirty="0" err="1">
                    <a:solidFill>
                      <a:schemeClr val="tx1"/>
                    </a:solidFill>
                  </a:rPr>
                  <a:t>chỉ</a:t>
                </a:r>
                <a:r>
                  <a:rPr lang="vi-VN" dirty="0">
                    <a:solidFill>
                      <a:schemeClr val="tx1"/>
                    </a:solidFill>
                  </a:rPr>
                  <a:t> ra </a:t>
                </a:r>
                <a:r>
                  <a:rPr lang="vi-VN" dirty="0" err="1">
                    <a:solidFill>
                      <a:schemeClr val="tx1"/>
                    </a:solidFill>
                  </a:rPr>
                  <a:t>hướng</a:t>
                </a:r>
                <a:r>
                  <a:rPr lang="vi-VN" dirty="0">
                    <a:solidFill>
                      <a:schemeClr val="tx1"/>
                    </a:solidFill>
                  </a:rPr>
                  <a:t> tăng </a:t>
                </a:r>
                <a:r>
                  <a:rPr lang="vi-VN" dirty="0" err="1">
                    <a:solidFill>
                      <a:schemeClr val="tx1"/>
                    </a:solidFill>
                  </a:rPr>
                  <a:t>của</a:t>
                </a:r>
                <a:r>
                  <a:rPr lang="vi-VN" dirty="0">
                    <a:solidFill>
                      <a:schemeClr val="tx1"/>
                    </a:solidFill>
                  </a:rPr>
                  <a:t> </a:t>
                </a:r>
                <a:r>
                  <a:rPr lang="vi-VN" dirty="0" err="1">
                    <a:solidFill>
                      <a:schemeClr val="tx1"/>
                    </a:solidFill>
                  </a:rPr>
                  <a:t>hàm</a:t>
                </a:r>
                <a:r>
                  <a:rPr lang="vi-VN" dirty="0">
                    <a:solidFill>
                      <a:schemeClr val="tx1"/>
                    </a:solidFill>
                  </a:rPr>
                  <a:t> </a:t>
                </a:r>
                <a:r>
                  <a:rPr lang="vi-VN" dirty="0" err="1">
                    <a:solidFill>
                      <a:schemeClr val="tx1"/>
                    </a:solidFill>
                  </a:rPr>
                  <a:t>nằm</a:t>
                </a:r>
                <a:r>
                  <a:rPr lang="vi-VN" dirty="0">
                    <a:solidFill>
                      <a:schemeClr val="tx1"/>
                    </a:solidFill>
                  </a:rPr>
                  <a:t> ở bên </a:t>
                </a:r>
                <a:r>
                  <a:rPr lang="vi-VN" dirty="0" err="1">
                    <a:solidFill>
                      <a:schemeClr val="tx1"/>
                    </a:solidFill>
                  </a:rPr>
                  <a:t>trái</a:t>
                </a:r>
                <a:r>
                  <a:rPr lang="vi-VN" dirty="0">
                    <a:solidFill>
                      <a:schemeClr val="tx1"/>
                    </a:solidFill>
                  </a:rPr>
                  <a:t>.</a:t>
                </a:r>
              </a:p>
            </p:txBody>
          </p:sp>
        </mc:Choice>
        <mc:Fallback xmlns="">
          <p:sp>
            <p:nvSpPr>
              <p:cNvPr id="13" name="Hộp Văn bản 12">
                <a:extLst>
                  <a:ext uri="{FF2B5EF4-FFF2-40B4-BE49-F238E27FC236}">
                    <a16:creationId xmlns:a16="http://schemas.microsoft.com/office/drawing/2014/main" id="{AB50ECAC-065D-4B2B-B306-E53786CA5DEC}"/>
                  </a:ext>
                </a:extLst>
              </p:cNvPr>
              <p:cNvSpPr txBox="1">
                <a:spLocks noRot="1" noChangeAspect="1" noMove="1" noResize="1" noEditPoints="1" noAdjustHandles="1" noChangeArrowheads="1" noChangeShapeType="1" noTextEdit="1"/>
              </p:cNvSpPr>
              <p:nvPr/>
            </p:nvSpPr>
            <p:spPr>
              <a:xfrm>
                <a:off x="1265099" y="2361736"/>
                <a:ext cx="5085694" cy="1081835"/>
              </a:xfrm>
              <a:prstGeom prst="rect">
                <a:avLst/>
              </a:prstGeom>
              <a:blipFill>
                <a:blip r:embed="rId3"/>
                <a:stretch>
                  <a:fillRect l="-360" t="-562" b="-5056"/>
                </a:stretch>
              </a:blipFill>
            </p:spPr>
            <p:txBody>
              <a:bodyPr/>
              <a:lstStyle/>
              <a:p>
                <a:r>
                  <a:rPr lang="en-US">
                    <a:noFill/>
                  </a:rPr>
                  <a:t> </a:t>
                </a:r>
              </a:p>
            </p:txBody>
          </p:sp>
        </mc:Fallback>
      </mc:AlternateContent>
    </p:spTree>
    <p:extLst>
      <p:ext uri="{BB962C8B-B14F-4D97-AF65-F5344CB8AC3E}">
        <p14:creationId xmlns:p14="http://schemas.microsoft.com/office/powerpoint/2010/main" val="24524906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39"/>
          <p:cNvSpPr txBox="1">
            <a:spLocks noGrp="1"/>
          </p:cNvSpPr>
          <p:nvPr>
            <p:ph type="title"/>
          </p:nvPr>
        </p:nvSpPr>
        <p:spPr>
          <a:xfrm>
            <a:off x="762131" y="567603"/>
            <a:ext cx="7717500" cy="539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latin typeface="+mn-lt"/>
              </a:rPr>
              <a:t>EGDE DETECTION</a:t>
            </a:r>
            <a:endParaRPr dirty="0">
              <a:latin typeface="+mn-lt"/>
            </a:endParaRPr>
          </a:p>
        </p:txBody>
      </p:sp>
      <p:sp>
        <p:nvSpPr>
          <p:cNvPr id="403" name="Google Shape;403;p39"/>
          <p:cNvSpPr txBox="1">
            <a:spLocks noGrp="1"/>
          </p:cNvSpPr>
          <p:nvPr>
            <p:ph type="subTitle" idx="1"/>
          </p:nvPr>
        </p:nvSpPr>
        <p:spPr>
          <a:xfrm>
            <a:off x="984713" y="1216560"/>
            <a:ext cx="4980318" cy="3383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1400" b="1" dirty="0" err="1">
                <a:solidFill>
                  <a:schemeClr val="tx2">
                    <a:lumMod val="75000"/>
                  </a:schemeClr>
                </a:solidFill>
                <a:latin typeface="+mn-lt"/>
              </a:rPr>
              <a:t>Phát</a:t>
            </a:r>
            <a:r>
              <a:rPr lang="en-US" sz="1400" b="1" dirty="0">
                <a:solidFill>
                  <a:schemeClr val="tx2">
                    <a:lumMod val="75000"/>
                  </a:schemeClr>
                </a:solidFill>
                <a:latin typeface="+mn-lt"/>
              </a:rPr>
              <a:t> </a:t>
            </a:r>
            <a:r>
              <a:rPr lang="en-US" sz="1400" b="1" dirty="0" err="1">
                <a:solidFill>
                  <a:schemeClr val="tx2">
                    <a:lumMod val="75000"/>
                  </a:schemeClr>
                </a:solidFill>
                <a:latin typeface="+mn-lt"/>
              </a:rPr>
              <a:t>hiện</a:t>
            </a:r>
            <a:r>
              <a:rPr lang="en-US" sz="1400" b="1" dirty="0">
                <a:solidFill>
                  <a:schemeClr val="tx2">
                    <a:lumMod val="75000"/>
                  </a:schemeClr>
                </a:solidFill>
                <a:latin typeface="+mn-lt"/>
              </a:rPr>
              <a:t> </a:t>
            </a:r>
            <a:r>
              <a:rPr lang="en-US" sz="1400" b="1" dirty="0" err="1">
                <a:solidFill>
                  <a:schemeClr val="tx2">
                    <a:lumMod val="75000"/>
                  </a:schemeClr>
                </a:solidFill>
                <a:latin typeface="+mn-lt"/>
              </a:rPr>
              <a:t>cạnh-tìm</a:t>
            </a:r>
            <a:r>
              <a:rPr lang="en-US" sz="1400" b="1" dirty="0">
                <a:solidFill>
                  <a:schemeClr val="tx2">
                    <a:lumMod val="75000"/>
                  </a:schemeClr>
                </a:solidFill>
                <a:latin typeface="+mn-lt"/>
              </a:rPr>
              <a:t> </a:t>
            </a:r>
            <a:r>
              <a:rPr lang="en-US" sz="1400" b="1" dirty="0" err="1">
                <a:solidFill>
                  <a:schemeClr val="tx2">
                    <a:lumMod val="75000"/>
                  </a:schemeClr>
                </a:solidFill>
                <a:latin typeface="+mn-lt"/>
              </a:rPr>
              <a:t>cạnh</a:t>
            </a:r>
            <a:r>
              <a:rPr lang="en-US" sz="1400" b="1" dirty="0">
                <a:solidFill>
                  <a:schemeClr val="tx2">
                    <a:lumMod val="75000"/>
                  </a:schemeClr>
                </a:solidFill>
                <a:latin typeface="+mn-lt"/>
              </a:rPr>
              <a:t>:</a:t>
            </a:r>
          </a:p>
          <a:p>
            <a:pPr marL="285750" lvl="0" indent="-285750" algn="l" rtl="0">
              <a:spcBef>
                <a:spcPts val="0"/>
              </a:spcBef>
              <a:spcAft>
                <a:spcPts val="0"/>
              </a:spcAft>
              <a:buClr>
                <a:schemeClr val="tx1"/>
              </a:buClr>
              <a:buFont typeface="Wingdings" panose="05000000000000000000" pitchFamily="2" charset="2"/>
              <a:buChar char="§"/>
            </a:pPr>
            <a:r>
              <a:rPr lang="en-US" sz="1400" dirty="0" err="1">
                <a:latin typeface="+mn-lt"/>
              </a:rPr>
              <a:t>Làm</a:t>
            </a:r>
            <a:r>
              <a:rPr lang="en-US" sz="1400" dirty="0">
                <a:latin typeface="+mn-lt"/>
              </a:rPr>
              <a:t> </a:t>
            </a:r>
            <a:r>
              <a:rPr lang="en-US" sz="1400" dirty="0" err="1">
                <a:latin typeface="+mn-lt"/>
              </a:rPr>
              <a:t>nổi</a:t>
            </a:r>
            <a:r>
              <a:rPr lang="en-US" sz="1400" dirty="0">
                <a:latin typeface="+mn-lt"/>
              </a:rPr>
              <a:t> </a:t>
            </a:r>
            <a:r>
              <a:rPr lang="en-US" sz="1400" dirty="0" err="1">
                <a:latin typeface="+mn-lt"/>
              </a:rPr>
              <a:t>lên</a:t>
            </a:r>
            <a:r>
              <a:rPr lang="en-US" sz="1400" dirty="0">
                <a:latin typeface="+mn-lt"/>
              </a:rPr>
              <a:t> </a:t>
            </a:r>
            <a:r>
              <a:rPr lang="en-US" sz="1400" dirty="0" err="1">
                <a:latin typeface="+mn-lt"/>
              </a:rPr>
              <a:t>những</a:t>
            </a:r>
            <a:r>
              <a:rPr lang="en-US" sz="1400" dirty="0">
                <a:latin typeface="+mn-lt"/>
              </a:rPr>
              <a:t> </a:t>
            </a:r>
            <a:r>
              <a:rPr lang="en-US" sz="1400" dirty="0" err="1">
                <a:latin typeface="+mn-lt"/>
              </a:rPr>
              <a:t>điểm</a:t>
            </a:r>
            <a:r>
              <a:rPr lang="en-US" sz="1400" dirty="0">
                <a:latin typeface="+mn-lt"/>
              </a:rPr>
              <a:t> </a:t>
            </a:r>
            <a:r>
              <a:rPr lang="en-US" sz="1400" dirty="0" err="1">
                <a:latin typeface="+mn-lt"/>
              </a:rPr>
              <a:t>ảnh</a:t>
            </a:r>
            <a:r>
              <a:rPr lang="en-US" sz="1400" dirty="0">
                <a:latin typeface="+mn-lt"/>
              </a:rPr>
              <a:t> </a:t>
            </a:r>
            <a:r>
              <a:rPr lang="en-US" sz="1400" dirty="0" err="1">
                <a:latin typeface="+mn-lt"/>
              </a:rPr>
              <a:t>mà</a:t>
            </a:r>
            <a:r>
              <a:rPr lang="en-US" sz="1400" dirty="0">
                <a:latin typeface="+mn-lt"/>
              </a:rPr>
              <a:t> </a:t>
            </a:r>
            <a:r>
              <a:rPr lang="en-US" sz="1400" dirty="0" err="1">
                <a:latin typeface="+mn-lt"/>
              </a:rPr>
              <a:t>tại</a:t>
            </a:r>
            <a:r>
              <a:rPr lang="en-US" sz="1400" dirty="0">
                <a:latin typeface="+mn-lt"/>
              </a:rPr>
              <a:t> </a:t>
            </a:r>
            <a:r>
              <a:rPr lang="en-US" sz="1400" dirty="0" err="1">
                <a:latin typeface="+mn-lt"/>
              </a:rPr>
              <a:t>đó</a:t>
            </a:r>
            <a:r>
              <a:rPr lang="en-US" sz="1400" dirty="0">
                <a:latin typeface="+mn-lt"/>
              </a:rPr>
              <a:t> </a:t>
            </a:r>
            <a:r>
              <a:rPr lang="en-US" sz="1400" dirty="0" err="1">
                <a:latin typeface="+mn-lt"/>
              </a:rPr>
              <a:t>có</a:t>
            </a:r>
            <a:r>
              <a:rPr lang="en-US" sz="1400" dirty="0">
                <a:latin typeface="+mn-lt"/>
              </a:rPr>
              <a:t> </a:t>
            </a:r>
            <a:r>
              <a:rPr lang="en-US" sz="1400" dirty="0" err="1">
                <a:latin typeface="+mn-lt"/>
              </a:rPr>
              <a:t>sự</a:t>
            </a:r>
            <a:r>
              <a:rPr lang="en-US" sz="1400" dirty="0">
                <a:latin typeface="+mn-lt"/>
              </a:rPr>
              <a:t> </a:t>
            </a:r>
            <a:r>
              <a:rPr lang="en-US" sz="1400" dirty="0" err="1">
                <a:latin typeface="+mn-lt"/>
              </a:rPr>
              <a:t>biến</a:t>
            </a:r>
            <a:r>
              <a:rPr lang="en-US" sz="1400" dirty="0">
                <a:latin typeface="+mn-lt"/>
              </a:rPr>
              <a:t> </a:t>
            </a:r>
            <a:r>
              <a:rPr lang="en-US" sz="1400" dirty="0" err="1">
                <a:latin typeface="+mn-lt"/>
              </a:rPr>
              <a:t>đổi</a:t>
            </a:r>
            <a:r>
              <a:rPr lang="en-US" sz="1400" dirty="0">
                <a:latin typeface="+mn-lt"/>
              </a:rPr>
              <a:t> </a:t>
            </a:r>
            <a:r>
              <a:rPr lang="en-US" sz="1400" dirty="0" err="1">
                <a:latin typeface="+mn-lt"/>
              </a:rPr>
              <a:t>lớn</a:t>
            </a:r>
            <a:r>
              <a:rPr lang="en-US" sz="1400" dirty="0">
                <a:latin typeface="+mn-lt"/>
              </a:rPr>
              <a:t> </a:t>
            </a:r>
            <a:r>
              <a:rPr lang="en-US" sz="1400" dirty="0" err="1">
                <a:latin typeface="+mn-lt"/>
              </a:rPr>
              <a:t>về</a:t>
            </a:r>
            <a:r>
              <a:rPr lang="en-US" sz="1400" dirty="0">
                <a:latin typeface="+mn-lt"/>
              </a:rPr>
              <a:t> </a:t>
            </a:r>
            <a:r>
              <a:rPr lang="en-US" sz="1400" dirty="0" err="1">
                <a:latin typeface="+mn-lt"/>
              </a:rPr>
              <a:t>giá</a:t>
            </a:r>
            <a:r>
              <a:rPr lang="en-US" sz="1400" dirty="0">
                <a:latin typeface="+mn-lt"/>
              </a:rPr>
              <a:t> </a:t>
            </a:r>
            <a:r>
              <a:rPr lang="en-US" sz="1400" dirty="0" err="1">
                <a:latin typeface="+mn-lt"/>
              </a:rPr>
              <a:t>trị</a:t>
            </a:r>
            <a:r>
              <a:rPr lang="en-US" sz="1400" dirty="0">
                <a:latin typeface="+mn-lt"/>
              </a:rPr>
              <a:t> </a:t>
            </a:r>
            <a:r>
              <a:rPr lang="en-US" sz="1400" dirty="0" err="1">
                <a:latin typeface="+mn-lt"/>
              </a:rPr>
              <a:t>độ</a:t>
            </a:r>
            <a:r>
              <a:rPr lang="en-US" sz="1400" dirty="0">
                <a:latin typeface="+mn-lt"/>
              </a:rPr>
              <a:t> </a:t>
            </a:r>
            <a:r>
              <a:rPr lang="en-US" sz="1400" dirty="0" err="1">
                <a:latin typeface="+mn-lt"/>
              </a:rPr>
              <a:t>sáng</a:t>
            </a:r>
            <a:r>
              <a:rPr lang="en-US" sz="1400" dirty="0">
                <a:latin typeface="+mn-lt"/>
              </a:rPr>
              <a:t>.</a:t>
            </a:r>
          </a:p>
          <a:p>
            <a:pPr marL="285750" lvl="0" indent="-285750" algn="l" rtl="0">
              <a:spcBef>
                <a:spcPts val="0"/>
              </a:spcBef>
              <a:spcAft>
                <a:spcPts val="0"/>
              </a:spcAft>
              <a:buClr>
                <a:schemeClr val="tx1"/>
              </a:buClr>
              <a:buFont typeface="Wingdings" panose="05000000000000000000" pitchFamily="2" charset="2"/>
              <a:buChar char="§"/>
            </a:pPr>
            <a:r>
              <a:rPr lang="en-US" sz="1400" dirty="0" err="1">
                <a:latin typeface="+mn-lt"/>
              </a:rPr>
              <a:t>Làm</a:t>
            </a:r>
            <a:r>
              <a:rPr lang="en-US" sz="1400" dirty="0">
                <a:latin typeface="+mn-lt"/>
              </a:rPr>
              <a:t> </a:t>
            </a:r>
            <a:r>
              <a:rPr lang="en-US" sz="1400" dirty="0" err="1">
                <a:latin typeface="+mn-lt"/>
              </a:rPr>
              <a:t>nổi</a:t>
            </a:r>
            <a:r>
              <a:rPr lang="en-US" sz="1400" dirty="0">
                <a:latin typeface="+mn-lt"/>
              </a:rPr>
              <a:t> </a:t>
            </a:r>
            <a:r>
              <a:rPr lang="en-US" sz="1400" dirty="0" err="1">
                <a:latin typeface="+mn-lt"/>
              </a:rPr>
              <a:t>được</a:t>
            </a:r>
            <a:r>
              <a:rPr lang="en-US" sz="1400" dirty="0">
                <a:latin typeface="+mn-lt"/>
              </a:rPr>
              <a:t> </a:t>
            </a:r>
            <a:r>
              <a:rPr lang="en-US" sz="1400" dirty="0" err="1">
                <a:latin typeface="+mn-lt"/>
              </a:rPr>
              <a:t>các</a:t>
            </a:r>
            <a:r>
              <a:rPr lang="en-US" sz="1400" dirty="0">
                <a:latin typeface="+mn-lt"/>
              </a:rPr>
              <a:t> </a:t>
            </a:r>
            <a:r>
              <a:rPr lang="en-US" sz="1400" dirty="0" err="1">
                <a:latin typeface="+mn-lt"/>
              </a:rPr>
              <a:t>vùng</a:t>
            </a:r>
            <a:r>
              <a:rPr lang="en-US" sz="1400" dirty="0">
                <a:latin typeface="+mn-lt"/>
              </a:rPr>
              <a:t> </a:t>
            </a:r>
            <a:r>
              <a:rPr lang="en-US" sz="1400" dirty="0" err="1">
                <a:latin typeface="+mn-lt"/>
              </a:rPr>
              <a:t>khác</a:t>
            </a:r>
            <a:r>
              <a:rPr lang="en-US" sz="1400" dirty="0">
                <a:latin typeface="+mn-lt"/>
              </a:rPr>
              <a:t> </a:t>
            </a:r>
            <a:r>
              <a:rPr lang="en-US" sz="1400" dirty="0" err="1">
                <a:latin typeface="+mn-lt"/>
              </a:rPr>
              <a:t>nhau</a:t>
            </a:r>
            <a:r>
              <a:rPr lang="en-US" sz="1400" dirty="0">
                <a:latin typeface="+mn-lt"/>
              </a:rPr>
              <a:t> </a:t>
            </a:r>
            <a:r>
              <a:rPr lang="en-US" sz="1400" dirty="0" err="1">
                <a:latin typeface="+mn-lt"/>
              </a:rPr>
              <a:t>của</a:t>
            </a:r>
            <a:r>
              <a:rPr lang="en-US" sz="1400" dirty="0">
                <a:latin typeface="+mn-lt"/>
              </a:rPr>
              <a:t> </a:t>
            </a:r>
            <a:r>
              <a:rPr lang="en-US" sz="1400" dirty="0" err="1">
                <a:latin typeface="+mn-lt"/>
              </a:rPr>
              <a:t>ảnh</a:t>
            </a:r>
            <a:r>
              <a:rPr lang="en-US" sz="1400" dirty="0">
                <a:latin typeface="+mn-lt"/>
              </a:rPr>
              <a:t>( </a:t>
            </a:r>
            <a:r>
              <a:rPr lang="en-US" sz="1400" dirty="0" err="1">
                <a:latin typeface="+mn-lt"/>
              </a:rPr>
              <a:t>Các</a:t>
            </a:r>
            <a:r>
              <a:rPr lang="en-US" sz="1400" dirty="0">
                <a:latin typeface="+mn-lt"/>
              </a:rPr>
              <a:t> </a:t>
            </a:r>
            <a:r>
              <a:rPr lang="en-US" sz="1400" dirty="0" err="1">
                <a:latin typeface="+mn-lt"/>
              </a:rPr>
              <a:t>vùng</a:t>
            </a:r>
            <a:r>
              <a:rPr lang="en-US" sz="1400" dirty="0">
                <a:latin typeface="+mn-lt"/>
              </a:rPr>
              <a:t> </a:t>
            </a:r>
            <a:r>
              <a:rPr lang="en-US" sz="1400" dirty="0" err="1">
                <a:latin typeface="+mn-lt"/>
              </a:rPr>
              <a:t>có</a:t>
            </a:r>
            <a:r>
              <a:rPr lang="en-US" sz="1400" dirty="0">
                <a:latin typeface="+mn-lt"/>
              </a:rPr>
              <a:t> </a:t>
            </a:r>
            <a:r>
              <a:rPr lang="en-US" sz="1400" dirty="0" err="1">
                <a:latin typeface="+mn-lt"/>
              </a:rPr>
              <a:t>sự</a:t>
            </a:r>
            <a:r>
              <a:rPr lang="en-US" sz="1400" dirty="0">
                <a:latin typeface="+mn-lt"/>
              </a:rPr>
              <a:t> </a:t>
            </a:r>
            <a:r>
              <a:rPr lang="en-US" sz="1400" dirty="0" err="1">
                <a:latin typeface="+mn-lt"/>
              </a:rPr>
              <a:t>biến</a:t>
            </a:r>
            <a:r>
              <a:rPr lang="en-US" sz="1400" dirty="0">
                <a:latin typeface="+mn-lt"/>
              </a:rPr>
              <a:t> </a:t>
            </a:r>
            <a:r>
              <a:rPr lang="en-US" sz="1400" dirty="0" err="1">
                <a:latin typeface="+mn-lt"/>
              </a:rPr>
              <a:t>thiên</a:t>
            </a:r>
            <a:r>
              <a:rPr lang="en-US" sz="1400" dirty="0">
                <a:latin typeface="+mn-lt"/>
              </a:rPr>
              <a:t> </a:t>
            </a:r>
            <a:r>
              <a:rPr lang="en-US" sz="1400" dirty="0" err="1">
                <a:latin typeface="+mn-lt"/>
              </a:rPr>
              <a:t>độ</a:t>
            </a:r>
            <a:r>
              <a:rPr lang="en-US" sz="1400" dirty="0">
                <a:latin typeface="+mn-lt"/>
              </a:rPr>
              <a:t> </a:t>
            </a:r>
            <a:r>
              <a:rPr lang="en-US" sz="1400" dirty="0" err="1">
                <a:latin typeface="+mn-lt"/>
              </a:rPr>
              <a:t>sáng</a:t>
            </a:r>
            <a:r>
              <a:rPr lang="en-US" sz="1400" dirty="0">
                <a:latin typeface="+mn-lt"/>
              </a:rPr>
              <a:t> </a:t>
            </a:r>
            <a:r>
              <a:rPr lang="en-US" sz="1400" dirty="0" err="1">
                <a:latin typeface="+mn-lt"/>
              </a:rPr>
              <a:t>của</a:t>
            </a:r>
            <a:r>
              <a:rPr lang="en-US" sz="1400" dirty="0">
                <a:latin typeface="+mn-lt"/>
              </a:rPr>
              <a:t> </a:t>
            </a:r>
            <a:r>
              <a:rPr lang="en-US" sz="1400" dirty="0" err="1">
                <a:latin typeface="+mn-lt"/>
              </a:rPr>
              <a:t>các</a:t>
            </a:r>
            <a:r>
              <a:rPr lang="en-US" sz="1400" dirty="0">
                <a:latin typeface="+mn-lt"/>
              </a:rPr>
              <a:t> </a:t>
            </a:r>
            <a:r>
              <a:rPr lang="en-US" sz="1400" dirty="0" err="1">
                <a:latin typeface="+mn-lt"/>
              </a:rPr>
              <a:t>vùng</a:t>
            </a:r>
            <a:r>
              <a:rPr lang="en-US" sz="1400" dirty="0">
                <a:latin typeface="+mn-lt"/>
              </a:rPr>
              <a:t> </a:t>
            </a:r>
            <a:r>
              <a:rPr lang="en-US" sz="1400" dirty="0" err="1">
                <a:latin typeface="+mn-lt"/>
              </a:rPr>
              <a:t>là</a:t>
            </a:r>
            <a:r>
              <a:rPr lang="en-US" sz="1400" dirty="0">
                <a:latin typeface="+mn-lt"/>
              </a:rPr>
              <a:t> </a:t>
            </a:r>
            <a:r>
              <a:rPr lang="en-US" sz="1400" dirty="0" err="1">
                <a:latin typeface="+mn-lt"/>
              </a:rPr>
              <a:t>đều</a:t>
            </a:r>
            <a:r>
              <a:rPr lang="en-US" sz="1400" dirty="0">
                <a:latin typeface="+mn-lt"/>
              </a:rPr>
              <a:t> ) </a:t>
            </a:r>
            <a:r>
              <a:rPr lang="en-US" sz="1400" dirty="0" err="1">
                <a:latin typeface="+mn-lt"/>
              </a:rPr>
              <a:t>thì</a:t>
            </a:r>
            <a:r>
              <a:rPr lang="en-US" sz="1400" dirty="0">
                <a:latin typeface="+mn-lt"/>
              </a:rPr>
              <a:t> </a:t>
            </a:r>
            <a:r>
              <a:rPr lang="en-US" sz="1400" dirty="0" err="1">
                <a:latin typeface="+mn-lt"/>
              </a:rPr>
              <a:t>có</a:t>
            </a:r>
            <a:r>
              <a:rPr lang="en-US" sz="1400" dirty="0">
                <a:latin typeface="+mn-lt"/>
              </a:rPr>
              <a:t> </a:t>
            </a:r>
            <a:r>
              <a:rPr lang="en-US" sz="1400" dirty="0" err="1">
                <a:latin typeface="+mn-lt"/>
              </a:rPr>
              <a:t>nghĩa</a:t>
            </a:r>
            <a:r>
              <a:rPr lang="en-US" sz="1400" dirty="0">
                <a:latin typeface="+mn-lt"/>
              </a:rPr>
              <a:t> </a:t>
            </a:r>
            <a:r>
              <a:rPr lang="en-US" sz="1400" dirty="0" err="1">
                <a:latin typeface="+mn-lt"/>
              </a:rPr>
              <a:t>là</a:t>
            </a:r>
            <a:r>
              <a:rPr lang="en-US" sz="1400" dirty="0">
                <a:latin typeface="+mn-lt"/>
              </a:rPr>
              <a:t> </a:t>
            </a:r>
            <a:r>
              <a:rPr lang="en-US" sz="1400" dirty="0" err="1">
                <a:latin typeface="+mn-lt"/>
              </a:rPr>
              <a:t>làm</a:t>
            </a:r>
            <a:r>
              <a:rPr lang="en-US" sz="1400" dirty="0">
                <a:latin typeface="+mn-lt"/>
              </a:rPr>
              <a:t> </a:t>
            </a:r>
            <a:r>
              <a:rPr lang="en-US" sz="1400" dirty="0" err="1">
                <a:latin typeface="+mn-lt"/>
              </a:rPr>
              <a:t>nổi</a:t>
            </a:r>
            <a:r>
              <a:rPr lang="en-US" sz="1400" dirty="0">
                <a:latin typeface="+mn-lt"/>
              </a:rPr>
              <a:t> </a:t>
            </a:r>
            <a:r>
              <a:rPr lang="en-US" sz="1400" dirty="0" err="1">
                <a:latin typeface="+mn-lt"/>
              </a:rPr>
              <a:t>bật</a:t>
            </a:r>
            <a:r>
              <a:rPr lang="en-US" sz="1400" dirty="0">
                <a:latin typeface="+mn-lt"/>
              </a:rPr>
              <a:t> </a:t>
            </a:r>
            <a:r>
              <a:rPr lang="en-US" sz="1400" dirty="0" err="1">
                <a:latin typeface="+mn-lt"/>
              </a:rPr>
              <a:t>được</a:t>
            </a:r>
            <a:r>
              <a:rPr lang="en-US" sz="1400" dirty="0">
                <a:latin typeface="+mn-lt"/>
              </a:rPr>
              <a:t> </a:t>
            </a:r>
            <a:r>
              <a:rPr lang="en-US" sz="1400" dirty="0" err="1">
                <a:latin typeface="+mn-lt"/>
              </a:rPr>
              <a:t>cạnh</a:t>
            </a:r>
            <a:r>
              <a:rPr lang="en-US" sz="1400" dirty="0">
                <a:latin typeface="+mn-lt"/>
              </a:rPr>
              <a:t> </a:t>
            </a:r>
            <a:r>
              <a:rPr lang="en-US" sz="1400" dirty="0" err="1">
                <a:latin typeface="+mn-lt"/>
              </a:rPr>
              <a:t>của</a:t>
            </a:r>
            <a:r>
              <a:rPr lang="en-US" sz="1400" dirty="0">
                <a:latin typeface="+mn-lt"/>
              </a:rPr>
              <a:t> </a:t>
            </a:r>
            <a:r>
              <a:rPr lang="en-US" sz="1400" dirty="0" err="1">
                <a:latin typeface="+mn-lt"/>
              </a:rPr>
              <a:t>ảnh</a:t>
            </a:r>
            <a:r>
              <a:rPr lang="en-US" sz="1400" dirty="0">
                <a:latin typeface="+mn-lt"/>
              </a:rPr>
              <a:t>.</a:t>
            </a:r>
          </a:p>
          <a:p>
            <a:pPr marL="0" lvl="0" indent="0" algn="l" rtl="0">
              <a:spcBef>
                <a:spcPts val="0"/>
              </a:spcBef>
              <a:spcAft>
                <a:spcPts val="0"/>
              </a:spcAft>
              <a:buNone/>
            </a:pPr>
            <a:r>
              <a:rPr lang="en-US" sz="1400" b="1" dirty="0" err="1">
                <a:solidFill>
                  <a:schemeClr val="tx2">
                    <a:lumMod val="75000"/>
                  </a:schemeClr>
                </a:solidFill>
                <a:latin typeface="+mn-lt"/>
              </a:rPr>
              <a:t>Các</a:t>
            </a:r>
            <a:r>
              <a:rPr lang="en-US" sz="1400" b="1" dirty="0">
                <a:solidFill>
                  <a:schemeClr val="tx2">
                    <a:lumMod val="75000"/>
                  </a:schemeClr>
                </a:solidFill>
                <a:latin typeface="+mn-lt"/>
              </a:rPr>
              <a:t> </a:t>
            </a:r>
            <a:r>
              <a:rPr lang="en-US" sz="1400" b="1" dirty="0" err="1">
                <a:solidFill>
                  <a:schemeClr val="tx2">
                    <a:lumMod val="75000"/>
                  </a:schemeClr>
                </a:solidFill>
                <a:latin typeface="+mn-lt"/>
              </a:rPr>
              <a:t>phương</a:t>
            </a:r>
            <a:r>
              <a:rPr lang="en-US" sz="1400" b="1" dirty="0">
                <a:solidFill>
                  <a:schemeClr val="tx2">
                    <a:lumMod val="75000"/>
                  </a:schemeClr>
                </a:solidFill>
                <a:latin typeface="+mn-lt"/>
              </a:rPr>
              <a:t> </a:t>
            </a:r>
            <a:r>
              <a:rPr lang="en-US" sz="1400" b="1" dirty="0" err="1">
                <a:solidFill>
                  <a:schemeClr val="tx2">
                    <a:lumMod val="75000"/>
                  </a:schemeClr>
                </a:solidFill>
                <a:latin typeface="+mn-lt"/>
              </a:rPr>
              <a:t>pháp</a:t>
            </a:r>
            <a:r>
              <a:rPr lang="en-US" sz="1400" b="1" dirty="0">
                <a:solidFill>
                  <a:schemeClr val="tx2">
                    <a:lumMod val="75000"/>
                  </a:schemeClr>
                </a:solidFill>
                <a:latin typeface="+mn-lt"/>
              </a:rPr>
              <a:t> </a:t>
            </a:r>
            <a:r>
              <a:rPr lang="en-US" sz="1400" b="1" dirty="0" err="1">
                <a:solidFill>
                  <a:schemeClr val="tx2">
                    <a:lumMod val="75000"/>
                  </a:schemeClr>
                </a:solidFill>
                <a:latin typeface="+mn-lt"/>
              </a:rPr>
              <a:t>tìm</a:t>
            </a:r>
            <a:r>
              <a:rPr lang="en-US" sz="1400" b="1" dirty="0">
                <a:solidFill>
                  <a:schemeClr val="tx2">
                    <a:lumMod val="75000"/>
                  </a:schemeClr>
                </a:solidFill>
                <a:latin typeface="+mn-lt"/>
              </a:rPr>
              <a:t> </a:t>
            </a:r>
            <a:r>
              <a:rPr lang="en-US" sz="1400" b="1" dirty="0" err="1">
                <a:solidFill>
                  <a:schemeClr val="tx2">
                    <a:lumMod val="75000"/>
                  </a:schemeClr>
                </a:solidFill>
                <a:latin typeface="+mn-lt"/>
              </a:rPr>
              <a:t>cạnh</a:t>
            </a:r>
            <a:r>
              <a:rPr lang="en-US" sz="1400" b="1" dirty="0">
                <a:solidFill>
                  <a:schemeClr val="tx2">
                    <a:lumMod val="75000"/>
                  </a:schemeClr>
                </a:solidFill>
                <a:latin typeface="+mn-lt"/>
              </a:rPr>
              <a:t>:</a:t>
            </a:r>
          </a:p>
          <a:p>
            <a:pPr marL="285750" lvl="0" indent="-285750" algn="l" rtl="0">
              <a:spcBef>
                <a:spcPts val="0"/>
              </a:spcBef>
              <a:spcAft>
                <a:spcPts val="0"/>
              </a:spcAft>
              <a:buClr>
                <a:schemeClr val="tx1"/>
              </a:buClr>
              <a:buFont typeface="Courier New" panose="02070309020205020404" pitchFamily="49" charset="0"/>
              <a:buChar char="o"/>
            </a:pPr>
            <a:r>
              <a:rPr lang="en-US" sz="1400" dirty="0" err="1">
                <a:latin typeface="+mn-lt"/>
              </a:rPr>
              <a:t>Trực</a:t>
            </a:r>
            <a:r>
              <a:rPr lang="en-US" sz="1400" dirty="0">
                <a:latin typeface="+mn-lt"/>
              </a:rPr>
              <a:t> </a:t>
            </a:r>
            <a:r>
              <a:rPr lang="en-US" sz="1400" dirty="0" err="1">
                <a:latin typeface="+mn-lt"/>
              </a:rPr>
              <a:t>tiếp</a:t>
            </a:r>
            <a:endParaRPr lang="en-US" sz="1400" dirty="0">
              <a:latin typeface="+mn-lt"/>
            </a:endParaRPr>
          </a:p>
          <a:p>
            <a:pPr marL="742950" lvl="1" indent="-285750">
              <a:buClr>
                <a:schemeClr val="tx1"/>
              </a:buClr>
              <a:buFont typeface="Arial" panose="020B0604020202020204" pitchFamily="34" charset="0"/>
              <a:buChar char="•"/>
            </a:pPr>
            <a:r>
              <a:rPr lang="en-US" sz="1400" dirty="0">
                <a:latin typeface="+mn-lt"/>
              </a:rPr>
              <a:t>Robert</a:t>
            </a:r>
          </a:p>
          <a:p>
            <a:pPr marL="742950" lvl="1" indent="-285750">
              <a:buClr>
                <a:schemeClr val="tx1"/>
              </a:buClr>
              <a:buFont typeface="Arial" panose="020B0604020202020204" pitchFamily="34" charset="0"/>
              <a:buChar char="•"/>
            </a:pPr>
            <a:r>
              <a:rPr lang="en-US" sz="1400" dirty="0">
                <a:latin typeface="+mn-lt"/>
              </a:rPr>
              <a:t>Prewitt </a:t>
            </a:r>
          </a:p>
          <a:p>
            <a:pPr marL="742950" lvl="1" indent="-285750">
              <a:buClr>
                <a:schemeClr val="tx1"/>
              </a:buClr>
              <a:buFont typeface="Arial" panose="020B0604020202020204" pitchFamily="34" charset="0"/>
              <a:buChar char="•"/>
            </a:pPr>
            <a:r>
              <a:rPr lang="en-US" sz="1400" dirty="0">
                <a:latin typeface="+mn-lt"/>
              </a:rPr>
              <a:t>Sobel</a:t>
            </a:r>
          </a:p>
          <a:p>
            <a:pPr marL="742950" lvl="1" indent="-285750">
              <a:buClr>
                <a:schemeClr val="tx1"/>
              </a:buClr>
              <a:buFont typeface="Arial" panose="020B0604020202020204" pitchFamily="34" charset="0"/>
              <a:buChar char="•"/>
            </a:pPr>
            <a:r>
              <a:rPr lang="vi-VN" sz="1400" dirty="0" err="1">
                <a:latin typeface="+mn-lt"/>
              </a:rPr>
              <a:t>Laplace</a:t>
            </a:r>
            <a:r>
              <a:rPr lang="vi-VN" sz="1400" dirty="0">
                <a:latin typeface="+mn-lt"/>
              </a:rPr>
              <a:t> (</a:t>
            </a:r>
            <a:r>
              <a:rPr lang="vi-VN" sz="1400" dirty="0" err="1">
                <a:latin typeface="+mn-lt"/>
              </a:rPr>
              <a:t>Bậc</a:t>
            </a:r>
            <a:r>
              <a:rPr lang="vi-VN" sz="1400" dirty="0">
                <a:latin typeface="+mn-lt"/>
              </a:rPr>
              <a:t> 2)</a:t>
            </a:r>
            <a:endParaRPr lang="en-US" sz="1400" dirty="0">
              <a:latin typeface="+mn-lt"/>
            </a:endParaRPr>
          </a:p>
          <a:p>
            <a:pPr marL="742950" lvl="1" indent="-285750">
              <a:buClr>
                <a:schemeClr val="tx1"/>
              </a:buClr>
              <a:buFont typeface="Arial" panose="020B0604020202020204" pitchFamily="34" charset="0"/>
              <a:buChar char="•"/>
            </a:pPr>
            <a:r>
              <a:rPr lang="en-US" sz="1400" dirty="0">
                <a:latin typeface="+mn-lt"/>
              </a:rPr>
              <a:t>Canny ( </a:t>
            </a:r>
            <a:r>
              <a:rPr lang="en-US" sz="1400" dirty="0" err="1">
                <a:latin typeface="+mn-lt"/>
              </a:rPr>
              <a:t>Nâng</a:t>
            </a:r>
            <a:r>
              <a:rPr lang="en-US" sz="1400" dirty="0">
                <a:latin typeface="+mn-lt"/>
              </a:rPr>
              <a:t> </a:t>
            </a:r>
            <a:r>
              <a:rPr lang="en-US" sz="1400" dirty="0" err="1">
                <a:latin typeface="+mn-lt"/>
              </a:rPr>
              <a:t>cao</a:t>
            </a:r>
            <a:r>
              <a:rPr lang="en-US" sz="1400" dirty="0">
                <a:latin typeface="+mn-lt"/>
              </a:rPr>
              <a:t>)</a:t>
            </a:r>
          </a:p>
          <a:p>
            <a:pPr marL="285750" lvl="0" indent="-285750" algn="l" rtl="0">
              <a:spcBef>
                <a:spcPts val="0"/>
              </a:spcBef>
              <a:spcAft>
                <a:spcPts val="0"/>
              </a:spcAft>
              <a:buClr>
                <a:schemeClr val="tx1"/>
              </a:buClr>
              <a:buFont typeface="Courier New" panose="02070309020205020404" pitchFamily="49" charset="0"/>
              <a:buChar char="o"/>
            </a:pPr>
            <a:r>
              <a:rPr lang="en-US" sz="1400" dirty="0" err="1">
                <a:latin typeface="+mn-lt"/>
              </a:rPr>
              <a:t>Gián</a:t>
            </a:r>
            <a:r>
              <a:rPr lang="en-US" sz="1400" dirty="0">
                <a:latin typeface="+mn-lt"/>
              </a:rPr>
              <a:t> </a:t>
            </a:r>
            <a:r>
              <a:rPr lang="en-US" sz="1400" dirty="0" err="1">
                <a:latin typeface="+mn-lt"/>
              </a:rPr>
              <a:t>tiếp</a:t>
            </a:r>
            <a:endParaRPr lang="en-US" sz="1400" dirty="0">
              <a:latin typeface="+mn-lt"/>
            </a:endParaRPr>
          </a:p>
          <a:p>
            <a:pPr marL="285750" lvl="0" indent="-285750" algn="l" rtl="0">
              <a:spcBef>
                <a:spcPts val="0"/>
              </a:spcBef>
              <a:spcAft>
                <a:spcPts val="0"/>
              </a:spcAft>
              <a:buClr>
                <a:schemeClr val="tx1"/>
              </a:buClr>
              <a:buFont typeface="Courier New" panose="02070309020205020404" pitchFamily="49" charset="0"/>
              <a:buChar char="o"/>
            </a:pPr>
            <a:r>
              <a:rPr lang="en-US" sz="1400" dirty="0" err="1">
                <a:latin typeface="+mn-lt"/>
              </a:rPr>
              <a:t>Dựa</a:t>
            </a:r>
            <a:r>
              <a:rPr lang="en-US" sz="1400" dirty="0">
                <a:latin typeface="+mn-lt"/>
              </a:rPr>
              <a:t> </a:t>
            </a:r>
            <a:r>
              <a:rPr lang="en-US" sz="1400" dirty="0" err="1">
                <a:latin typeface="+mn-lt"/>
              </a:rPr>
              <a:t>vào</a:t>
            </a:r>
            <a:r>
              <a:rPr lang="en-US" sz="1400" dirty="0">
                <a:latin typeface="+mn-lt"/>
              </a:rPr>
              <a:t> </a:t>
            </a:r>
            <a:r>
              <a:rPr lang="en-US" sz="1400" dirty="0" err="1">
                <a:latin typeface="+mn-lt"/>
              </a:rPr>
              <a:t>trung</a:t>
            </a:r>
            <a:r>
              <a:rPr lang="en-US" sz="1400" dirty="0">
                <a:latin typeface="+mn-lt"/>
              </a:rPr>
              <a:t> </a:t>
            </a:r>
            <a:r>
              <a:rPr lang="en-US" sz="1400" dirty="0" err="1">
                <a:latin typeface="+mn-lt"/>
              </a:rPr>
              <a:t>bình</a:t>
            </a:r>
            <a:r>
              <a:rPr lang="en-US" sz="1400" dirty="0">
                <a:latin typeface="+mn-lt"/>
              </a:rPr>
              <a:t> </a:t>
            </a:r>
            <a:r>
              <a:rPr lang="en-US" sz="1400" dirty="0" err="1">
                <a:latin typeface="+mn-lt"/>
              </a:rPr>
              <a:t>cục</a:t>
            </a:r>
            <a:r>
              <a:rPr lang="en-US" sz="1400" dirty="0">
                <a:latin typeface="+mn-lt"/>
              </a:rPr>
              <a:t> </a:t>
            </a:r>
            <a:r>
              <a:rPr lang="en-US" sz="1400" dirty="0" err="1">
                <a:latin typeface="+mn-lt"/>
              </a:rPr>
              <a:t>bộ</a:t>
            </a:r>
            <a:endParaRPr lang="en-US" sz="1400" dirty="0">
              <a:latin typeface="+mn-lt"/>
            </a:endParaRPr>
          </a:p>
          <a:p>
            <a:pPr marL="285750" lvl="0" indent="-285750" algn="l" rtl="0">
              <a:spcBef>
                <a:spcPts val="0"/>
              </a:spcBef>
              <a:spcAft>
                <a:spcPts val="0"/>
              </a:spcAft>
              <a:buClr>
                <a:schemeClr val="tx1"/>
              </a:buClr>
              <a:buFont typeface="Courier New" panose="02070309020205020404" pitchFamily="49" charset="0"/>
              <a:buChar char="o"/>
            </a:pPr>
            <a:r>
              <a:rPr lang="en-US" sz="1400" dirty="0" err="1">
                <a:latin typeface="+mn-lt"/>
              </a:rPr>
              <a:t>Dựa</a:t>
            </a:r>
            <a:r>
              <a:rPr lang="en-US" sz="1400" dirty="0">
                <a:latin typeface="+mn-lt"/>
              </a:rPr>
              <a:t> </a:t>
            </a:r>
            <a:r>
              <a:rPr lang="en-US" sz="1400" dirty="0" err="1">
                <a:latin typeface="+mn-lt"/>
              </a:rPr>
              <a:t>vào</a:t>
            </a:r>
            <a:r>
              <a:rPr lang="en-US" sz="1400" dirty="0">
                <a:latin typeface="+mn-lt"/>
              </a:rPr>
              <a:t> </a:t>
            </a:r>
            <a:r>
              <a:rPr lang="en-US" sz="1400" dirty="0" err="1">
                <a:latin typeface="+mn-lt"/>
              </a:rPr>
              <a:t>các</a:t>
            </a:r>
            <a:r>
              <a:rPr lang="en-US" sz="1400" dirty="0">
                <a:latin typeface="+mn-lt"/>
              </a:rPr>
              <a:t> </a:t>
            </a:r>
            <a:r>
              <a:rPr lang="en-US" sz="1400" dirty="0" err="1">
                <a:latin typeface="+mn-lt"/>
              </a:rPr>
              <a:t>phép</a:t>
            </a:r>
            <a:r>
              <a:rPr lang="en-US" sz="1400" dirty="0">
                <a:latin typeface="+mn-lt"/>
              </a:rPr>
              <a:t> </a:t>
            </a:r>
            <a:r>
              <a:rPr lang="en-US" sz="1400" dirty="0" err="1">
                <a:latin typeface="+mn-lt"/>
              </a:rPr>
              <a:t>toán</a:t>
            </a:r>
            <a:r>
              <a:rPr lang="en-US" sz="1400" dirty="0">
                <a:latin typeface="+mn-lt"/>
              </a:rPr>
              <a:t> </a:t>
            </a:r>
            <a:r>
              <a:rPr lang="en-US" sz="1400" dirty="0" err="1">
                <a:latin typeface="+mn-lt"/>
              </a:rPr>
              <a:t>hình</a:t>
            </a:r>
            <a:r>
              <a:rPr lang="en-US" sz="1400" dirty="0">
                <a:latin typeface="+mn-lt"/>
              </a:rPr>
              <a:t> </a:t>
            </a:r>
            <a:r>
              <a:rPr lang="en-US" sz="1400" dirty="0" err="1">
                <a:latin typeface="+mn-lt"/>
              </a:rPr>
              <a:t>thái</a:t>
            </a:r>
            <a:endParaRPr lang="en-US" sz="1400" dirty="0">
              <a:latin typeface="+mn-lt"/>
            </a:endParaRPr>
          </a:p>
        </p:txBody>
      </p:sp>
      <p:sp>
        <p:nvSpPr>
          <p:cNvPr id="404" name="Google Shape;404;p39"/>
          <p:cNvSpPr/>
          <p:nvPr/>
        </p:nvSpPr>
        <p:spPr>
          <a:xfrm rot="5400000">
            <a:off x="1681950" y="183909"/>
            <a:ext cx="43200" cy="198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708666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39"/>
          <p:cNvSpPr txBox="1">
            <a:spLocks noGrp="1"/>
          </p:cNvSpPr>
          <p:nvPr>
            <p:ph type="title"/>
          </p:nvPr>
        </p:nvSpPr>
        <p:spPr>
          <a:xfrm>
            <a:off x="713250" y="539500"/>
            <a:ext cx="7717500" cy="539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latin typeface="+mn-lt"/>
              </a:rPr>
              <a:t>EDGE DETECTION</a:t>
            </a:r>
            <a:endParaRPr dirty="0">
              <a:latin typeface="+mn-lt"/>
            </a:endParaRPr>
          </a:p>
        </p:txBody>
      </p:sp>
      <p:sp>
        <p:nvSpPr>
          <p:cNvPr id="403" name="Google Shape;403;p39"/>
          <p:cNvSpPr txBox="1">
            <a:spLocks noGrp="1"/>
          </p:cNvSpPr>
          <p:nvPr>
            <p:ph type="subTitle" idx="1"/>
          </p:nvPr>
        </p:nvSpPr>
        <p:spPr>
          <a:xfrm>
            <a:off x="927563" y="1269519"/>
            <a:ext cx="4144499" cy="1521619"/>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VN" sz="1600" dirty="0">
                <a:solidFill>
                  <a:schemeClr val="tx2">
                    <a:lumMod val="75000"/>
                  </a:schemeClr>
                </a:solidFill>
                <a:latin typeface="+mn-lt"/>
              </a:rPr>
              <a:t>Ý </a:t>
            </a:r>
            <a:r>
              <a:rPr lang="vi-VN" sz="1600" dirty="0" err="1">
                <a:solidFill>
                  <a:schemeClr val="tx2">
                    <a:lumMod val="75000"/>
                  </a:schemeClr>
                </a:solidFill>
                <a:latin typeface="+mn-lt"/>
              </a:rPr>
              <a:t>nghĩa</a:t>
            </a:r>
            <a:r>
              <a:rPr lang="vi-VN" sz="1600" dirty="0">
                <a:solidFill>
                  <a:schemeClr val="tx2">
                    <a:lumMod val="75000"/>
                  </a:schemeClr>
                </a:solidFill>
                <a:latin typeface="+mn-lt"/>
              </a:rPr>
              <a:t> </a:t>
            </a:r>
            <a:r>
              <a:rPr lang="vi-VN" sz="1600" dirty="0" err="1">
                <a:solidFill>
                  <a:schemeClr val="tx2">
                    <a:lumMod val="75000"/>
                  </a:schemeClr>
                </a:solidFill>
                <a:latin typeface="+mn-lt"/>
              </a:rPr>
              <a:t>của</a:t>
            </a:r>
            <a:r>
              <a:rPr lang="vi-VN" sz="1600" dirty="0">
                <a:solidFill>
                  <a:schemeClr val="tx2">
                    <a:lumMod val="75000"/>
                  </a:schemeClr>
                </a:solidFill>
                <a:latin typeface="+mn-lt"/>
              </a:rPr>
              <a:t> </a:t>
            </a:r>
            <a:r>
              <a:rPr lang="vi-VN" sz="1600" dirty="0" err="1">
                <a:solidFill>
                  <a:schemeClr val="tx2">
                    <a:lumMod val="75000"/>
                  </a:schemeClr>
                </a:solidFill>
                <a:latin typeface="+mn-lt"/>
              </a:rPr>
              <a:t>bài</a:t>
            </a:r>
            <a:r>
              <a:rPr lang="vi-VN" sz="1600" dirty="0">
                <a:solidFill>
                  <a:schemeClr val="tx2">
                    <a:lumMod val="75000"/>
                  </a:schemeClr>
                </a:solidFill>
                <a:latin typeface="+mn-lt"/>
              </a:rPr>
              <a:t> </a:t>
            </a:r>
            <a:r>
              <a:rPr lang="vi-VN" sz="1600" dirty="0" err="1">
                <a:solidFill>
                  <a:schemeClr val="tx2">
                    <a:lumMod val="75000"/>
                  </a:schemeClr>
                </a:solidFill>
                <a:latin typeface="+mn-lt"/>
              </a:rPr>
              <a:t>toán</a:t>
            </a:r>
            <a:r>
              <a:rPr lang="vi-VN" sz="1600" dirty="0">
                <a:solidFill>
                  <a:schemeClr val="tx2">
                    <a:lumMod val="75000"/>
                  </a:schemeClr>
                </a:solidFill>
                <a:latin typeface="+mn-lt"/>
              </a:rPr>
              <a:t> </a:t>
            </a:r>
            <a:r>
              <a:rPr lang="vi-VN" sz="1600" dirty="0" err="1">
                <a:solidFill>
                  <a:schemeClr val="tx2">
                    <a:lumMod val="75000"/>
                  </a:schemeClr>
                </a:solidFill>
                <a:latin typeface="+mn-lt"/>
              </a:rPr>
              <a:t>phát</a:t>
            </a:r>
            <a:r>
              <a:rPr lang="vi-VN" sz="1600" dirty="0">
                <a:solidFill>
                  <a:schemeClr val="tx2">
                    <a:lumMod val="75000"/>
                  </a:schemeClr>
                </a:solidFill>
                <a:latin typeface="+mn-lt"/>
              </a:rPr>
              <a:t> </a:t>
            </a:r>
            <a:r>
              <a:rPr lang="vi-VN" sz="1600" dirty="0" err="1">
                <a:solidFill>
                  <a:schemeClr val="tx2">
                    <a:lumMod val="75000"/>
                  </a:schemeClr>
                </a:solidFill>
                <a:latin typeface="+mn-lt"/>
              </a:rPr>
              <a:t>hiện</a:t>
            </a:r>
            <a:r>
              <a:rPr lang="vi-VN" sz="1600" dirty="0">
                <a:solidFill>
                  <a:schemeClr val="tx2">
                    <a:lumMod val="75000"/>
                  </a:schemeClr>
                </a:solidFill>
                <a:latin typeface="+mn-lt"/>
              </a:rPr>
              <a:t> </a:t>
            </a:r>
            <a:r>
              <a:rPr lang="en-US" sz="1600" dirty="0" err="1">
                <a:solidFill>
                  <a:schemeClr val="tx2">
                    <a:lumMod val="75000"/>
                  </a:schemeClr>
                </a:solidFill>
                <a:latin typeface="+mn-lt"/>
              </a:rPr>
              <a:t>cạnh</a:t>
            </a:r>
            <a:r>
              <a:rPr lang="vi-VN" sz="1600" dirty="0">
                <a:solidFill>
                  <a:schemeClr val="tx2">
                    <a:lumMod val="75000"/>
                  </a:schemeClr>
                </a:solidFill>
                <a:latin typeface="+mn-lt"/>
              </a:rPr>
              <a:t>:</a:t>
            </a:r>
          </a:p>
          <a:p>
            <a:pPr marL="171450" lvl="0" indent="-171450" algn="l" rtl="0">
              <a:spcBef>
                <a:spcPts val="0"/>
              </a:spcBef>
              <a:spcAft>
                <a:spcPts val="0"/>
              </a:spcAft>
              <a:buClr>
                <a:schemeClr val="tx1"/>
              </a:buClr>
              <a:buFont typeface="Courier New" panose="02070309020205020404" pitchFamily="49" charset="0"/>
              <a:buChar char="o"/>
            </a:pPr>
            <a:r>
              <a:rPr lang="en-US" dirty="0" err="1">
                <a:latin typeface="+mn-lt"/>
              </a:rPr>
              <a:t>Cạnh</a:t>
            </a:r>
            <a:r>
              <a:rPr lang="en-US" dirty="0">
                <a:latin typeface="+mn-lt"/>
              </a:rPr>
              <a:t> </a:t>
            </a:r>
            <a:r>
              <a:rPr lang="vi-VN" dirty="0" err="1">
                <a:latin typeface="+mn-lt"/>
              </a:rPr>
              <a:t>là</a:t>
            </a:r>
            <a:r>
              <a:rPr lang="vi-VN" dirty="0">
                <a:latin typeface="+mn-lt"/>
              </a:rPr>
              <a:t> </a:t>
            </a:r>
            <a:r>
              <a:rPr lang="vi-VN" dirty="0" err="1">
                <a:latin typeface="+mn-lt"/>
              </a:rPr>
              <a:t>một</a:t>
            </a:r>
            <a:r>
              <a:rPr lang="vi-VN" dirty="0">
                <a:latin typeface="+mn-lt"/>
              </a:rPr>
              <a:t> </a:t>
            </a:r>
            <a:r>
              <a:rPr lang="vi-VN" dirty="0" err="1">
                <a:latin typeface="+mn-lt"/>
              </a:rPr>
              <a:t>loại</a:t>
            </a:r>
            <a:r>
              <a:rPr lang="vi-VN" dirty="0">
                <a:latin typeface="+mn-lt"/>
              </a:rPr>
              <a:t> </a:t>
            </a:r>
            <a:r>
              <a:rPr lang="vi-VN" dirty="0" err="1">
                <a:latin typeface="+mn-lt"/>
              </a:rPr>
              <a:t>đặc</a:t>
            </a:r>
            <a:r>
              <a:rPr lang="vi-VN" dirty="0">
                <a:latin typeface="+mn-lt"/>
              </a:rPr>
              <a:t> trưng </a:t>
            </a:r>
            <a:r>
              <a:rPr lang="vi-VN" dirty="0" err="1">
                <a:latin typeface="+mn-lt"/>
              </a:rPr>
              <a:t>cục</a:t>
            </a:r>
            <a:r>
              <a:rPr lang="vi-VN" dirty="0">
                <a:latin typeface="+mn-lt"/>
              </a:rPr>
              <a:t> </a:t>
            </a:r>
            <a:r>
              <a:rPr lang="vi-VN" dirty="0" err="1">
                <a:latin typeface="+mn-lt"/>
              </a:rPr>
              <a:t>bộ</a:t>
            </a:r>
            <a:r>
              <a:rPr lang="vi-VN" dirty="0">
                <a:latin typeface="+mn-lt"/>
              </a:rPr>
              <a:t> tiêu </a:t>
            </a:r>
            <a:r>
              <a:rPr lang="vi-VN" dirty="0" err="1">
                <a:latin typeface="+mn-lt"/>
              </a:rPr>
              <a:t>biểu</a:t>
            </a:r>
            <a:r>
              <a:rPr lang="vi-VN" dirty="0">
                <a:latin typeface="+mn-lt"/>
              </a:rPr>
              <a:t> trong phân </a:t>
            </a:r>
            <a:r>
              <a:rPr lang="vi-VN" dirty="0" err="1">
                <a:latin typeface="+mn-lt"/>
              </a:rPr>
              <a:t>tích</a:t>
            </a:r>
            <a:r>
              <a:rPr lang="vi-VN" dirty="0">
                <a:latin typeface="+mn-lt"/>
              </a:rPr>
              <a:t>, </a:t>
            </a:r>
            <a:r>
              <a:rPr lang="vi-VN" dirty="0" err="1">
                <a:latin typeface="+mn-lt"/>
              </a:rPr>
              <a:t>nhận</a:t>
            </a:r>
            <a:r>
              <a:rPr lang="vi-VN" dirty="0">
                <a:latin typeface="+mn-lt"/>
              </a:rPr>
              <a:t> </a:t>
            </a:r>
            <a:r>
              <a:rPr lang="vi-VN" dirty="0" err="1">
                <a:latin typeface="+mn-lt"/>
              </a:rPr>
              <a:t>dạng</a:t>
            </a:r>
            <a:r>
              <a:rPr lang="vi-VN" dirty="0">
                <a:latin typeface="+mn-lt"/>
              </a:rPr>
              <a:t> </a:t>
            </a:r>
            <a:r>
              <a:rPr lang="vi-VN" dirty="0" err="1">
                <a:latin typeface="+mn-lt"/>
              </a:rPr>
              <a:t>ảnh</a:t>
            </a:r>
            <a:r>
              <a:rPr lang="vi-VN" dirty="0">
                <a:latin typeface="+mn-lt"/>
              </a:rPr>
              <a:t>. </a:t>
            </a:r>
          </a:p>
          <a:p>
            <a:pPr marL="171450" lvl="0" indent="-171450" algn="l" rtl="0">
              <a:spcBef>
                <a:spcPts val="0"/>
              </a:spcBef>
              <a:spcAft>
                <a:spcPts val="0"/>
              </a:spcAft>
              <a:buClr>
                <a:schemeClr val="tx1"/>
              </a:buClr>
              <a:buFont typeface="Courier New" panose="02070309020205020404" pitchFamily="49" charset="0"/>
              <a:buChar char="o"/>
            </a:pPr>
            <a:r>
              <a:rPr lang="en-US" dirty="0" err="1">
                <a:latin typeface="+mn-lt"/>
              </a:rPr>
              <a:t>Cạnh</a:t>
            </a:r>
            <a:r>
              <a:rPr lang="en-US" dirty="0">
                <a:latin typeface="+mn-lt"/>
              </a:rPr>
              <a:t> </a:t>
            </a:r>
            <a:r>
              <a:rPr lang="vi-VN" dirty="0" err="1">
                <a:latin typeface="+mn-lt"/>
              </a:rPr>
              <a:t>giúp</a:t>
            </a:r>
            <a:r>
              <a:rPr lang="vi-VN" dirty="0">
                <a:latin typeface="+mn-lt"/>
              </a:rPr>
              <a:t> phân </a:t>
            </a:r>
            <a:r>
              <a:rPr lang="vi-VN" dirty="0" err="1">
                <a:latin typeface="+mn-lt"/>
              </a:rPr>
              <a:t>đoạn</a:t>
            </a:r>
            <a:r>
              <a:rPr lang="vi-VN" dirty="0">
                <a:latin typeface="+mn-lt"/>
              </a:rPr>
              <a:t> </a:t>
            </a:r>
            <a:r>
              <a:rPr lang="vi-VN" dirty="0" err="1">
                <a:latin typeface="+mn-lt"/>
              </a:rPr>
              <a:t>các</a:t>
            </a:r>
            <a:r>
              <a:rPr lang="vi-VN" dirty="0">
                <a:latin typeface="+mn-lt"/>
              </a:rPr>
              <a:t> </a:t>
            </a:r>
            <a:r>
              <a:rPr lang="vi-VN" dirty="0" err="1">
                <a:latin typeface="+mn-lt"/>
              </a:rPr>
              <a:t>vùng</a:t>
            </a:r>
            <a:r>
              <a:rPr lang="vi-VN" dirty="0">
                <a:latin typeface="+mn-lt"/>
              </a:rPr>
              <a:t> trong </a:t>
            </a:r>
            <a:r>
              <a:rPr lang="vi-VN" dirty="0" err="1">
                <a:latin typeface="+mn-lt"/>
              </a:rPr>
              <a:t>ảnh</a:t>
            </a:r>
            <a:r>
              <a:rPr lang="vi-VN" dirty="0">
                <a:latin typeface="+mn-lt"/>
              </a:rPr>
              <a:t> (</a:t>
            </a:r>
            <a:r>
              <a:rPr lang="vi-VN" dirty="0" err="1">
                <a:latin typeface="+mn-lt"/>
              </a:rPr>
              <a:t>xám</a:t>
            </a:r>
            <a:r>
              <a:rPr lang="vi-VN" dirty="0">
                <a:latin typeface="+mn-lt"/>
              </a:rPr>
              <a:t>, </a:t>
            </a:r>
            <a:r>
              <a:rPr lang="vi-VN" dirty="0" err="1">
                <a:latin typeface="+mn-lt"/>
              </a:rPr>
              <a:t>màu</a:t>
            </a:r>
            <a:r>
              <a:rPr lang="vi-VN" dirty="0">
                <a:latin typeface="+mn-lt"/>
              </a:rPr>
              <a:t>). </a:t>
            </a:r>
            <a:endParaRPr lang="en-US" dirty="0">
              <a:latin typeface="+mn-lt"/>
            </a:endParaRPr>
          </a:p>
          <a:p>
            <a:pPr marL="171450" lvl="0" indent="-171450" algn="l" rtl="0">
              <a:spcBef>
                <a:spcPts val="0"/>
              </a:spcBef>
              <a:spcAft>
                <a:spcPts val="0"/>
              </a:spcAft>
              <a:buClr>
                <a:schemeClr val="tx1"/>
              </a:buClr>
              <a:buFont typeface="Courier New" panose="02070309020205020404" pitchFamily="49" charset="0"/>
              <a:buChar char="o"/>
            </a:pPr>
            <a:endParaRPr lang="vi-VN" dirty="0">
              <a:latin typeface="+mn-lt"/>
            </a:endParaRPr>
          </a:p>
          <a:p>
            <a:pPr marL="171450" lvl="0" indent="-171450" algn="l" rtl="0">
              <a:spcBef>
                <a:spcPts val="0"/>
              </a:spcBef>
              <a:spcAft>
                <a:spcPts val="0"/>
              </a:spcAft>
              <a:buClr>
                <a:schemeClr val="tx1"/>
              </a:buClr>
              <a:buFont typeface="Wingdings" panose="05000000000000000000" pitchFamily="2" charset="2"/>
              <a:buChar char="Ø"/>
            </a:pPr>
            <a:r>
              <a:rPr lang="vi-VN" sz="1600" dirty="0" err="1">
                <a:latin typeface="+mn-lt"/>
              </a:rPr>
              <a:t>Sử</a:t>
            </a:r>
            <a:r>
              <a:rPr lang="vi-VN" sz="1600" dirty="0">
                <a:latin typeface="+mn-lt"/>
              </a:rPr>
              <a:t> </a:t>
            </a:r>
            <a:r>
              <a:rPr lang="vi-VN" sz="1600" dirty="0" err="1">
                <a:latin typeface="+mn-lt"/>
              </a:rPr>
              <a:t>dụng</a:t>
            </a:r>
            <a:r>
              <a:rPr lang="vi-VN" sz="1600" dirty="0">
                <a:latin typeface="+mn-lt"/>
              </a:rPr>
              <a:t> </a:t>
            </a:r>
            <a:r>
              <a:rPr lang="vi-VN" sz="1600" dirty="0" err="1">
                <a:latin typeface="+mn-lt"/>
              </a:rPr>
              <a:t>các</a:t>
            </a:r>
            <a:r>
              <a:rPr lang="vi-VN" sz="1600" dirty="0">
                <a:latin typeface="+mn-lt"/>
              </a:rPr>
              <a:t> </a:t>
            </a:r>
            <a:r>
              <a:rPr lang="vi-VN" sz="1600" dirty="0" err="1">
                <a:latin typeface="+mn-lt"/>
              </a:rPr>
              <a:t>vùng</a:t>
            </a:r>
            <a:r>
              <a:rPr lang="vi-VN" sz="1600" dirty="0">
                <a:latin typeface="+mn-lt"/>
              </a:rPr>
              <a:t> </a:t>
            </a:r>
            <a:r>
              <a:rPr lang="vi-VN" sz="1600" dirty="0" err="1">
                <a:latin typeface="+mn-lt"/>
              </a:rPr>
              <a:t>ảnh</a:t>
            </a:r>
            <a:r>
              <a:rPr lang="vi-VN" sz="1600" dirty="0">
                <a:latin typeface="+mn-lt"/>
              </a:rPr>
              <a:t> </a:t>
            </a:r>
            <a:r>
              <a:rPr lang="vi-VN" sz="1600" dirty="0" err="1">
                <a:latin typeface="+mn-lt"/>
              </a:rPr>
              <a:t>để</a:t>
            </a:r>
            <a:r>
              <a:rPr lang="vi-VN" sz="1600" dirty="0">
                <a:latin typeface="+mn-lt"/>
              </a:rPr>
              <a:t> </a:t>
            </a:r>
            <a:r>
              <a:rPr lang="vi-VN" sz="1600" dirty="0" err="1">
                <a:latin typeface="+mn-lt"/>
              </a:rPr>
              <a:t>tìm</a:t>
            </a:r>
            <a:r>
              <a:rPr lang="vi-VN" sz="1600" dirty="0">
                <a:latin typeface="+mn-lt"/>
              </a:rPr>
              <a:t> </a:t>
            </a:r>
            <a:r>
              <a:rPr lang="vi-VN" sz="1600" dirty="0" err="1">
                <a:latin typeface="+mn-lt"/>
              </a:rPr>
              <a:t>đường</a:t>
            </a:r>
            <a:r>
              <a:rPr lang="vi-VN" sz="1600" dirty="0">
                <a:latin typeface="+mn-lt"/>
              </a:rPr>
              <a:t> biên. </a:t>
            </a:r>
            <a:endParaRPr lang="en-US" sz="1600" dirty="0">
              <a:latin typeface="+mn-lt"/>
            </a:endParaRPr>
          </a:p>
        </p:txBody>
      </p:sp>
      <p:sp>
        <p:nvSpPr>
          <p:cNvPr id="404" name="Google Shape;404;p39"/>
          <p:cNvSpPr/>
          <p:nvPr/>
        </p:nvSpPr>
        <p:spPr>
          <a:xfrm rot="5400000">
            <a:off x="1681950" y="183909"/>
            <a:ext cx="43200" cy="198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 name="Picture 4">
            <a:extLst>
              <a:ext uri="{FF2B5EF4-FFF2-40B4-BE49-F238E27FC236}">
                <a16:creationId xmlns:a16="http://schemas.microsoft.com/office/drawing/2014/main" id="{CD4A6C16-556D-4216-BAB7-B76D647DAE5B}"/>
              </a:ext>
            </a:extLst>
          </p:cNvPr>
          <p:cNvPicPr>
            <a:picLocks noChangeAspect="1" noChangeArrowheads="1"/>
          </p:cNvPicPr>
          <p:nvPr/>
        </p:nvPicPr>
        <p:blipFill>
          <a:blip r:embed="rId3" cstate="print"/>
          <a:srcRect b="50095"/>
          <a:stretch>
            <a:fillRect/>
          </a:stretch>
        </p:blipFill>
        <p:spPr bwMode="auto">
          <a:xfrm>
            <a:off x="1002375" y="2941362"/>
            <a:ext cx="7348669" cy="1865237"/>
          </a:xfrm>
          <a:prstGeom prst="rect">
            <a:avLst/>
          </a:prstGeom>
          <a:noFill/>
          <a:ln w="9525">
            <a:noFill/>
            <a:miter lim="800000"/>
            <a:headEnd/>
            <a:tailEnd/>
          </a:ln>
          <a:effectLst/>
        </p:spPr>
      </p:pic>
      <p:sp>
        <p:nvSpPr>
          <p:cNvPr id="2" name="Hộp Văn bản 1">
            <a:extLst>
              <a:ext uri="{FF2B5EF4-FFF2-40B4-BE49-F238E27FC236}">
                <a16:creationId xmlns:a16="http://schemas.microsoft.com/office/drawing/2014/main" id="{39E372A0-8DFD-4B30-B8D1-FBEF7378C690}"/>
              </a:ext>
            </a:extLst>
          </p:cNvPr>
          <p:cNvSpPr txBox="1"/>
          <p:nvPr/>
        </p:nvSpPr>
        <p:spPr>
          <a:xfrm>
            <a:off x="1703550" y="4345823"/>
            <a:ext cx="978694" cy="307777"/>
          </a:xfrm>
          <a:prstGeom prst="rect">
            <a:avLst/>
          </a:prstGeom>
          <a:noFill/>
        </p:spPr>
        <p:txBody>
          <a:bodyPr wrap="square" rtlCol="0">
            <a:spAutoFit/>
          </a:bodyPr>
          <a:lstStyle/>
          <a:p>
            <a:r>
              <a:rPr lang="en-US" dirty="0" err="1"/>
              <a:t>Ảnh</a:t>
            </a:r>
            <a:r>
              <a:rPr lang="en-US" dirty="0"/>
              <a:t> </a:t>
            </a:r>
            <a:r>
              <a:rPr lang="en-US" dirty="0" err="1"/>
              <a:t>gốc</a:t>
            </a:r>
            <a:endParaRPr lang="en-US" dirty="0"/>
          </a:p>
        </p:txBody>
      </p:sp>
      <p:sp>
        <p:nvSpPr>
          <p:cNvPr id="9" name="Hộp Văn bản 8">
            <a:extLst>
              <a:ext uri="{FF2B5EF4-FFF2-40B4-BE49-F238E27FC236}">
                <a16:creationId xmlns:a16="http://schemas.microsoft.com/office/drawing/2014/main" id="{CA467757-AD6D-4DDA-9454-6BB2B5FB14F8}"/>
              </a:ext>
            </a:extLst>
          </p:cNvPr>
          <p:cNvSpPr txBox="1"/>
          <p:nvPr/>
        </p:nvSpPr>
        <p:spPr>
          <a:xfrm>
            <a:off x="4371975" y="4345823"/>
            <a:ext cx="700087" cy="307777"/>
          </a:xfrm>
          <a:prstGeom prst="rect">
            <a:avLst/>
          </a:prstGeom>
          <a:noFill/>
        </p:spPr>
        <p:txBody>
          <a:bodyPr wrap="square">
            <a:spAutoFit/>
          </a:bodyPr>
          <a:lstStyle/>
          <a:p>
            <a:r>
              <a:rPr lang="en-US" dirty="0" err="1">
                <a:solidFill>
                  <a:schemeClr val="tx1"/>
                </a:solidFill>
              </a:rPr>
              <a:t>Cạnh</a:t>
            </a:r>
            <a:endParaRPr lang="en-US" dirty="0">
              <a:solidFill>
                <a:schemeClr val="tx1"/>
              </a:solidFill>
            </a:endParaRPr>
          </a:p>
        </p:txBody>
      </p:sp>
      <p:sp>
        <p:nvSpPr>
          <p:cNvPr id="13" name="Hộp Văn bản 12">
            <a:extLst>
              <a:ext uri="{FF2B5EF4-FFF2-40B4-BE49-F238E27FC236}">
                <a16:creationId xmlns:a16="http://schemas.microsoft.com/office/drawing/2014/main" id="{376D3ED3-EE82-46A6-B085-19CA1D0E7577}"/>
              </a:ext>
            </a:extLst>
          </p:cNvPr>
          <p:cNvSpPr txBox="1"/>
          <p:nvPr/>
        </p:nvSpPr>
        <p:spPr>
          <a:xfrm>
            <a:off x="6312825" y="4345822"/>
            <a:ext cx="1828800" cy="307777"/>
          </a:xfrm>
          <a:prstGeom prst="rect">
            <a:avLst/>
          </a:prstGeom>
          <a:noFill/>
        </p:spPr>
        <p:txBody>
          <a:bodyPr wrap="square">
            <a:spAutoFit/>
          </a:bodyPr>
          <a:lstStyle/>
          <a:p>
            <a:r>
              <a:rPr lang="en-US" dirty="0">
                <a:solidFill>
                  <a:schemeClr val="tx2"/>
                </a:solidFill>
              </a:rPr>
              <a:t>Hai </a:t>
            </a:r>
            <a:r>
              <a:rPr lang="en-US" dirty="0" err="1">
                <a:solidFill>
                  <a:schemeClr val="tx2"/>
                </a:solidFill>
              </a:rPr>
              <a:t>vùng</a:t>
            </a:r>
            <a:r>
              <a:rPr lang="en-US" dirty="0">
                <a:solidFill>
                  <a:schemeClr val="tx2"/>
                </a:solidFill>
              </a:rPr>
              <a:t> </a:t>
            </a:r>
            <a:r>
              <a:rPr lang="en-US" dirty="0" err="1">
                <a:solidFill>
                  <a:schemeClr val="tx2"/>
                </a:solidFill>
              </a:rPr>
              <a:t>phân</a:t>
            </a:r>
            <a:r>
              <a:rPr lang="en-US" dirty="0">
                <a:solidFill>
                  <a:schemeClr val="tx2"/>
                </a:solidFill>
              </a:rPr>
              <a:t> </a:t>
            </a:r>
            <a:r>
              <a:rPr lang="en-US" dirty="0" err="1">
                <a:solidFill>
                  <a:schemeClr val="tx2"/>
                </a:solidFill>
              </a:rPr>
              <a:t>tách</a:t>
            </a:r>
            <a:endParaRPr lang="en-US" dirty="0">
              <a:solidFill>
                <a:schemeClr val="tx2"/>
              </a:solidFill>
            </a:endParaRPr>
          </a:p>
        </p:txBody>
      </p:sp>
    </p:spTree>
    <p:extLst>
      <p:ext uri="{BB962C8B-B14F-4D97-AF65-F5344CB8AC3E}">
        <p14:creationId xmlns:p14="http://schemas.microsoft.com/office/powerpoint/2010/main" val="4201843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39"/>
          <p:cNvSpPr txBox="1">
            <a:spLocks noGrp="1"/>
          </p:cNvSpPr>
          <p:nvPr>
            <p:ph type="title"/>
          </p:nvPr>
        </p:nvSpPr>
        <p:spPr>
          <a:xfrm>
            <a:off x="713250" y="539500"/>
            <a:ext cx="7717500" cy="539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latin typeface="+mn-lt"/>
              </a:rPr>
              <a:t>EDGE DETECTION</a:t>
            </a:r>
            <a:endParaRPr dirty="0">
              <a:latin typeface="+mn-lt"/>
            </a:endParaRPr>
          </a:p>
        </p:txBody>
      </p:sp>
      <p:sp>
        <p:nvSpPr>
          <p:cNvPr id="403" name="Google Shape;403;p39"/>
          <p:cNvSpPr txBox="1">
            <a:spLocks noGrp="1"/>
          </p:cNvSpPr>
          <p:nvPr>
            <p:ph type="subTitle" idx="1"/>
          </p:nvPr>
        </p:nvSpPr>
        <p:spPr>
          <a:xfrm>
            <a:off x="713250" y="1017515"/>
            <a:ext cx="4144499" cy="758968"/>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1600" dirty="0" err="1">
                <a:solidFill>
                  <a:schemeClr val="tx2">
                    <a:lumMod val="75000"/>
                  </a:schemeClr>
                </a:solidFill>
                <a:latin typeface="+mn-lt"/>
              </a:rPr>
              <a:t>Khó</a:t>
            </a:r>
            <a:r>
              <a:rPr lang="en-US" sz="1600" dirty="0">
                <a:solidFill>
                  <a:schemeClr val="tx2">
                    <a:lumMod val="75000"/>
                  </a:schemeClr>
                </a:solidFill>
                <a:latin typeface="+mn-lt"/>
              </a:rPr>
              <a:t> </a:t>
            </a:r>
            <a:r>
              <a:rPr lang="en-US" sz="1600" dirty="0" err="1">
                <a:solidFill>
                  <a:schemeClr val="tx2">
                    <a:lumMod val="75000"/>
                  </a:schemeClr>
                </a:solidFill>
                <a:latin typeface="+mn-lt"/>
              </a:rPr>
              <a:t>khăn</a:t>
            </a:r>
            <a:r>
              <a:rPr lang="en-US" sz="1600" dirty="0">
                <a:solidFill>
                  <a:schemeClr val="tx2">
                    <a:lumMod val="75000"/>
                  </a:schemeClr>
                </a:solidFill>
                <a:latin typeface="+mn-lt"/>
              </a:rPr>
              <a:t> </a:t>
            </a:r>
            <a:r>
              <a:rPr lang="en-US" sz="1600" dirty="0" err="1">
                <a:solidFill>
                  <a:schemeClr val="tx2">
                    <a:lumMod val="75000"/>
                  </a:schemeClr>
                </a:solidFill>
                <a:latin typeface="+mn-lt"/>
              </a:rPr>
              <a:t>của</a:t>
            </a:r>
            <a:r>
              <a:rPr lang="en-US" sz="1600" dirty="0">
                <a:solidFill>
                  <a:schemeClr val="tx2">
                    <a:lumMod val="75000"/>
                  </a:schemeClr>
                </a:solidFill>
                <a:latin typeface="+mn-lt"/>
              </a:rPr>
              <a:t> </a:t>
            </a:r>
            <a:r>
              <a:rPr lang="en-US" sz="1600" dirty="0" err="1">
                <a:solidFill>
                  <a:schemeClr val="tx2">
                    <a:lumMod val="75000"/>
                  </a:schemeClr>
                </a:solidFill>
                <a:latin typeface="+mn-lt"/>
              </a:rPr>
              <a:t>bài</a:t>
            </a:r>
            <a:r>
              <a:rPr lang="en-US" sz="1600" dirty="0">
                <a:solidFill>
                  <a:schemeClr val="tx2">
                    <a:lumMod val="75000"/>
                  </a:schemeClr>
                </a:solidFill>
                <a:latin typeface="+mn-lt"/>
              </a:rPr>
              <a:t> </a:t>
            </a:r>
            <a:r>
              <a:rPr lang="en-US" sz="1600" dirty="0" err="1">
                <a:solidFill>
                  <a:schemeClr val="tx2">
                    <a:lumMod val="75000"/>
                  </a:schemeClr>
                </a:solidFill>
                <a:latin typeface="+mn-lt"/>
              </a:rPr>
              <a:t>toán</a:t>
            </a:r>
            <a:r>
              <a:rPr lang="en-US" sz="1600" dirty="0">
                <a:solidFill>
                  <a:schemeClr val="tx2">
                    <a:lumMod val="75000"/>
                  </a:schemeClr>
                </a:solidFill>
                <a:latin typeface="+mn-lt"/>
              </a:rPr>
              <a:t> </a:t>
            </a:r>
            <a:r>
              <a:rPr lang="en-US" sz="1600" dirty="0" err="1">
                <a:solidFill>
                  <a:schemeClr val="tx2">
                    <a:lumMod val="75000"/>
                  </a:schemeClr>
                </a:solidFill>
                <a:latin typeface="+mn-lt"/>
              </a:rPr>
              <a:t>phát</a:t>
            </a:r>
            <a:r>
              <a:rPr lang="en-US" sz="1600" dirty="0">
                <a:solidFill>
                  <a:schemeClr val="tx2">
                    <a:lumMod val="75000"/>
                  </a:schemeClr>
                </a:solidFill>
                <a:latin typeface="+mn-lt"/>
              </a:rPr>
              <a:t> </a:t>
            </a:r>
            <a:r>
              <a:rPr lang="en-US" sz="1600" dirty="0" err="1">
                <a:solidFill>
                  <a:schemeClr val="tx2">
                    <a:lumMod val="75000"/>
                  </a:schemeClr>
                </a:solidFill>
                <a:latin typeface="+mn-lt"/>
              </a:rPr>
              <a:t>hiện</a:t>
            </a:r>
            <a:r>
              <a:rPr lang="en-US" sz="1600" dirty="0">
                <a:solidFill>
                  <a:schemeClr val="tx2">
                    <a:lumMod val="75000"/>
                  </a:schemeClr>
                </a:solidFill>
                <a:latin typeface="+mn-lt"/>
              </a:rPr>
              <a:t> </a:t>
            </a:r>
            <a:r>
              <a:rPr lang="en-US" sz="1600" dirty="0" err="1">
                <a:solidFill>
                  <a:schemeClr val="tx2">
                    <a:lumMod val="75000"/>
                  </a:schemeClr>
                </a:solidFill>
                <a:latin typeface="+mn-lt"/>
              </a:rPr>
              <a:t>cạnh</a:t>
            </a:r>
            <a:endParaRPr lang="en-US" sz="1600" dirty="0">
              <a:solidFill>
                <a:schemeClr val="tx2">
                  <a:lumMod val="75000"/>
                </a:schemeClr>
              </a:solidFill>
              <a:latin typeface="+mn-lt"/>
            </a:endParaRPr>
          </a:p>
        </p:txBody>
      </p:sp>
      <p:sp>
        <p:nvSpPr>
          <p:cNvPr id="404" name="Google Shape;404;p39"/>
          <p:cNvSpPr/>
          <p:nvPr/>
        </p:nvSpPr>
        <p:spPr>
          <a:xfrm rot="5400000">
            <a:off x="1681950" y="183909"/>
            <a:ext cx="43200" cy="198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 name="Picture 4">
            <a:extLst>
              <a:ext uri="{FF2B5EF4-FFF2-40B4-BE49-F238E27FC236}">
                <a16:creationId xmlns:a16="http://schemas.microsoft.com/office/drawing/2014/main" id="{F62B3F19-23F6-4C2D-A924-67A51EF85B8E}"/>
              </a:ext>
            </a:extLst>
          </p:cNvPr>
          <p:cNvPicPr>
            <a:picLocks noChangeAspect="1" noChangeArrowheads="1"/>
          </p:cNvPicPr>
          <p:nvPr/>
        </p:nvPicPr>
        <p:blipFill>
          <a:blip r:embed="rId3" cstate="print"/>
          <a:srcRect t="49905"/>
          <a:stretch>
            <a:fillRect/>
          </a:stretch>
        </p:blipFill>
        <p:spPr bwMode="auto">
          <a:xfrm>
            <a:off x="1233487" y="1712288"/>
            <a:ext cx="5810250" cy="1718924"/>
          </a:xfrm>
          <a:prstGeom prst="rect">
            <a:avLst/>
          </a:prstGeom>
          <a:noFill/>
          <a:ln w="9525">
            <a:noFill/>
            <a:miter lim="800000"/>
            <a:headEnd/>
            <a:tailEnd/>
          </a:ln>
          <a:effectLst/>
        </p:spPr>
      </p:pic>
      <p:pic>
        <p:nvPicPr>
          <p:cNvPr id="11" name="Picture 5">
            <a:extLst>
              <a:ext uri="{FF2B5EF4-FFF2-40B4-BE49-F238E27FC236}">
                <a16:creationId xmlns:a16="http://schemas.microsoft.com/office/drawing/2014/main" id="{9F3A6DC2-4472-469C-B98D-BB5E68BB08EC}"/>
              </a:ext>
            </a:extLst>
          </p:cNvPr>
          <p:cNvPicPr>
            <a:picLocks noChangeAspect="1" noChangeArrowheads="1"/>
          </p:cNvPicPr>
          <p:nvPr/>
        </p:nvPicPr>
        <p:blipFill>
          <a:blip r:embed="rId4" cstate="print"/>
          <a:srcRect/>
          <a:stretch>
            <a:fillRect/>
          </a:stretch>
        </p:blipFill>
        <p:spPr bwMode="auto">
          <a:xfrm>
            <a:off x="904875" y="3667920"/>
            <a:ext cx="6745287" cy="1293812"/>
          </a:xfrm>
          <a:prstGeom prst="rect">
            <a:avLst/>
          </a:prstGeom>
          <a:noFill/>
          <a:ln w="9525">
            <a:noFill/>
            <a:miter lim="800000"/>
            <a:headEnd/>
            <a:tailEnd/>
          </a:ln>
          <a:effectLst/>
        </p:spPr>
      </p:pic>
    </p:spTree>
    <p:extLst>
      <p:ext uri="{BB962C8B-B14F-4D97-AF65-F5344CB8AC3E}">
        <p14:creationId xmlns:p14="http://schemas.microsoft.com/office/powerpoint/2010/main" val="42517500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39"/>
          <p:cNvSpPr txBox="1">
            <a:spLocks noGrp="1"/>
          </p:cNvSpPr>
          <p:nvPr>
            <p:ph type="title"/>
          </p:nvPr>
        </p:nvSpPr>
        <p:spPr>
          <a:xfrm>
            <a:off x="713250" y="539500"/>
            <a:ext cx="7717500" cy="539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latin typeface="+mn-lt"/>
              </a:rPr>
              <a:t>Edge detection using derivatives</a:t>
            </a:r>
          </a:p>
        </p:txBody>
      </p:sp>
      <p:sp>
        <p:nvSpPr>
          <p:cNvPr id="403" name="Google Shape;403;p39"/>
          <p:cNvSpPr txBox="1">
            <a:spLocks noGrp="1"/>
          </p:cNvSpPr>
          <p:nvPr>
            <p:ph type="subTitle" idx="1"/>
          </p:nvPr>
        </p:nvSpPr>
        <p:spPr>
          <a:xfrm>
            <a:off x="384638" y="1209416"/>
            <a:ext cx="3644438" cy="3383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VN" sz="1600" b="1" dirty="0">
                <a:solidFill>
                  <a:schemeClr val="tx2">
                    <a:lumMod val="75000"/>
                  </a:schemeClr>
                </a:solidFill>
                <a:latin typeface="+mn-lt"/>
              </a:rPr>
              <a:t>Ta </a:t>
            </a:r>
            <a:r>
              <a:rPr lang="vi-VN" sz="1600" b="1" dirty="0" err="1">
                <a:solidFill>
                  <a:schemeClr val="tx2">
                    <a:lumMod val="75000"/>
                  </a:schemeClr>
                </a:solidFill>
                <a:latin typeface="+mn-lt"/>
              </a:rPr>
              <a:t>có</a:t>
            </a:r>
            <a:r>
              <a:rPr lang="vi-VN" sz="1600" b="1" dirty="0">
                <a:solidFill>
                  <a:schemeClr val="tx2">
                    <a:lumMod val="75000"/>
                  </a:schemeClr>
                </a:solidFill>
                <a:latin typeface="+mn-lt"/>
              </a:rPr>
              <a:t> 2 </a:t>
            </a:r>
            <a:r>
              <a:rPr lang="vi-VN" sz="1600" b="1" dirty="0" err="1">
                <a:solidFill>
                  <a:schemeClr val="tx2">
                    <a:lumMod val="75000"/>
                  </a:schemeClr>
                </a:solidFill>
                <a:latin typeface="+mn-lt"/>
              </a:rPr>
              <a:t>cách</a:t>
            </a:r>
            <a:r>
              <a:rPr lang="vi-VN" sz="1600" b="1" dirty="0">
                <a:solidFill>
                  <a:schemeClr val="tx2">
                    <a:lumMod val="75000"/>
                  </a:schemeClr>
                </a:solidFill>
                <a:latin typeface="+mn-lt"/>
              </a:rPr>
              <a:t> </a:t>
            </a:r>
            <a:r>
              <a:rPr lang="vi-VN" sz="1600" b="1" dirty="0" err="1">
                <a:solidFill>
                  <a:schemeClr val="tx2">
                    <a:lumMod val="75000"/>
                  </a:schemeClr>
                </a:solidFill>
                <a:latin typeface="+mn-lt"/>
              </a:rPr>
              <a:t>để</a:t>
            </a:r>
            <a:r>
              <a:rPr lang="vi-VN" sz="1600" b="1" dirty="0">
                <a:solidFill>
                  <a:schemeClr val="tx2">
                    <a:lumMod val="75000"/>
                  </a:schemeClr>
                </a:solidFill>
                <a:latin typeface="+mn-lt"/>
              </a:rPr>
              <a:t> </a:t>
            </a:r>
            <a:r>
              <a:rPr lang="vi-VN" sz="1600" b="1" dirty="0" err="1">
                <a:solidFill>
                  <a:schemeClr val="tx2">
                    <a:lumMod val="75000"/>
                  </a:schemeClr>
                </a:solidFill>
                <a:latin typeface="+mn-lt"/>
              </a:rPr>
              <a:t>phát</a:t>
            </a:r>
            <a:r>
              <a:rPr lang="vi-VN" sz="1600" b="1" dirty="0">
                <a:solidFill>
                  <a:schemeClr val="tx2">
                    <a:lumMod val="75000"/>
                  </a:schemeClr>
                </a:solidFill>
                <a:latin typeface="+mn-lt"/>
              </a:rPr>
              <a:t> </a:t>
            </a:r>
            <a:r>
              <a:rPr lang="vi-VN" sz="1600" b="1" dirty="0" err="1">
                <a:solidFill>
                  <a:schemeClr val="tx2">
                    <a:lumMod val="75000"/>
                  </a:schemeClr>
                </a:solidFill>
                <a:latin typeface="+mn-lt"/>
              </a:rPr>
              <a:t>hiện</a:t>
            </a:r>
            <a:r>
              <a:rPr lang="vi-VN" sz="1600" b="1" dirty="0">
                <a:solidFill>
                  <a:schemeClr val="tx2">
                    <a:lumMod val="75000"/>
                  </a:schemeClr>
                </a:solidFill>
                <a:latin typeface="+mn-lt"/>
              </a:rPr>
              <a:t> </a:t>
            </a:r>
            <a:r>
              <a:rPr lang="vi-VN" sz="1600" b="1" dirty="0" err="1">
                <a:solidFill>
                  <a:schemeClr val="tx2">
                    <a:lumMod val="75000"/>
                  </a:schemeClr>
                </a:solidFill>
                <a:latin typeface="+mn-lt"/>
              </a:rPr>
              <a:t>cạnh</a:t>
            </a:r>
            <a:r>
              <a:rPr lang="vi-VN" sz="1600" b="1" dirty="0">
                <a:solidFill>
                  <a:schemeClr val="tx2">
                    <a:lumMod val="75000"/>
                  </a:schemeClr>
                </a:solidFill>
                <a:latin typeface="+mn-lt"/>
              </a:rPr>
              <a:t> </a:t>
            </a:r>
            <a:r>
              <a:rPr lang="vi-VN" sz="1600" b="1" dirty="0" err="1">
                <a:solidFill>
                  <a:schemeClr val="tx2">
                    <a:lumMod val="75000"/>
                  </a:schemeClr>
                </a:solidFill>
                <a:latin typeface="+mn-lt"/>
              </a:rPr>
              <a:t>sử</a:t>
            </a:r>
            <a:r>
              <a:rPr lang="vi-VN" sz="1600" b="1" dirty="0">
                <a:solidFill>
                  <a:schemeClr val="tx2">
                    <a:lumMod val="75000"/>
                  </a:schemeClr>
                </a:solidFill>
                <a:latin typeface="+mn-lt"/>
              </a:rPr>
              <a:t> </a:t>
            </a:r>
            <a:r>
              <a:rPr lang="vi-VN" sz="1600" b="1" dirty="0" err="1">
                <a:solidFill>
                  <a:schemeClr val="tx2">
                    <a:lumMod val="75000"/>
                  </a:schemeClr>
                </a:solidFill>
                <a:latin typeface="+mn-lt"/>
              </a:rPr>
              <a:t>dụng</a:t>
            </a:r>
            <a:r>
              <a:rPr lang="vi-VN" sz="1600" b="1" dirty="0">
                <a:solidFill>
                  <a:schemeClr val="tx2">
                    <a:lumMod val="75000"/>
                  </a:schemeClr>
                </a:solidFill>
                <a:latin typeface="+mn-lt"/>
              </a:rPr>
              <a:t> </a:t>
            </a:r>
            <a:r>
              <a:rPr lang="vi-VN" sz="1600" b="1" dirty="0" err="1">
                <a:solidFill>
                  <a:schemeClr val="tx2">
                    <a:lumMod val="75000"/>
                  </a:schemeClr>
                </a:solidFill>
                <a:latin typeface="+mn-lt"/>
              </a:rPr>
              <a:t>đạo</a:t>
            </a:r>
            <a:r>
              <a:rPr lang="vi-VN" sz="1600" b="1" dirty="0">
                <a:solidFill>
                  <a:schemeClr val="tx2">
                    <a:lumMod val="75000"/>
                  </a:schemeClr>
                </a:solidFill>
                <a:latin typeface="+mn-lt"/>
              </a:rPr>
              <a:t> </a:t>
            </a:r>
            <a:r>
              <a:rPr lang="vi-VN" sz="1600" b="1" dirty="0" err="1">
                <a:solidFill>
                  <a:schemeClr val="tx2">
                    <a:lumMod val="75000"/>
                  </a:schemeClr>
                </a:solidFill>
                <a:latin typeface="+mn-lt"/>
              </a:rPr>
              <a:t>hàm</a:t>
            </a:r>
            <a:r>
              <a:rPr lang="vi-VN" sz="1600" b="1" dirty="0">
                <a:solidFill>
                  <a:schemeClr val="tx2">
                    <a:lumMod val="75000"/>
                  </a:schemeClr>
                </a:solidFill>
                <a:latin typeface="+mn-lt"/>
              </a:rPr>
              <a:t> </a:t>
            </a:r>
            <a:r>
              <a:rPr lang="vi-VN" sz="1600" b="1" dirty="0" err="1">
                <a:solidFill>
                  <a:schemeClr val="tx2">
                    <a:lumMod val="75000"/>
                  </a:schemeClr>
                </a:solidFill>
                <a:latin typeface="+mn-lt"/>
              </a:rPr>
              <a:t>là</a:t>
            </a:r>
            <a:r>
              <a:rPr lang="vi-VN" sz="1600" b="1" dirty="0">
                <a:solidFill>
                  <a:schemeClr val="tx2">
                    <a:lumMod val="75000"/>
                  </a:schemeClr>
                </a:solidFill>
                <a:latin typeface="+mn-lt"/>
              </a:rPr>
              <a:t>:</a:t>
            </a:r>
          </a:p>
          <a:p>
            <a:pPr marL="0" lvl="0" indent="0" algn="l" rtl="0">
              <a:spcBef>
                <a:spcPts val="0"/>
              </a:spcBef>
              <a:spcAft>
                <a:spcPts val="0"/>
              </a:spcAft>
              <a:buNone/>
            </a:pPr>
            <a:endParaRPr lang="vi-VN" sz="1600" b="1" dirty="0">
              <a:latin typeface="+mn-lt"/>
            </a:endParaRPr>
          </a:p>
          <a:p>
            <a:pPr marL="285750" lvl="0" indent="-285750" algn="l" rtl="0">
              <a:spcBef>
                <a:spcPts val="0"/>
              </a:spcBef>
              <a:spcAft>
                <a:spcPts val="0"/>
              </a:spcAft>
              <a:buClr>
                <a:schemeClr val="tx1"/>
              </a:buClr>
              <a:buSzPct val="100000"/>
              <a:buFont typeface="Courier New" panose="02070309020205020404" pitchFamily="49" charset="0"/>
              <a:buChar char="o"/>
            </a:pPr>
            <a:r>
              <a:rPr lang="vi-VN" sz="1600" dirty="0" err="1">
                <a:latin typeface="+mn-lt"/>
              </a:rPr>
              <a:t>Phát</a:t>
            </a:r>
            <a:r>
              <a:rPr lang="vi-VN" sz="1600" dirty="0">
                <a:latin typeface="+mn-lt"/>
              </a:rPr>
              <a:t> </a:t>
            </a:r>
            <a:r>
              <a:rPr lang="vi-VN" sz="1600" dirty="0" err="1">
                <a:latin typeface="+mn-lt"/>
              </a:rPr>
              <a:t>hiện</a:t>
            </a:r>
            <a:r>
              <a:rPr lang="vi-VN" sz="1600" dirty="0">
                <a:latin typeface="+mn-lt"/>
              </a:rPr>
              <a:t> </a:t>
            </a:r>
            <a:r>
              <a:rPr lang="vi-VN" sz="1600" dirty="0" err="1">
                <a:latin typeface="+mn-lt"/>
              </a:rPr>
              <a:t>giá</a:t>
            </a:r>
            <a:r>
              <a:rPr lang="vi-VN" sz="1600" dirty="0">
                <a:latin typeface="+mn-lt"/>
              </a:rPr>
              <a:t> </a:t>
            </a:r>
            <a:r>
              <a:rPr lang="vi-VN" sz="1600" dirty="0" err="1">
                <a:latin typeface="+mn-lt"/>
              </a:rPr>
              <a:t>trị</a:t>
            </a:r>
            <a:r>
              <a:rPr lang="vi-VN" sz="1600" dirty="0">
                <a:latin typeface="+mn-lt"/>
              </a:rPr>
              <a:t> </a:t>
            </a:r>
            <a:r>
              <a:rPr lang="vi-VN" sz="1600" dirty="0" err="1">
                <a:latin typeface="+mn-lt"/>
              </a:rPr>
              <a:t>cực</a:t>
            </a:r>
            <a:r>
              <a:rPr lang="vi-VN" sz="1600" dirty="0">
                <a:latin typeface="+mn-lt"/>
              </a:rPr>
              <a:t> </a:t>
            </a:r>
            <a:r>
              <a:rPr lang="vi-VN" sz="1600" dirty="0" err="1">
                <a:latin typeface="+mn-lt"/>
              </a:rPr>
              <a:t>tiểu</a:t>
            </a:r>
            <a:r>
              <a:rPr lang="vi-VN" sz="1600" dirty="0">
                <a:latin typeface="+mn-lt"/>
              </a:rPr>
              <a:t> </a:t>
            </a:r>
            <a:r>
              <a:rPr lang="vi-VN" sz="1600" dirty="0" err="1">
                <a:latin typeface="+mn-lt"/>
              </a:rPr>
              <a:t>hoặc</a:t>
            </a:r>
            <a:r>
              <a:rPr lang="vi-VN" sz="1600" dirty="0">
                <a:latin typeface="+mn-lt"/>
              </a:rPr>
              <a:t> </a:t>
            </a:r>
            <a:r>
              <a:rPr lang="vi-VN" sz="1600" dirty="0" err="1">
                <a:latin typeface="+mn-lt"/>
              </a:rPr>
              <a:t>cực</a:t>
            </a:r>
            <a:r>
              <a:rPr lang="vi-VN" sz="1600" dirty="0">
                <a:latin typeface="+mn-lt"/>
              </a:rPr>
              <a:t> </a:t>
            </a:r>
            <a:r>
              <a:rPr lang="vi-VN" sz="1600" dirty="0" err="1">
                <a:latin typeface="+mn-lt"/>
              </a:rPr>
              <a:t>đại</a:t>
            </a:r>
            <a:r>
              <a:rPr lang="vi-VN" sz="1600" dirty="0">
                <a:latin typeface="+mn-lt"/>
              </a:rPr>
              <a:t> </a:t>
            </a:r>
            <a:r>
              <a:rPr lang="vi-VN" sz="1600" dirty="0" err="1">
                <a:latin typeface="+mn-lt"/>
              </a:rPr>
              <a:t>địa</a:t>
            </a:r>
            <a:r>
              <a:rPr lang="vi-VN" sz="1600" dirty="0">
                <a:latin typeface="+mn-lt"/>
              </a:rPr>
              <a:t> phương trong </a:t>
            </a:r>
            <a:r>
              <a:rPr lang="vi-VN" sz="1600" dirty="0" err="1">
                <a:latin typeface="+mn-lt"/>
              </a:rPr>
              <a:t>đạo</a:t>
            </a:r>
            <a:r>
              <a:rPr lang="vi-VN" sz="1600" dirty="0">
                <a:latin typeface="+mn-lt"/>
              </a:rPr>
              <a:t> </a:t>
            </a:r>
            <a:r>
              <a:rPr lang="vi-VN" sz="1600" dirty="0" err="1">
                <a:latin typeface="+mn-lt"/>
              </a:rPr>
              <a:t>hàm</a:t>
            </a:r>
            <a:r>
              <a:rPr lang="vi-VN" sz="1600" dirty="0">
                <a:latin typeface="+mn-lt"/>
              </a:rPr>
              <a:t> </a:t>
            </a:r>
            <a:r>
              <a:rPr lang="vi-VN" sz="1600" dirty="0" err="1">
                <a:latin typeface="+mn-lt"/>
              </a:rPr>
              <a:t>bậc</a:t>
            </a:r>
            <a:r>
              <a:rPr lang="vi-VN" sz="1600" dirty="0">
                <a:latin typeface="+mn-lt"/>
              </a:rPr>
              <a:t> 1</a:t>
            </a:r>
          </a:p>
          <a:p>
            <a:pPr marL="285750" lvl="0" indent="-285750" algn="l" rtl="0">
              <a:spcBef>
                <a:spcPts val="0"/>
              </a:spcBef>
              <a:spcAft>
                <a:spcPts val="0"/>
              </a:spcAft>
              <a:buClr>
                <a:schemeClr val="tx1"/>
              </a:buClr>
              <a:buSzPct val="100000"/>
              <a:buFont typeface="Courier New" panose="02070309020205020404" pitchFamily="49" charset="0"/>
              <a:buChar char="o"/>
            </a:pPr>
            <a:r>
              <a:rPr lang="vi-VN" sz="1600" dirty="0" err="1">
                <a:latin typeface="+mn-lt"/>
              </a:rPr>
              <a:t>Phát</a:t>
            </a:r>
            <a:r>
              <a:rPr lang="vi-VN" sz="1600" dirty="0">
                <a:latin typeface="+mn-lt"/>
              </a:rPr>
              <a:t> </a:t>
            </a:r>
            <a:r>
              <a:rPr lang="vi-VN" sz="1600" dirty="0" err="1">
                <a:latin typeface="+mn-lt"/>
              </a:rPr>
              <a:t>hiện</a:t>
            </a:r>
            <a:r>
              <a:rPr lang="vi-VN" sz="1600" dirty="0">
                <a:latin typeface="+mn-lt"/>
              </a:rPr>
              <a:t> </a:t>
            </a:r>
            <a:r>
              <a:rPr lang="vi-VN" sz="1600" dirty="0" err="1">
                <a:latin typeface="+mn-lt"/>
              </a:rPr>
              <a:t>zero-crosssing</a:t>
            </a:r>
            <a:r>
              <a:rPr lang="vi-VN" sz="1600" dirty="0">
                <a:latin typeface="+mn-lt"/>
              </a:rPr>
              <a:t> (</a:t>
            </a:r>
            <a:r>
              <a:rPr lang="vi-VN" sz="1600" dirty="0" err="1">
                <a:latin typeface="+mn-lt"/>
              </a:rPr>
              <a:t>chính</a:t>
            </a:r>
            <a:r>
              <a:rPr lang="vi-VN" sz="1600" dirty="0">
                <a:latin typeface="+mn-lt"/>
              </a:rPr>
              <a:t> </a:t>
            </a:r>
            <a:r>
              <a:rPr lang="vi-VN" sz="1600" dirty="0" err="1">
                <a:latin typeface="+mn-lt"/>
              </a:rPr>
              <a:t>là</a:t>
            </a:r>
            <a:r>
              <a:rPr lang="vi-VN" sz="1600" dirty="0">
                <a:latin typeface="+mn-lt"/>
              </a:rPr>
              <a:t> </a:t>
            </a:r>
            <a:r>
              <a:rPr lang="vi-VN" sz="1600" dirty="0" err="1">
                <a:latin typeface="+mn-lt"/>
              </a:rPr>
              <a:t>chỗ</a:t>
            </a:r>
            <a:r>
              <a:rPr lang="vi-VN" sz="1600" dirty="0">
                <a:latin typeface="+mn-lt"/>
              </a:rPr>
              <a:t> </a:t>
            </a:r>
            <a:r>
              <a:rPr lang="vi-VN" sz="1600" dirty="0" err="1">
                <a:latin typeface="+mn-lt"/>
              </a:rPr>
              <a:t>giá</a:t>
            </a:r>
            <a:r>
              <a:rPr lang="vi-VN" sz="1600" dirty="0">
                <a:latin typeface="+mn-lt"/>
              </a:rPr>
              <a:t> </a:t>
            </a:r>
            <a:r>
              <a:rPr lang="vi-VN" sz="1600" dirty="0" err="1">
                <a:latin typeface="+mn-lt"/>
              </a:rPr>
              <a:t>trị</a:t>
            </a:r>
            <a:r>
              <a:rPr lang="vi-VN" sz="1600" dirty="0">
                <a:latin typeface="+mn-lt"/>
              </a:rPr>
              <a:t> </a:t>
            </a:r>
            <a:r>
              <a:rPr lang="vi-VN" sz="1600" dirty="0" err="1">
                <a:latin typeface="+mn-lt"/>
              </a:rPr>
              <a:t>từ</a:t>
            </a:r>
            <a:r>
              <a:rPr lang="vi-VN" sz="1600" dirty="0">
                <a:latin typeface="+mn-lt"/>
              </a:rPr>
              <a:t> âm sang dương </a:t>
            </a:r>
            <a:r>
              <a:rPr lang="vi-VN" sz="1600" dirty="0" err="1">
                <a:latin typeface="+mn-lt"/>
              </a:rPr>
              <a:t>hoặc</a:t>
            </a:r>
            <a:r>
              <a:rPr lang="vi-VN" sz="1600" dirty="0">
                <a:latin typeface="+mn-lt"/>
              </a:rPr>
              <a:t> </a:t>
            </a:r>
            <a:r>
              <a:rPr lang="vi-VN" sz="1600" dirty="0" err="1">
                <a:latin typeface="+mn-lt"/>
              </a:rPr>
              <a:t>ngược</a:t>
            </a:r>
            <a:r>
              <a:rPr lang="vi-VN" sz="1600" dirty="0">
                <a:latin typeface="+mn-lt"/>
              </a:rPr>
              <a:t> </a:t>
            </a:r>
            <a:r>
              <a:rPr lang="vi-VN" sz="1600" dirty="0" err="1">
                <a:latin typeface="+mn-lt"/>
              </a:rPr>
              <a:t>lại</a:t>
            </a:r>
            <a:r>
              <a:rPr lang="vi-VN" sz="1600" dirty="0">
                <a:latin typeface="+mn-lt"/>
              </a:rPr>
              <a:t> </a:t>
            </a:r>
            <a:r>
              <a:rPr lang="vi-VN" sz="1600" dirty="0" err="1">
                <a:latin typeface="+mn-lt"/>
              </a:rPr>
              <a:t>bạn</a:t>
            </a:r>
            <a:r>
              <a:rPr lang="vi-VN" sz="1600" dirty="0">
                <a:latin typeface="+mn-lt"/>
              </a:rPr>
              <a:t> </a:t>
            </a:r>
            <a:r>
              <a:rPr lang="vi-VN" sz="1600" dirty="0" err="1">
                <a:latin typeface="+mn-lt"/>
              </a:rPr>
              <a:t>có</a:t>
            </a:r>
            <a:r>
              <a:rPr lang="vi-VN" sz="1600" dirty="0">
                <a:latin typeface="+mn-lt"/>
              </a:rPr>
              <a:t> </a:t>
            </a:r>
            <a:r>
              <a:rPr lang="vi-VN" sz="1600" dirty="0" err="1">
                <a:latin typeface="+mn-lt"/>
              </a:rPr>
              <a:t>thể</a:t>
            </a:r>
            <a:r>
              <a:rPr lang="vi-VN" sz="1600" dirty="0">
                <a:latin typeface="+mn-lt"/>
              </a:rPr>
              <a:t> </a:t>
            </a:r>
            <a:r>
              <a:rPr lang="vi-VN" sz="1600" dirty="0" err="1">
                <a:latin typeface="+mn-lt"/>
              </a:rPr>
              <a:t>nhìn</a:t>
            </a:r>
            <a:r>
              <a:rPr lang="vi-VN" sz="1600" dirty="0">
                <a:latin typeface="+mn-lt"/>
              </a:rPr>
              <a:t> </a:t>
            </a:r>
            <a:r>
              <a:rPr lang="vi-VN" sz="1600" dirty="0" err="1">
                <a:latin typeface="+mn-lt"/>
              </a:rPr>
              <a:t>chú</a:t>
            </a:r>
            <a:r>
              <a:rPr lang="vi-VN" sz="1600" dirty="0">
                <a:latin typeface="+mn-lt"/>
              </a:rPr>
              <a:t> </a:t>
            </a:r>
            <a:r>
              <a:rPr lang="vi-VN" sz="1600" dirty="0" err="1">
                <a:latin typeface="+mn-lt"/>
              </a:rPr>
              <a:t>thích</a:t>
            </a:r>
            <a:r>
              <a:rPr lang="vi-VN" sz="1600" dirty="0">
                <a:latin typeface="+mn-lt"/>
              </a:rPr>
              <a:t> ở </a:t>
            </a:r>
            <a:r>
              <a:rPr lang="vi-VN" sz="1600" dirty="0" err="1">
                <a:latin typeface="+mn-lt"/>
              </a:rPr>
              <a:t>hình</a:t>
            </a:r>
            <a:r>
              <a:rPr lang="vi-VN" sz="1600" dirty="0">
                <a:latin typeface="+mn-lt"/>
              </a:rPr>
              <a:t> trên) trong </a:t>
            </a:r>
            <a:r>
              <a:rPr lang="vi-VN" sz="1600" dirty="0" err="1">
                <a:latin typeface="+mn-lt"/>
              </a:rPr>
              <a:t>đạo</a:t>
            </a:r>
            <a:r>
              <a:rPr lang="vi-VN" sz="1600" dirty="0">
                <a:latin typeface="+mn-lt"/>
              </a:rPr>
              <a:t> </a:t>
            </a:r>
            <a:r>
              <a:rPr lang="vi-VN" sz="1600" dirty="0" err="1">
                <a:latin typeface="+mn-lt"/>
              </a:rPr>
              <a:t>hàm</a:t>
            </a:r>
            <a:r>
              <a:rPr lang="vi-VN" sz="1600" dirty="0">
                <a:latin typeface="+mn-lt"/>
              </a:rPr>
              <a:t> </a:t>
            </a:r>
            <a:r>
              <a:rPr lang="vi-VN" sz="1600" dirty="0" err="1">
                <a:latin typeface="+mn-lt"/>
              </a:rPr>
              <a:t>bậc</a:t>
            </a:r>
            <a:r>
              <a:rPr lang="vi-VN" sz="1600" dirty="0">
                <a:latin typeface="+mn-lt"/>
              </a:rPr>
              <a:t> 2.</a:t>
            </a:r>
          </a:p>
          <a:p>
            <a:pPr marL="0" lvl="0" indent="0" algn="l" rtl="0">
              <a:spcBef>
                <a:spcPts val="0"/>
              </a:spcBef>
              <a:spcAft>
                <a:spcPts val="0"/>
              </a:spcAft>
              <a:buNone/>
            </a:pPr>
            <a:endParaRPr lang="en-US" dirty="0"/>
          </a:p>
        </p:txBody>
      </p:sp>
      <p:sp>
        <p:nvSpPr>
          <p:cNvPr id="404" name="Google Shape;404;p39"/>
          <p:cNvSpPr/>
          <p:nvPr/>
        </p:nvSpPr>
        <p:spPr>
          <a:xfrm rot="5400000">
            <a:off x="1681950" y="183909"/>
            <a:ext cx="43200" cy="198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 name="Hình ảnh 3">
            <a:extLst>
              <a:ext uri="{FF2B5EF4-FFF2-40B4-BE49-F238E27FC236}">
                <a16:creationId xmlns:a16="http://schemas.microsoft.com/office/drawing/2014/main" id="{45734E9B-3565-465E-B734-43D9B53B73D6}"/>
              </a:ext>
            </a:extLst>
          </p:cNvPr>
          <p:cNvPicPr>
            <a:picLocks noChangeAspect="1"/>
          </p:cNvPicPr>
          <p:nvPr/>
        </p:nvPicPr>
        <p:blipFill>
          <a:blip r:embed="rId3"/>
          <a:stretch>
            <a:fillRect/>
          </a:stretch>
        </p:blipFill>
        <p:spPr>
          <a:xfrm>
            <a:off x="4572000" y="1195810"/>
            <a:ext cx="3502976" cy="3878697"/>
          </a:xfrm>
          <a:prstGeom prst="rect">
            <a:avLst/>
          </a:prstGeom>
        </p:spPr>
      </p:pic>
      <p:sp>
        <p:nvSpPr>
          <p:cNvPr id="8" name="Google Shape;403;p39">
            <a:extLst>
              <a:ext uri="{FF2B5EF4-FFF2-40B4-BE49-F238E27FC236}">
                <a16:creationId xmlns:a16="http://schemas.microsoft.com/office/drawing/2014/main" id="{918DF8F2-C9AC-4744-B0B1-0A1656ACDB11}"/>
              </a:ext>
            </a:extLst>
          </p:cNvPr>
          <p:cNvSpPr txBox="1">
            <a:spLocks/>
          </p:cNvSpPr>
          <p:nvPr/>
        </p:nvSpPr>
        <p:spPr>
          <a:xfrm>
            <a:off x="-479757" y="4190801"/>
            <a:ext cx="5194632" cy="80342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lt2"/>
              </a:buClr>
              <a:buSzPts val="1200"/>
              <a:buFont typeface="Actor"/>
              <a:buChar char="●"/>
              <a:defRPr sz="1200" b="0" i="0" u="none" strike="noStrike" cap="none">
                <a:solidFill>
                  <a:schemeClr val="dk1"/>
                </a:solidFill>
                <a:latin typeface="Actor"/>
                <a:ea typeface="Actor"/>
                <a:cs typeface="Actor"/>
                <a:sym typeface="Actor"/>
              </a:defRPr>
            </a:lvl1pPr>
            <a:lvl2pPr marL="914400" marR="0" lvl="1" indent="-330200" algn="l" rtl="0">
              <a:lnSpc>
                <a:spcPct val="100000"/>
              </a:lnSpc>
              <a:spcBef>
                <a:spcPts val="0"/>
              </a:spcBef>
              <a:spcAft>
                <a:spcPts val="0"/>
              </a:spcAft>
              <a:buClr>
                <a:schemeClr val="dk1"/>
              </a:buClr>
              <a:buSzPts val="1600"/>
              <a:buFont typeface="Actor"/>
              <a:buChar char="○"/>
              <a:defRPr sz="1600" b="0" i="0" u="none" strike="noStrike" cap="none">
                <a:solidFill>
                  <a:schemeClr val="dk1"/>
                </a:solidFill>
                <a:latin typeface="Actor"/>
                <a:ea typeface="Actor"/>
                <a:cs typeface="Actor"/>
                <a:sym typeface="Actor"/>
              </a:defRPr>
            </a:lvl2pPr>
            <a:lvl3pPr marL="1371600" marR="0" lvl="2" indent="-330200" algn="l" rtl="0">
              <a:lnSpc>
                <a:spcPct val="100000"/>
              </a:lnSpc>
              <a:spcBef>
                <a:spcPts val="0"/>
              </a:spcBef>
              <a:spcAft>
                <a:spcPts val="0"/>
              </a:spcAft>
              <a:buClr>
                <a:schemeClr val="dk1"/>
              </a:buClr>
              <a:buSzPts val="1600"/>
              <a:buFont typeface="Actor"/>
              <a:buChar char="■"/>
              <a:defRPr sz="1600" b="0" i="0" u="none" strike="noStrike" cap="none">
                <a:solidFill>
                  <a:schemeClr val="dk1"/>
                </a:solidFill>
                <a:latin typeface="Actor"/>
                <a:ea typeface="Actor"/>
                <a:cs typeface="Actor"/>
                <a:sym typeface="Actor"/>
              </a:defRPr>
            </a:lvl3pPr>
            <a:lvl4pPr marL="1828800" marR="0" lvl="3" indent="-330200" algn="l" rtl="0">
              <a:lnSpc>
                <a:spcPct val="100000"/>
              </a:lnSpc>
              <a:spcBef>
                <a:spcPts val="0"/>
              </a:spcBef>
              <a:spcAft>
                <a:spcPts val="0"/>
              </a:spcAft>
              <a:buClr>
                <a:schemeClr val="dk1"/>
              </a:buClr>
              <a:buSzPts val="1600"/>
              <a:buFont typeface="Actor"/>
              <a:buChar char="●"/>
              <a:defRPr sz="1600" b="0" i="0" u="none" strike="noStrike" cap="none">
                <a:solidFill>
                  <a:schemeClr val="dk1"/>
                </a:solidFill>
                <a:latin typeface="Actor"/>
                <a:ea typeface="Actor"/>
                <a:cs typeface="Actor"/>
                <a:sym typeface="Actor"/>
              </a:defRPr>
            </a:lvl4pPr>
            <a:lvl5pPr marL="2286000" marR="0" lvl="4" indent="-330200" algn="l" rtl="0">
              <a:lnSpc>
                <a:spcPct val="100000"/>
              </a:lnSpc>
              <a:spcBef>
                <a:spcPts val="0"/>
              </a:spcBef>
              <a:spcAft>
                <a:spcPts val="0"/>
              </a:spcAft>
              <a:buClr>
                <a:schemeClr val="dk1"/>
              </a:buClr>
              <a:buSzPts val="1600"/>
              <a:buFont typeface="Actor"/>
              <a:buChar char="○"/>
              <a:defRPr sz="1600" b="0" i="0" u="none" strike="noStrike" cap="none">
                <a:solidFill>
                  <a:schemeClr val="dk1"/>
                </a:solidFill>
                <a:latin typeface="Actor"/>
                <a:ea typeface="Actor"/>
                <a:cs typeface="Actor"/>
                <a:sym typeface="Actor"/>
              </a:defRPr>
            </a:lvl5pPr>
            <a:lvl6pPr marL="2743200" marR="0" lvl="5" indent="-330200" algn="l" rtl="0">
              <a:lnSpc>
                <a:spcPct val="100000"/>
              </a:lnSpc>
              <a:spcBef>
                <a:spcPts val="0"/>
              </a:spcBef>
              <a:spcAft>
                <a:spcPts val="0"/>
              </a:spcAft>
              <a:buClr>
                <a:schemeClr val="dk1"/>
              </a:buClr>
              <a:buSzPts val="1600"/>
              <a:buFont typeface="Actor"/>
              <a:buChar char="■"/>
              <a:defRPr sz="1600" b="0" i="0" u="none" strike="noStrike" cap="none">
                <a:solidFill>
                  <a:schemeClr val="dk1"/>
                </a:solidFill>
                <a:latin typeface="Actor"/>
                <a:ea typeface="Actor"/>
                <a:cs typeface="Actor"/>
                <a:sym typeface="Actor"/>
              </a:defRPr>
            </a:lvl6pPr>
            <a:lvl7pPr marL="3200400" marR="0" lvl="6" indent="-330200" algn="l" rtl="0">
              <a:lnSpc>
                <a:spcPct val="100000"/>
              </a:lnSpc>
              <a:spcBef>
                <a:spcPts val="0"/>
              </a:spcBef>
              <a:spcAft>
                <a:spcPts val="0"/>
              </a:spcAft>
              <a:buClr>
                <a:schemeClr val="dk1"/>
              </a:buClr>
              <a:buSzPts val="1600"/>
              <a:buFont typeface="Actor"/>
              <a:buChar char="●"/>
              <a:defRPr sz="1600" b="0" i="0" u="none" strike="noStrike" cap="none">
                <a:solidFill>
                  <a:schemeClr val="dk1"/>
                </a:solidFill>
                <a:latin typeface="Actor"/>
                <a:ea typeface="Actor"/>
                <a:cs typeface="Actor"/>
                <a:sym typeface="Actor"/>
              </a:defRPr>
            </a:lvl7pPr>
            <a:lvl8pPr marL="3657600" marR="0" lvl="7" indent="-330200" algn="l" rtl="0">
              <a:lnSpc>
                <a:spcPct val="100000"/>
              </a:lnSpc>
              <a:spcBef>
                <a:spcPts val="0"/>
              </a:spcBef>
              <a:spcAft>
                <a:spcPts val="0"/>
              </a:spcAft>
              <a:buClr>
                <a:schemeClr val="dk1"/>
              </a:buClr>
              <a:buSzPts val="1600"/>
              <a:buFont typeface="Actor"/>
              <a:buChar char="○"/>
              <a:defRPr sz="1600" b="0" i="0" u="none" strike="noStrike" cap="none">
                <a:solidFill>
                  <a:schemeClr val="dk1"/>
                </a:solidFill>
                <a:latin typeface="Actor"/>
                <a:ea typeface="Actor"/>
                <a:cs typeface="Actor"/>
                <a:sym typeface="Actor"/>
              </a:defRPr>
            </a:lvl8pPr>
            <a:lvl9pPr marL="4114800" marR="0" lvl="8" indent="-330200" algn="l" rtl="0">
              <a:lnSpc>
                <a:spcPct val="100000"/>
              </a:lnSpc>
              <a:spcBef>
                <a:spcPts val="0"/>
              </a:spcBef>
              <a:spcAft>
                <a:spcPts val="0"/>
              </a:spcAft>
              <a:buClr>
                <a:schemeClr val="dk1"/>
              </a:buClr>
              <a:buSzPts val="1600"/>
              <a:buFont typeface="Actor"/>
              <a:buChar char="■"/>
              <a:defRPr sz="1600" b="0" i="0" u="none" strike="noStrike" cap="none">
                <a:solidFill>
                  <a:schemeClr val="dk1"/>
                </a:solidFill>
                <a:latin typeface="Actor"/>
                <a:ea typeface="Actor"/>
                <a:cs typeface="Actor"/>
                <a:sym typeface="Actor"/>
              </a:defRPr>
            </a:lvl9pPr>
          </a:lstStyle>
          <a:p>
            <a:pPr marL="584200" lvl="1" indent="0">
              <a:buFont typeface="Actor"/>
              <a:buNone/>
            </a:pPr>
            <a:r>
              <a:rPr lang="en-US">
                <a:latin typeface="+mn-lt"/>
              </a:rPr>
              <a:t>Nếu lấy đạo hàm bậc nhất của u(x) </a:t>
            </a:r>
            <a:r>
              <a:rPr lang="en-US">
                <a:latin typeface="+mn-lt"/>
                <a:sym typeface="Wingdings" pitchFamily="2" charset="2"/>
              </a:rPr>
              <a:t> </a:t>
            </a:r>
            <a:r>
              <a:rPr lang="en-US">
                <a:latin typeface="+mn-lt"/>
              </a:rPr>
              <a:t>Gradient</a:t>
            </a:r>
          </a:p>
          <a:p>
            <a:pPr marL="584200" lvl="1" indent="0">
              <a:buFont typeface="Actor"/>
              <a:buNone/>
            </a:pPr>
            <a:r>
              <a:rPr lang="en-US">
                <a:latin typeface="+mn-lt"/>
              </a:rPr>
              <a:t>Nếu lấy đạo hàm bậc hai của u(x) </a:t>
            </a:r>
            <a:r>
              <a:rPr lang="en-US">
                <a:latin typeface="+mn-lt"/>
                <a:sym typeface="Wingdings" pitchFamily="2" charset="2"/>
              </a:rPr>
              <a:t> </a:t>
            </a:r>
            <a:r>
              <a:rPr lang="en-US">
                <a:latin typeface="+mn-lt"/>
              </a:rPr>
              <a:t>Laplace </a:t>
            </a:r>
            <a:endParaRPr lang="en-US" dirty="0">
              <a:latin typeface="+mn-lt"/>
            </a:endParaRPr>
          </a:p>
        </p:txBody>
      </p:sp>
    </p:spTree>
    <p:extLst>
      <p:ext uri="{BB962C8B-B14F-4D97-AF65-F5344CB8AC3E}">
        <p14:creationId xmlns:p14="http://schemas.microsoft.com/office/powerpoint/2010/main" val="13024564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39"/>
          <p:cNvSpPr txBox="1">
            <a:spLocks noGrp="1"/>
          </p:cNvSpPr>
          <p:nvPr>
            <p:ph type="title"/>
          </p:nvPr>
        </p:nvSpPr>
        <p:spPr>
          <a:xfrm>
            <a:off x="713250" y="539500"/>
            <a:ext cx="7717500" cy="539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latin typeface="+mn-lt"/>
              </a:rPr>
              <a:t>Edge detection using derivatives</a:t>
            </a:r>
            <a:endParaRPr dirty="0">
              <a:latin typeface="+mn-lt"/>
            </a:endParaRPr>
          </a:p>
        </p:txBody>
      </p:sp>
      <p:sp>
        <p:nvSpPr>
          <p:cNvPr id="404" name="Google Shape;404;p39"/>
          <p:cNvSpPr/>
          <p:nvPr/>
        </p:nvSpPr>
        <p:spPr>
          <a:xfrm rot="5400000">
            <a:off x="1681950" y="183909"/>
            <a:ext cx="43200" cy="198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Rectangle 15">
            <a:extLst>
              <a:ext uri="{FF2B5EF4-FFF2-40B4-BE49-F238E27FC236}">
                <a16:creationId xmlns:a16="http://schemas.microsoft.com/office/drawing/2014/main" id="{8D03984A-6B3D-4905-AFDE-08A93BD90804}"/>
              </a:ext>
            </a:extLst>
          </p:cNvPr>
          <p:cNvSpPr/>
          <p:nvPr/>
        </p:nvSpPr>
        <p:spPr>
          <a:xfrm>
            <a:off x="1492916" y="1509472"/>
            <a:ext cx="1447800" cy="990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err="1"/>
              <a:t>Làm</a:t>
            </a:r>
            <a:r>
              <a:rPr lang="en-US" dirty="0"/>
              <a:t> </a:t>
            </a:r>
            <a:r>
              <a:rPr lang="en-US" dirty="0" err="1"/>
              <a:t>trơn</a:t>
            </a:r>
            <a:r>
              <a:rPr lang="en-US" dirty="0"/>
              <a:t> </a:t>
            </a:r>
            <a:r>
              <a:rPr lang="en-US" dirty="0" err="1"/>
              <a:t>ảnh</a:t>
            </a:r>
            <a:endParaRPr lang="en-US" dirty="0"/>
          </a:p>
        </p:txBody>
      </p:sp>
      <p:sp>
        <p:nvSpPr>
          <p:cNvPr id="39" name="Rectangle 16">
            <a:extLst>
              <a:ext uri="{FF2B5EF4-FFF2-40B4-BE49-F238E27FC236}">
                <a16:creationId xmlns:a16="http://schemas.microsoft.com/office/drawing/2014/main" id="{61FF37F5-7A7C-497E-A6A2-A4925F056F4B}"/>
              </a:ext>
            </a:extLst>
          </p:cNvPr>
          <p:cNvSpPr/>
          <p:nvPr/>
        </p:nvSpPr>
        <p:spPr>
          <a:xfrm>
            <a:off x="6222206" y="1509472"/>
            <a:ext cx="1701990" cy="990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t>So </a:t>
            </a:r>
            <a:r>
              <a:rPr lang="en-US" dirty="0" err="1"/>
              <a:t>sánh</a:t>
            </a:r>
            <a:r>
              <a:rPr lang="en-US" dirty="0"/>
              <a:t> </a:t>
            </a:r>
            <a:r>
              <a:rPr lang="en-US" dirty="0" err="1"/>
              <a:t>ngưỡng</a:t>
            </a:r>
            <a:endParaRPr lang="en-US" dirty="0"/>
          </a:p>
        </p:txBody>
      </p:sp>
      <p:cxnSp>
        <p:nvCxnSpPr>
          <p:cNvPr id="40" name="Straight Arrow Connector 17">
            <a:extLst>
              <a:ext uri="{FF2B5EF4-FFF2-40B4-BE49-F238E27FC236}">
                <a16:creationId xmlns:a16="http://schemas.microsoft.com/office/drawing/2014/main" id="{7051E88B-D215-4641-A089-8620454C47CF}"/>
              </a:ext>
            </a:extLst>
          </p:cNvPr>
          <p:cNvCxnSpPr>
            <a:endCxn id="38" idx="1"/>
          </p:cNvCxnSpPr>
          <p:nvPr/>
        </p:nvCxnSpPr>
        <p:spPr>
          <a:xfrm>
            <a:off x="426116" y="2004772"/>
            <a:ext cx="1066800" cy="0"/>
          </a:xfrm>
          <a:prstGeom prst="straightConnector1">
            <a:avLst/>
          </a:prstGeom>
          <a:ln w="19050">
            <a:headEnd type="none" w="med" len="med"/>
            <a:tailEnd type="triangle"/>
          </a:ln>
        </p:spPr>
        <p:style>
          <a:lnRef idx="1">
            <a:schemeClr val="dk1"/>
          </a:lnRef>
          <a:fillRef idx="0">
            <a:schemeClr val="dk1"/>
          </a:fillRef>
          <a:effectRef idx="0">
            <a:schemeClr val="dk1"/>
          </a:effectRef>
          <a:fontRef idx="minor">
            <a:schemeClr val="tx1"/>
          </a:fontRef>
        </p:style>
      </p:cxnSp>
      <p:cxnSp>
        <p:nvCxnSpPr>
          <p:cNvPr id="41" name="Straight Arrow Connector 18">
            <a:extLst>
              <a:ext uri="{FF2B5EF4-FFF2-40B4-BE49-F238E27FC236}">
                <a16:creationId xmlns:a16="http://schemas.microsoft.com/office/drawing/2014/main" id="{AF5C9308-EB44-4015-9734-50A81A1D2357}"/>
              </a:ext>
            </a:extLst>
          </p:cNvPr>
          <p:cNvCxnSpPr/>
          <p:nvPr/>
        </p:nvCxnSpPr>
        <p:spPr>
          <a:xfrm>
            <a:off x="5180996" y="1986984"/>
            <a:ext cx="1041210" cy="0"/>
          </a:xfrm>
          <a:prstGeom prst="straightConnector1">
            <a:avLst/>
          </a:prstGeom>
          <a:ln w="19050">
            <a:headEnd type="none" w="med" len="med"/>
            <a:tailEnd type="triangle"/>
          </a:ln>
        </p:spPr>
        <p:style>
          <a:lnRef idx="1">
            <a:schemeClr val="dk1"/>
          </a:lnRef>
          <a:fillRef idx="0">
            <a:schemeClr val="dk1"/>
          </a:fillRef>
          <a:effectRef idx="0">
            <a:schemeClr val="dk1"/>
          </a:effectRef>
          <a:fontRef idx="minor">
            <a:schemeClr val="tx1"/>
          </a:fontRef>
        </p:style>
      </p:cxnSp>
      <p:cxnSp>
        <p:nvCxnSpPr>
          <p:cNvPr id="42" name="Straight Arrow Connector 19">
            <a:extLst>
              <a:ext uri="{FF2B5EF4-FFF2-40B4-BE49-F238E27FC236}">
                <a16:creationId xmlns:a16="http://schemas.microsoft.com/office/drawing/2014/main" id="{968EF6E0-548D-43D2-A6FA-6BE99EF3F6DB}"/>
              </a:ext>
            </a:extLst>
          </p:cNvPr>
          <p:cNvCxnSpPr>
            <a:stCxn id="39" idx="3"/>
          </p:cNvCxnSpPr>
          <p:nvPr/>
        </p:nvCxnSpPr>
        <p:spPr>
          <a:xfrm>
            <a:off x="7924196" y="2004772"/>
            <a:ext cx="990600" cy="0"/>
          </a:xfrm>
          <a:prstGeom prst="straightConnector1">
            <a:avLst/>
          </a:prstGeom>
          <a:ln w="19050">
            <a:headEnd type="none" w="med" len="med"/>
            <a:tailEnd type="triangle"/>
          </a:ln>
        </p:spPr>
        <p:style>
          <a:lnRef idx="1">
            <a:schemeClr val="dk1"/>
          </a:lnRef>
          <a:fillRef idx="0">
            <a:schemeClr val="dk1"/>
          </a:fillRef>
          <a:effectRef idx="0">
            <a:schemeClr val="dk1"/>
          </a:effectRef>
          <a:fontRef idx="minor">
            <a:schemeClr val="tx1"/>
          </a:fontRef>
        </p:style>
      </p:cxnSp>
      <p:sp>
        <p:nvSpPr>
          <p:cNvPr id="43" name="TextBox 20">
            <a:extLst>
              <a:ext uri="{FF2B5EF4-FFF2-40B4-BE49-F238E27FC236}">
                <a16:creationId xmlns:a16="http://schemas.microsoft.com/office/drawing/2014/main" id="{3038E009-C692-4A01-B41B-DD624B4D6ACB}"/>
              </a:ext>
            </a:extLst>
          </p:cNvPr>
          <p:cNvSpPr txBox="1"/>
          <p:nvPr/>
        </p:nvSpPr>
        <p:spPr>
          <a:xfrm>
            <a:off x="616616" y="1611854"/>
            <a:ext cx="1066800"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a:t>
            </a:r>
            <a:r>
              <a:rPr lang="en-US" dirty="0" err="1"/>
              <a:t>x,y</a:t>
            </a:r>
            <a:r>
              <a:rPr lang="en-US" dirty="0"/>
              <a:t>)</a:t>
            </a:r>
          </a:p>
        </p:txBody>
      </p:sp>
      <p:sp>
        <p:nvSpPr>
          <p:cNvPr id="44" name="TextBox 21">
            <a:extLst>
              <a:ext uri="{FF2B5EF4-FFF2-40B4-BE49-F238E27FC236}">
                <a16:creationId xmlns:a16="http://schemas.microsoft.com/office/drawing/2014/main" id="{ADBC305A-3EB0-4560-9294-148B28EE7E04}"/>
              </a:ext>
            </a:extLst>
          </p:cNvPr>
          <p:cNvSpPr txBox="1"/>
          <p:nvPr/>
        </p:nvSpPr>
        <p:spPr>
          <a:xfrm>
            <a:off x="2940716" y="1563562"/>
            <a:ext cx="1066800"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a:t>
            </a:r>
            <a:r>
              <a:rPr lang="en-US" dirty="0" err="1"/>
              <a:t>x,y</a:t>
            </a:r>
            <a:r>
              <a:rPr lang="en-US" dirty="0"/>
              <a:t>)</a:t>
            </a:r>
          </a:p>
        </p:txBody>
      </p:sp>
      <p:sp>
        <p:nvSpPr>
          <p:cNvPr id="45" name="TextBox 22">
            <a:extLst>
              <a:ext uri="{FF2B5EF4-FFF2-40B4-BE49-F238E27FC236}">
                <a16:creationId xmlns:a16="http://schemas.microsoft.com/office/drawing/2014/main" id="{C1E2D003-F5B3-4F78-B4D4-645EBCEDFB5D}"/>
              </a:ext>
            </a:extLst>
          </p:cNvPr>
          <p:cNvSpPr txBox="1"/>
          <p:nvPr/>
        </p:nvSpPr>
        <p:spPr>
          <a:xfrm>
            <a:off x="8058088" y="1509472"/>
            <a:ext cx="1066800"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I’’(x,y)</a:t>
            </a:r>
          </a:p>
        </p:txBody>
      </p:sp>
      <p:sp>
        <p:nvSpPr>
          <p:cNvPr id="46" name="Rectangle 25">
            <a:extLst>
              <a:ext uri="{FF2B5EF4-FFF2-40B4-BE49-F238E27FC236}">
                <a16:creationId xmlns:a16="http://schemas.microsoft.com/office/drawing/2014/main" id="{D4E6ACDF-2AFA-46A9-AD7E-729C6D72F853}"/>
              </a:ext>
            </a:extLst>
          </p:cNvPr>
          <p:cNvSpPr/>
          <p:nvPr/>
        </p:nvSpPr>
        <p:spPr>
          <a:xfrm>
            <a:off x="3733196" y="1509472"/>
            <a:ext cx="1447800" cy="990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err="1"/>
              <a:t>Làm</a:t>
            </a:r>
            <a:r>
              <a:rPr lang="en-US" dirty="0"/>
              <a:t> </a:t>
            </a:r>
            <a:r>
              <a:rPr lang="en-US" dirty="0" err="1"/>
              <a:t>nổi</a:t>
            </a:r>
            <a:r>
              <a:rPr lang="en-US" dirty="0"/>
              <a:t> </a:t>
            </a:r>
            <a:r>
              <a:rPr lang="en-US" dirty="0" err="1"/>
              <a:t>cạnh</a:t>
            </a:r>
            <a:endParaRPr lang="en-US" dirty="0"/>
          </a:p>
        </p:txBody>
      </p:sp>
      <p:cxnSp>
        <p:nvCxnSpPr>
          <p:cNvPr id="47" name="Straight Arrow Connector 26">
            <a:extLst>
              <a:ext uri="{FF2B5EF4-FFF2-40B4-BE49-F238E27FC236}">
                <a16:creationId xmlns:a16="http://schemas.microsoft.com/office/drawing/2014/main" id="{3CCCA657-F0AF-4AF2-86BA-50EE66B6C21F}"/>
              </a:ext>
            </a:extLst>
          </p:cNvPr>
          <p:cNvCxnSpPr/>
          <p:nvPr/>
        </p:nvCxnSpPr>
        <p:spPr>
          <a:xfrm>
            <a:off x="2971196" y="1986984"/>
            <a:ext cx="762000" cy="0"/>
          </a:xfrm>
          <a:prstGeom prst="straightConnector1">
            <a:avLst/>
          </a:prstGeom>
          <a:ln w="19050">
            <a:headEnd type="none" w="med" len="med"/>
            <a:tailEnd type="triangle"/>
          </a:ln>
        </p:spPr>
        <p:style>
          <a:lnRef idx="1">
            <a:schemeClr val="dk1"/>
          </a:lnRef>
          <a:fillRef idx="0">
            <a:schemeClr val="dk1"/>
          </a:fillRef>
          <a:effectRef idx="0">
            <a:schemeClr val="dk1"/>
          </a:effectRef>
          <a:fontRef idx="minor">
            <a:schemeClr val="tx1"/>
          </a:fontRef>
        </p:style>
      </p:cxnSp>
      <p:pic>
        <p:nvPicPr>
          <p:cNvPr id="48" name="Picture 4" descr="gradient_edge">
            <a:extLst>
              <a:ext uri="{FF2B5EF4-FFF2-40B4-BE49-F238E27FC236}">
                <a16:creationId xmlns:a16="http://schemas.microsoft.com/office/drawing/2014/main" id="{F509299C-8195-460D-967C-705D7F6E788A}"/>
              </a:ext>
            </a:extLst>
          </p:cNvPr>
          <p:cNvPicPr>
            <a:picLocks noChangeAspect="1" noChangeArrowheads="1"/>
          </p:cNvPicPr>
          <p:nvPr/>
        </p:nvPicPr>
        <p:blipFill>
          <a:blip r:embed="rId3" cstate="print"/>
          <a:srcRect l="13889" t="4321" r="11111" b="619"/>
          <a:stretch>
            <a:fillRect/>
          </a:stretch>
        </p:blipFill>
        <p:spPr bwMode="auto">
          <a:xfrm>
            <a:off x="219040" y="2756453"/>
            <a:ext cx="2524160" cy="1955984"/>
          </a:xfrm>
          <a:prstGeom prst="rect">
            <a:avLst/>
          </a:prstGeom>
          <a:noFill/>
        </p:spPr>
      </p:pic>
      <p:pic>
        <p:nvPicPr>
          <p:cNvPr id="49" name="Picture 4">
            <a:extLst>
              <a:ext uri="{FF2B5EF4-FFF2-40B4-BE49-F238E27FC236}">
                <a16:creationId xmlns:a16="http://schemas.microsoft.com/office/drawing/2014/main" id="{70AD962B-2277-4CB5-BB93-435B05C401A9}"/>
              </a:ext>
            </a:extLst>
          </p:cNvPr>
          <p:cNvPicPr>
            <a:picLocks noChangeAspect="1" noChangeArrowheads="1"/>
          </p:cNvPicPr>
          <p:nvPr/>
        </p:nvPicPr>
        <p:blipFill>
          <a:blip r:embed="rId4" cstate="print"/>
          <a:srcRect/>
          <a:stretch>
            <a:fillRect/>
          </a:stretch>
        </p:blipFill>
        <p:spPr bwMode="auto">
          <a:xfrm>
            <a:off x="3208085" y="2887260"/>
            <a:ext cx="4850003" cy="990600"/>
          </a:xfrm>
          <a:prstGeom prst="rect">
            <a:avLst/>
          </a:prstGeom>
          <a:noFill/>
          <a:ln w="9525">
            <a:noFill/>
            <a:miter lim="800000"/>
            <a:headEnd/>
            <a:tailEnd/>
          </a:ln>
          <a:effectLst/>
        </p:spPr>
      </p:pic>
      <p:pic>
        <p:nvPicPr>
          <p:cNvPr id="50" name="Picture 5">
            <a:extLst>
              <a:ext uri="{FF2B5EF4-FFF2-40B4-BE49-F238E27FC236}">
                <a16:creationId xmlns:a16="http://schemas.microsoft.com/office/drawing/2014/main" id="{BF653B24-7846-477F-935C-9744E32E7E92}"/>
              </a:ext>
            </a:extLst>
          </p:cNvPr>
          <p:cNvPicPr>
            <a:picLocks noChangeAspect="1" noChangeArrowheads="1"/>
          </p:cNvPicPr>
          <p:nvPr/>
        </p:nvPicPr>
        <p:blipFill>
          <a:blip r:embed="rId5" cstate="print"/>
          <a:srcRect/>
          <a:stretch>
            <a:fillRect/>
          </a:stretch>
        </p:blipFill>
        <p:spPr bwMode="auto">
          <a:xfrm>
            <a:off x="3276600" y="3868052"/>
            <a:ext cx="4850003" cy="844385"/>
          </a:xfrm>
          <a:prstGeom prst="rect">
            <a:avLst/>
          </a:prstGeom>
          <a:noFill/>
          <a:ln w="9525">
            <a:noFill/>
            <a:miter lim="800000"/>
            <a:headEnd/>
            <a:tailEnd/>
          </a:ln>
          <a:effectLst/>
        </p:spPr>
      </p:pic>
    </p:spTree>
    <p:extLst>
      <p:ext uri="{BB962C8B-B14F-4D97-AF65-F5344CB8AC3E}">
        <p14:creationId xmlns:p14="http://schemas.microsoft.com/office/powerpoint/2010/main" val="4610093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39"/>
          <p:cNvSpPr txBox="1">
            <a:spLocks noGrp="1"/>
          </p:cNvSpPr>
          <p:nvPr>
            <p:ph type="title"/>
          </p:nvPr>
        </p:nvSpPr>
        <p:spPr>
          <a:xfrm>
            <a:off x="713250" y="539500"/>
            <a:ext cx="7717500" cy="539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800" dirty="0">
                <a:latin typeface="+mn-lt"/>
              </a:rPr>
              <a:t>Various kernels used to compute the gradient</a:t>
            </a:r>
          </a:p>
        </p:txBody>
      </p:sp>
      <p:sp>
        <p:nvSpPr>
          <p:cNvPr id="404" name="Google Shape;404;p39"/>
          <p:cNvSpPr/>
          <p:nvPr/>
        </p:nvSpPr>
        <p:spPr>
          <a:xfrm rot="5400000">
            <a:off x="1681950" y="183909"/>
            <a:ext cx="43200" cy="198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 name="Hình ảnh 5">
            <a:extLst>
              <a:ext uri="{FF2B5EF4-FFF2-40B4-BE49-F238E27FC236}">
                <a16:creationId xmlns:a16="http://schemas.microsoft.com/office/drawing/2014/main" id="{E7D72B85-823B-4492-B80D-C987D16E8A5B}"/>
              </a:ext>
            </a:extLst>
          </p:cNvPr>
          <p:cNvPicPr>
            <a:picLocks noChangeAspect="1"/>
          </p:cNvPicPr>
          <p:nvPr/>
        </p:nvPicPr>
        <p:blipFill>
          <a:blip r:embed="rId3"/>
          <a:stretch>
            <a:fillRect/>
          </a:stretch>
        </p:blipFill>
        <p:spPr>
          <a:xfrm>
            <a:off x="827988" y="1235668"/>
            <a:ext cx="7049111" cy="3368332"/>
          </a:xfrm>
          <a:prstGeom prst="rect">
            <a:avLst/>
          </a:prstGeom>
        </p:spPr>
      </p:pic>
    </p:spTree>
    <p:extLst>
      <p:ext uri="{BB962C8B-B14F-4D97-AF65-F5344CB8AC3E}">
        <p14:creationId xmlns:p14="http://schemas.microsoft.com/office/powerpoint/2010/main" val="13464858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39"/>
          <p:cNvSpPr txBox="1">
            <a:spLocks noGrp="1"/>
          </p:cNvSpPr>
          <p:nvPr>
            <p:ph type="title"/>
          </p:nvPr>
        </p:nvSpPr>
        <p:spPr>
          <a:xfrm>
            <a:off x="713250" y="539500"/>
            <a:ext cx="7717500" cy="539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800" dirty="0">
                <a:latin typeface="+mn-lt"/>
              </a:rPr>
              <a:t>Various kernels used to compute the gradient</a:t>
            </a:r>
          </a:p>
        </p:txBody>
      </p:sp>
      <p:sp>
        <p:nvSpPr>
          <p:cNvPr id="404" name="Google Shape;404;p39"/>
          <p:cNvSpPr/>
          <p:nvPr/>
        </p:nvSpPr>
        <p:spPr>
          <a:xfrm rot="5400000">
            <a:off x="1681950" y="183909"/>
            <a:ext cx="43200" cy="198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mc:AlternateContent xmlns:mc="http://schemas.openxmlformats.org/markup-compatibility/2006" xmlns:a14="http://schemas.microsoft.com/office/drawing/2010/main">
        <mc:Choice Requires="a14">
          <p:graphicFrame>
            <p:nvGraphicFramePr>
              <p:cNvPr id="3" name="Bảng 2">
                <a:extLst>
                  <a:ext uri="{FF2B5EF4-FFF2-40B4-BE49-F238E27FC236}">
                    <a16:creationId xmlns:a16="http://schemas.microsoft.com/office/drawing/2014/main" id="{5FCEBD8C-5247-454B-A04B-E4966EC23501}"/>
                  </a:ext>
                </a:extLst>
              </p:cNvPr>
              <p:cNvGraphicFramePr>
                <a:graphicFrameLocks noGrp="1"/>
              </p:cNvGraphicFramePr>
              <p:nvPr>
                <p:extLst>
                  <p:ext uri="{D42A27DB-BD31-4B8C-83A1-F6EECF244321}">
                    <p14:modId xmlns:p14="http://schemas.microsoft.com/office/powerpoint/2010/main" val="3879111682"/>
                  </p:ext>
                </p:extLst>
              </p:nvPr>
            </p:nvGraphicFramePr>
            <p:xfrm>
              <a:off x="5687413" y="3115569"/>
              <a:ext cx="2387600" cy="1405587"/>
            </p:xfrm>
            <a:graphic>
              <a:graphicData uri="http://schemas.openxmlformats.org/drawingml/2006/table">
                <a:tbl>
                  <a:tblPr firstRow="1" bandRow="1">
                    <a:tableStyleId>{5C22544A-7EE6-4342-B048-85BDC9FD1C3A}</a:tableStyleId>
                  </a:tblPr>
                  <a:tblGrid>
                    <a:gridCol w="596900">
                      <a:extLst>
                        <a:ext uri="{9D8B030D-6E8A-4147-A177-3AD203B41FA5}">
                          <a16:colId xmlns:a16="http://schemas.microsoft.com/office/drawing/2014/main" val="1505753778"/>
                        </a:ext>
                      </a:extLst>
                    </a:gridCol>
                    <a:gridCol w="596900">
                      <a:extLst>
                        <a:ext uri="{9D8B030D-6E8A-4147-A177-3AD203B41FA5}">
                          <a16:colId xmlns:a16="http://schemas.microsoft.com/office/drawing/2014/main" val="174725608"/>
                        </a:ext>
                      </a:extLst>
                    </a:gridCol>
                    <a:gridCol w="534000">
                      <a:extLst>
                        <a:ext uri="{9D8B030D-6E8A-4147-A177-3AD203B41FA5}">
                          <a16:colId xmlns:a16="http://schemas.microsoft.com/office/drawing/2014/main" val="3522658919"/>
                        </a:ext>
                      </a:extLst>
                    </a:gridCol>
                    <a:gridCol w="659800">
                      <a:extLst>
                        <a:ext uri="{9D8B030D-6E8A-4147-A177-3AD203B41FA5}">
                          <a16:colId xmlns:a16="http://schemas.microsoft.com/office/drawing/2014/main" val="4038788588"/>
                        </a:ext>
                      </a:extLst>
                    </a:gridCol>
                  </a:tblGrid>
                  <a:tr h="377089">
                    <a:tc>
                      <a:txBody>
                        <a:bodyPr/>
                        <a:lstStyle/>
                        <a:p>
                          <a:pPr algn="ctr"/>
                          <a:endParaRPr lang="vi-VN" sz="1200" dirty="0">
                            <a:solidFill>
                              <a:schemeClr val="tx1">
                                <a:lumMod val="95000"/>
                                <a:lumOff val="5000"/>
                              </a:schemeClr>
                            </a:solidFill>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r>
                                  <a:rPr lang="vi-VN" sz="1200" b="0" i="1" dirty="0" smtClean="0">
                                    <a:solidFill>
                                      <a:schemeClr val="tx1">
                                        <a:lumMod val="95000"/>
                                        <a:lumOff val="5000"/>
                                      </a:schemeClr>
                                    </a:solidFill>
                                    <a:latin typeface="Cambria Math" panose="02040503050406030204" pitchFamily="18" charset="0"/>
                                  </a:rPr>
                                  <m:t>𝑥</m:t>
                                </m:r>
                                <m:r>
                                  <a:rPr lang="vi-VN" sz="1200" b="0" i="1" dirty="0" smtClean="0">
                                    <a:solidFill>
                                      <a:schemeClr val="tx1">
                                        <a:lumMod val="95000"/>
                                        <a:lumOff val="5000"/>
                                      </a:schemeClr>
                                    </a:solidFill>
                                    <a:latin typeface="Cambria Math" panose="02040503050406030204" pitchFamily="18" charset="0"/>
                                  </a:rPr>
                                  <m:t>−1</m:t>
                                </m:r>
                              </m:oMath>
                            </m:oMathPara>
                          </a14:m>
                          <a:endParaRPr lang="vi-VN" sz="1200" b="0" dirty="0">
                            <a:solidFill>
                              <a:schemeClr val="tx1">
                                <a:lumMod val="95000"/>
                                <a:lumOff val="5000"/>
                              </a:schemeClr>
                            </a:solidFill>
                          </a:endParaRPr>
                        </a:p>
                      </a:txBody>
                      <a:tcPr anchor="ctr">
                        <a:lnL w="12700" cmpd="sng">
                          <a:noFill/>
                        </a:lnL>
                        <a:lnR w="12700" cmpd="sng">
                          <a:noFill/>
                        </a:lnR>
                        <a:lnT w="12700" cmpd="sng">
                          <a:noFill/>
                        </a:lnT>
                        <a:lnB w="19050" cap="flat" cmpd="sng" algn="ctr">
                          <a:solidFill>
                            <a:srgbClr val="0070C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r>
                                  <a:rPr lang="vi-VN" sz="1200" b="0" i="1" dirty="0" smtClean="0">
                                    <a:solidFill>
                                      <a:schemeClr val="tx1">
                                        <a:lumMod val="95000"/>
                                        <a:lumOff val="5000"/>
                                      </a:schemeClr>
                                    </a:solidFill>
                                    <a:latin typeface="Cambria Math" panose="02040503050406030204" pitchFamily="18" charset="0"/>
                                  </a:rPr>
                                  <m:t>𝑥</m:t>
                                </m:r>
                              </m:oMath>
                            </m:oMathPara>
                          </a14:m>
                          <a:endParaRPr lang="vi-VN" sz="1200" b="0" dirty="0">
                            <a:solidFill>
                              <a:schemeClr val="tx1">
                                <a:lumMod val="95000"/>
                                <a:lumOff val="5000"/>
                              </a:schemeClr>
                            </a:solidFill>
                          </a:endParaRPr>
                        </a:p>
                      </a:txBody>
                      <a:tcPr anchor="ctr">
                        <a:lnL w="12700" cmpd="sng">
                          <a:noFill/>
                        </a:lnL>
                        <a:lnR w="12700" cmpd="sng">
                          <a:noFill/>
                        </a:lnR>
                        <a:lnT w="12700" cmpd="sng">
                          <a:noFill/>
                        </a:lnT>
                        <a:lnB w="19050" cap="flat" cmpd="sng" algn="ctr">
                          <a:solidFill>
                            <a:srgbClr val="0070C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
                              </m:oMathParaPr>
                              <m:oMath xmlns:m="http://schemas.openxmlformats.org/officeDocument/2006/math">
                                <m:r>
                                  <a:rPr lang="vi-VN" sz="1200" b="0" i="1" dirty="0" smtClean="0">
                                    <a:solidFill>
                                      <a:schemeClr val="tx1">
                                        <a:lumMod val="95000"/>
                                        <a:lumOff val="5000"/>
                                      </a:schemeClr>
                                    </a:solidFill>
                                    <a:latin typeface="Cambria Math" panose="02040503050406030204" pitchFamily="18" charset="0"/>
                                  </a:rPr>
                                  <m:t>𝑥</m:t>
                                </m:r>
                                <m:r>
                                  <a:rPr lang="vi-VN" sz="1200" b="0" i="1" dirty="0" smtClean="0">
                                    <a:solidFill>
                                      <a:schemeClr val="tx1">
                                        <a:lumMod val="95000"/>
                                        <a:lumOff val="5000"/>
                                      </a:schemeClr>
                                    </a:solidFill>
                                    <a:latin typeface="Cambria Math" panose="02040503050406030204" pitchFamily="18" charset="0"/>
                                  </a:rPr>
                                  <m:t>+1</m:t>
                                </m:r>
                              </m:oMath>
                            </m:oMathPara>
                          </a14:m>
                          <a:endParaRPr lang="vi-VN" sz="1200" b="0" dirty="0">
                            <a:solidFill>
                              <a:schemeClr val="tx1">
                                <a:lumMod val="95000"/>
                                <a:lumOff val="5000"/>
                              </a:schemeClr>
                            </a:solidFill>
                          </a:endParaRPr>
                        </a:p>
                      </a:txBody>
                      <a:tcPr anchor="ctr">
                        <a:lnL w="12700" cmpd="sng">
                          <a:noFill/>
                        </a:lnL>
                        <a:lnR w="12700" cmpd="sng">
                          <a:noFill/>
                        </a:lnR>
                        <a:lnT w="12700" cmpd="sng">
                          <a:noFill/>
                        </a:lnT>
                        <a:lnB w="19050" cap="flat" cmpd="sng" algn="ctr">
                          <a:solidFill>
                            <a:srgbClr val="0070C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56049453"/>
                      </a:ext>
                    </a:extLst>
                  </a:tr>
                  <a:tr h="377089">
                    <a:tc>
                      <a:txBody>
                        <a:bodyPr/>
                        <a:lstStyle/>
                        <a:p>
                          <a:pPr algn="ctr"/>
                          <a14:m>
                            <m:oMathPara xmlns:m="http://schemas.openxmlformats.org/officeDocument/2006/math">
                              <m:oMathParaPr>
                                <m:jc m:val="centerGroup"/>
                              </m:oMathParaPr>
                              <m:oMath xmlns:m="http://schemas.openxmlformats.org/officeDocument/2006/math">
                                <m:r>
                                  <a:rPr lang="vi-VN" sz="1200" b="0" i="1" dirty="0" smtClean="0">
                                    <a:solidFill>
                                      <a:schemeClr val="tx1">
                                        <a:lumMod val="95000"/>
                                        <a:lumOff val="5000"/>
                                      </a:schemeClr>
                                    </a:solidFill>
                                    <a:latin typeface="Cambria Math" panose="02040503050406030204" pitchFamily="18" charset="0"/>
                                  </a:rPr>
                                  <m:t>𝑦</m:t>
                                </m:r>
                                <m:r>
                                  <a:rPr lang="vi-VN" sz="1200" b="0" i="1" dirty="0" smtClean="0">
                                    <a:solidFill>
                                      <a:schemeClr val="tx1">
                                        <a:lumMod val="95000"/>
                                        <a:lumOff val="5000"/>
                                      </a:schemeClr>
                                    </a:solidFill>
                                    <a:latin typeface="Cambria Math" panose="02040503050406030204" pitchFamily="18" charset="0"/>
                                  </a:rPr>
                                  <m:t>−1</m:t>
                                </m:r>
                              </m:oMath>
                            </m:oMathPara>
                          </a14:m>
                          <a:endParaRPr lang="vi-VN" sz="1200" b="0" dirty="0">
                            <a:solidFill>
                              <a:schemeClr val="tx1">
                                <a:lumMod val="95000"/>
                                <a:lumOff val="5000"/>
                              </a:schemeClr>
                            </a:solidFill>
                          </a:endParaRPr>
                        </a:p>
                      </a:txBody>
                      <a:tcPr anchor="ctr">
                        <a:lnL w="12700" cmpd="sng">
                          <a:noFill/>
                        </a:lnL>
                        <a:lnR w="19050" cap="flat" cmpd="sng" algn="ctr">
                          <a:solidFill>
                            <a:srgbClr val="0070C0"/>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left"/>
                              </m:oMathParaPr>
                              <m:oMath xmlns:m="http://schemas.openxmlformats.org/officeDocument/2006/math">
                                <m:sSub>
                                  <m:sSubPr>
                                    <m:ctrlPr>
                                      <a:rPr lang="vi-VN" sz="1200" b="1" i="1" smtClean="0">
                                        <a:solidFill>
                                          <a:schemeClr val="bg1"/>
                                        </a:solidFill>
                                        <a:latin typeface="Cambria Math" panose="02040503050406030204" pitchFamily="18" charset="0"/>
                                      </a:rPr>
                                    </m:ctrlPr>
                                  </m:sSubPr>
                                  <m:e>
                                    <m:r>
                                      <a:rPr lang="en-US" sz="1200" b="1" i="1" smtClean="0">
                                        <a:solidFill>
                                          <a:schemeClr val="bg1"/>
                                        </a:solidFill>
                                        <a:latin typeface="Cambria Math" panose="02040503050406030204" pitchFamily="18" charset="0"/>
                                      </a:rPr>
                                      <m:t>   </m:t>
                                    </m:r>
                                    <m:r>
                                      <a:rPr lang="vi-VN" sz="1200" b="1" i="1" smtClean="0">
                                        <a:solidFill>
                                          <a:schemeClr val="bg1"/>
                                        </a:solidFill>
                                        <a:latin typeface="Cambria Math" panose="02040503050406030204" pitchFamily="18" charset="0"/>
                                      </a:rPr>
                                      <m:t>𝒛</m:t>
                                    </m:r>
                                  </m:e>
                                  <m:sub>
                                    <m:r>
                                      <a:rPr lang="vi-VN" sz="1200" b="1" i="1" smtClean="0">
                                        <a:solidFill>
                                          <a:schemeClr val="bg1"/>
                                        </a:solidFill>
                                        <a:latin typeface="Cambria Math" panose="02040503050406030204" pitchFamily="18" charset="0"/>
                                      </a:rPr>
                                      <m:t>𝟏</m:t>
                                    </m:r>
                                  </m:sub>
                                </m:sSub>
                              </m:oMath>
                            </m:oMathPara>
                          </a14:m>
                          <a:endParaRPr lang="vi-VN" sz="1200" b="1" dirty="0">
                            <a:solidFill>
                              <a:schemeClr val="bg1"/>
                            </a:solidFill>
                          </a:endParaRPr>
                        </a:p>
                      </a:txBody>
                      <a:tcPr anchor="ctr">
                        <a:lnL w="19050" cap="flat" cmpd="sng" algn="ctr">
                          <a:solidFill>
                            <a:srgbClr val="0070C0"/>
                          </a:solidFill>
                          <a:prstDash val="solid"/>
                          <a:round/>
                          <a:headEnd type="none" w="med" len="med"/>
                          <a:tailEnd type="none" w="med" len="med"/>
                        </a:lnL>
                        <a:lnR w="19050" cap="flat" cmpd="sng" algn="ctr">
                          <a:solidFill>
                            <a:srgbClr val="0070C0"/>
                          </a:solidFill>
                          <a:prstDash val="solid"/>
                          <a:round/>
                          <a:headEnd type="none" w="med" len="med"/>
                          <a:tailEnd type="none" w="med" len="med"/>
                        </a:lnR>
                        <a:lnT w="19050" cap="flat" cmpd="sng" algn="ctr">
                          <a:solidFill>
                            <a:srgbClr val="0070C0"/>
                          </a:solidFill>
                          <a:prstDash val="solid"/>
                          <a:round/>
                          <a:headEnd type="none" w="med" len="med"/>
                          <a:tailEnd type="none" w="med" len="med"/>
                        </a:lnT>
                        <a:lnB w="19050" cap="flat" cmpd="sng" algn="ctr">
                          <a:solidFill>
                            <a:srgbClr val="0070C0"/>
                          </a:solidFill>
                          <a:prstDash val="solid"/>
                          <a:round/>
                          <a:headEnd type="none" w="med" len="med"/>
                          <a:tailEnd type="none" w="med" len="med"/>
                        </a:lnB>
                        <a:solidFill>
                          <a:schemeClr val="accent6">
                            <a:lumMod val="20000"/>
                            <a:lumOff val="80000"/>
                          </a:schemeClr>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vi-VN" sz="1200" b="1" i="1" smtClean="0">
                                        <a:solidFill>
                                          <a:schemeClr val="bg1"/>
                                        </a:solidFill>
                                        <a:latin typeface="Cambria Math" panose="02040503050406030204" pitchFamily="18" charset="0"/>
                                      </a:rPr>
                                    </m:ctrlPr>
                                  </m:sSubPr>
                                  <m:e>
                                    <m:r>
                                      <a:rPr lang="vi-VN" sz="1200" b="1" i="1" smtClean="0">
                                        <a:solidFill>
                                          <a:schemeClr val="bg1"/>
                                        </a:solidFill>
                                        <a:latin typeface="Cambria Math" panose="02040503050406030204" pitchFamily="18" charset="0"/>
                                      </a:rPr>
                                      <m:t>𝒛</m:t>
                                    </m:r>
                                  </m:e>
                                  <m:sub>
                                    <m:r>
                                      <a:rPr lang="vi-VN" sz="1200" b="1" i="1" smtClean="0">
                                        <a:solidFill>
                                          <a:schemeClr val="bg1"/>
                                        </a:solidFill>
                                        <a:latin typeface="Cambria Math" panose="02040503050406030204" pitchFamily="18" charset="0"/>
                                      </a:rPr>
                                      <m:t>𝟐</m:t>
                                    </m:r>
                                  </m:sub>
                                </m:sSub>
                              </m:oMath>
                            </m:oMathPara>
                          </a14:m>
                          <a:endParaRPr lang="vi-VN" sz="1200" b="1" dirty="0">
                            <a:solidFill>
                              <a:schemeClr val="bg1"/>
                            </a:solidFill>
                          </a:endParaRPr>
                        </a:p>
                      </a:txBody>
                      <a:tcPr anchor="ctr">
                        <a:lnL w="19050" cap="flat" cmpd="sng" algn="ctr">
                          <a:solidFill>
                            <a:srgbClr val="0070C0"/>
                          </a:solidFill>
                          <a:prstDash val="solid"/>
                          <a:round/>
                          <a:headEnd type="none" w="med" len="med"/>
                          <a:tailEnd type="none" w="med" len="med"/>
                        </a:lnL>
                        <a:lnR w="19050" cap="flat" cmpd="sng" algn="ctr">
                          <a:solidFill>
                            <a:srgbClr val="0070C0"/>
                          </a:solidFill>
                          <a:prstDash val="solid"/>
                          <a:round/>
                          <a:headEnd type="none" w="med" len="med"/>
                          <a:tailEnd type="none" w="med" len="med"/>
                        </a:lnR>
                        <a:lnT w="19050" cap="flat" cmpd="sng" algn="ctr">
                          <a:solidFill>
                            <a:srgbClr val="0070C0"/>
                          </a:solidFill>
                          <a:prstDash val="solid"/>
                          <a:round/>
                          <a:headEnd type="none" w="med" len="med"/>
                          <a:tailEnd type="none" w="med" len="med"/>
                        </a:lnT>
                        <a:lnB w="28575" cap="flat" cmpd="sng" algn="ctr">
                          <a:solidFill>
                            <a:srgbClr val="FF0000"/>
                          </a:solidFill>
                          <a:prstDash val="solid"/>
                          <a:round/>
                          <a:headEnd type="none" w="med" len="med"/>
                          <a:tailEnd type="none" w="med" len="med"/>
                        </a:lnB>
                        <a:solidFill>
                          <a:schemeClr val="accent6">
                            <a:lumMod val="20000"/>
                            <a:lumOff val="80000"/>
                          </a:schemeClr>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vi-VN" sz="1200" b="1" i="1" smtClean="0">
                                        <a:solidFill>
                                          <a:schemeClr val="bg1"/>
                                        </a:solidFill>
                                        <a:latin typeface="Cambria Math" panose="02040503050406030204" pitchFamily="18" charset="0"/>
                                      </a:rPr>
                                    </m:ctrlPr>
                                  </m:sSubPr>
                                  <m:e>
                                    <m:r>
                                      <a:rPr lang="vi-VN" sz="1200" b="1" i="1" smtClean="0">
                                        <a:solidFill>
                                          <a:schemeClr val="bg1"/>
                                        </a:solidFill>
                                        <a:latin typeface="Cambria Math" panose="02040503050406030204" pitchFamily="18" charset="0"/>
                                      </a:rPr>
                                      <m:t>𝒛</m:t>
                                    </m:r>
                                  </m:e>
                                  <m:sub>
                                    <m:r>
                                      <a:rPr lang="vi-VN" sz="1200" b="1" i="1" smtClean="0">
                                        <a:solidFill>
                                          <a:schemeClr val="bg1"/>
                                        </a:solidFill>
                                        <a:latin typeface="Cambria Math" panose="02040503050406030204" pitchFamily="18" charset="0"/>
                                      </a:rPr>
                                      <m:t>𝟑</m:t>
                                    </m:r>
                                  </m:sub>
                                </m:sSub>
                              </m:oMath>
                            </m:oMathPara>
                          </a14:m>
                          <a:endParaRPr lang="vi-VN" sz="1200" b="1" dirty="0">
                            <a:solidFill>
                              <a:schemeClr val="bg1"/>
                            </a:solidFill>
                          </a:endParaRPr>
                        </a:p>
                      </a:txBody>
                      <a:tcPr anchor="ctr">
                        <a:lnL w="19050" cap="flat" cmpd="sng" algn="ctr">
                          <a:solidFill>
                            <a:srgbClr val="0070C0"/>
                          </a:solidFill>
                          <a:prstDash val="solid"/>
                          <a:round/>
                          <a:headEnd type="none" w="med" len="med"/>
                          <a:tailEnd type="none" w="med" len="med"/>
                        </a:lnL>
                        <a:lnR w="19050" cap="flat" cmpd="sng" algn="ctr">
                          <a:solidFill>
                            <a:srgbClr val="0070C0"/>
                          </a:solidFill>
                          <a:prstDash val="solid"/>
                          <a:round/>
                          <a:headEnd type="none" w="med" len="med"/>
                          <a:tailEnd type="none" w="med" len="med"/>
                        </a:lnR>
                        <a:lnT w="19050" cap="flat" cmpd="sng" algn="ctr">
                          <a:solidFill>
                            <a:srgbClr val="0070C0"/>
                          </a:solidFill>
                          <a:prstDash val="solid"/>
                          <a:round/>
                          <a:headEnd type="none" w="med" len="med"/>
                          <a:tailEnd type="none" w="med" len="med"/>
                        </a:lnT>
                        <a:lnB w="28575" cap="flat" cmpd="sng" algn="ctr">
                          <a:solidFill>
                            <a:srgbClr val="FF000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3712197923"/>
                      </a:ext>
                    </a:extLst>
                  </a:tr>
                  <a:tr h="245093">
                    <a:tc>
                      <a:txBody>
                        <a:bodyPr/>
                        <a:lstStyle/>
                        <a:p>
                          <a:pPr algn="ctr"/>
                          <a14:m>
                            <m:oMathPara xmlns:m="http://schemas.openxmlformats.org/officeDocument/2006/math">
                              <m:oMathParaPr>
                                <m:jc m:val="centerGroup"/>
                              </m:oMathParaPr>
                              <m:oMath xmlns:m="http://schemas.openxmlformats.org/officeDocument/2006/math">
                                <m:r>
                                  <a:rPr lang="vi-VN" sz="1200" b="0" i="1" smtClean="0">
                                    <a:solidFill>
                                      <a:schemeClr val="tx1">
                                        <a:lumMod val="95000"/>
                                        <a:lumOff val="5000"/>
                                      </a:schemeClr>
                                    </a:solidFill>
                                    <a:latin typeface="Cambria Math" panose="02040503050406030204" pitchFamily="18" charset="0"/>
                                  </a:rPr>
                                  <m:t>𝑦</m:t>
                                </m:r>
                              </m:oMath>
                            </m:oMathPara>
                          </a14:m>
                          <a:endParaRPr lang="vi-VN" sz="1200" b="0" dirty="0">
                            <a:solidFill>
                              <a:schemeClr val="tx1">
                                <a:lumMod val="95000"/>
                                <a:lumOff val="5000"/>
                              </a:schemeClr>
                            </a:solidFill>
                          </a:endParaRPr>
                        </a:p>
                      </a:txBody>
                      <a:tcPr anchor="ctr">
                        <a:lnL w="12700" cmpd="sng">
                          <a:noFill/>
                        </a:lnL>
                        <a:lnR w="19050" cap="flat" cmpd="sng" algn="ctr">
                          <a:solidFill>
                            <a:srgbClr val="0070C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sSub>
                                  <m:sSubPr>
                                    <m:ctrlPr>
                                      <a:rPr lang="vi-VN" sz="1200" b="1" i="1" smtClean="0">
                                        <a:solidFill>
                                          <a:schemeClr val="bg1"/>
                                        </a:solidFill>
                                        <a:latin typeface="Cambria Math" panose="02040503050406030204" pitchFamily="18" charset="0"/>
                                      </a:rPr>
                                    </m:ctrlPr>
                                  </m:sSubPr>
                                  <m:e>
                                    <m:r>
                                      <a:rPr lang="vi-VN" sz="1200" b="1" i="1" smtClean="0">
                                        <a:solidFill>
                                          <a:schemeClr val="bg1"/>
                                        </a:solidFill>
                                        <a:latin typeface="Cambria Math" panose="02040503050406030204" pitchFamily="18" charset="0"/>
                                      </a:rPr>
                                      <m:t>𝒛</m:t>
                                    </m:r>
                                  </m:e>
                                  <m:sub>
                                    <m:r>
                                      <a:rPr lang="vi-VN" sz="1200" b="1" i="1" smtClean="0">
                                        <a:solidFill>
                                          <a:schemeClr val="bg1"/>
                                        </a:solidFill>
                                        <a:latin typeface="Cambria Math" panose="02040503050406030204" pitchFamily="18" charset="0"/>
                                      </a:rPr>
                                      <m:t>𝟒</m:t>
                                    </m:r>
                                  </m:sub>
                                </m:sSub>
                              </m:oMath>
                            </m:oMathPara>
                          </a14:m>
                          <a:endParaRPr lang="vi-VN" sz="1200" b="1" dirty="0">
                            <a:solidFill>
                              <a:schemeClr val="bg1"/>
                            </a:solidFill>
                          </a:endParaRPr>
                        </a:p>
                      </a:txBody>
                      <a:tcPr anchor="ctr">
                        <a:lnL w="19050" cap="flat" cmpd="sng" algn="ctr">
                          <a:solidFill>
                            <a:srgbClr val="0070C0"/>
                          </a:solidFill>
                          <a:prstDash val="solid"/>
                          <a:round/>
                          <a:headEnd type="none" w="med" len="med"/>
                          <a:tailEnd type="none" w="med" len="med"/>
                        </a:lnL>
                        <a:lnR w="28575" cap="flat" cmpd="sng" algn="ctr">
                          <a:solidFill>
                            <a:srgbClr val="FF0000"/>
                          </a:solidFill>
                          <a:prstDash val="solid"/>
                          <a:round/>
                          <a:headEnd type="none" w="med" len="med"/>
                          <a:tailEnd type="none" w="med" len="med"/>
                        </a:lnR>
                        <a:lnT w="19050" cap="flat" cmpd="sng" algn="ctr">
                          <a:solidFill>
                            <a:srgbClr val="0070C0"/>
                          </a:solidFill>
                          <a:prstDash val="solid"/>
                          <a:round/>
                          <a:headEnd type="none" w="med" len="med"/>
                          <a:tailEnd type="none" w="med" len="med"/>
                        </a:lnT>
                        <a:lnB w="19050" cap="flat" cmpd="sng" algn="ctr">
                          <a:solidFill>
                            <a:srgbClr val="0070C0"/>
                          </a:solidFill>
                          <a:prstDash val="solid"/>
                          <a:round/>
                          <a:headEnd type="none" w="med" len="med"/>
                          <a:tailEnd type="none" w="med" len="med"/>
                        </a:lnB>
                        <a:solidFill>
                          <a:schemeClr val="accent6">
                            <a:lumMod val="20000"/>
                            <a:lumOff val="80000"/>
                          </a:schemeClr>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vi-VN" sz="1200" b="1" i="1" smtClean="0">
                                        <a:solidFill>
                                          <a:schemeClr val="bg1"/>
                                        </a:solidFill>
                                        <a:latin typeface="Cambria Math" panose="02040503050406030204" pitchFamily="18" charset="0"/>
                                      </a:rPr>
                                    </m:ctrlPr>
                                  </m:sSubPr>
                                  <m:e>
                                    <m:r>
                                      <a:rPr lang="vi-VN" sz="1200" b="1" i="1" smtClean="0">
                                        <a:solidFill>
                                          <a:schemeClr val="bg1"/>
                                        </a:solidFill>
                                        <a:latin typeface="Cambria Math" panose="02040503050406030204" pitchFamily="18" charset="0"/>
                                      </a:rPr>
                                      <m:t>𝒛</m:t>
                                    </m:r>
                                  </m:e>
                                  <m:sub>
                                    <m:r>
                                      <a:rPr lang="vi-VN" sz="1200" b="1" i="1" smtClean="0">
                                        <a:solidFill>
                                          <a:schemeClr val="bg1"/>
                                        </a:solidFill>
                                        <a:latin typeface="Cambria Math" panose="02040503050406030204" pitchFamily="18" charset="0"/>
                                      </a:rPr>
                                      <m:t>𝟓</m:t>
                                    </m:r>
                                  </m:sub>
                                </m:sSub>
                              </m:oMath>
                            </m:oMathPara>
                          </a14:m>
                          <a:endParaRPr lang="vi-VN" sz="1200" b="1" dirty="0">
                            <a:solidFill>
                              <a:schemeClr val="bg1"/>
                            </a:solidFill>
                          </a:endParaRPr>
                        </a:p>
                      </a:txBody>
                      <a:tcPr anchor="ctr">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solidFill>
                          <a:schemeClr val="accent6">
                            <a:lumMod val="60000"/>
                            <a:lumOff val="40000"/>
                          </a:schemeClr>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vi-VN" sz="1200" b="1" i="1" smtClean="0">
                                        <a:solidFill>
                                          <a:schemeClr val="bg1"/>
                                        </a:solidFill>
                                        <a:latin typeface="Cambria Math" panose="02040503050406030204" pitchFamily="18" charset="0"/>
                                      </a:rPr>
                                    </m:ctrlPr>
                                  </m:sSubPr>
                                  <m:e>
                                    <m:r>
                                      <a:rPr lang="vi-VN" sz="1200" b="1" i="1" smtClean="0">
                                        <a:solidFill>
                                          <a:schemeClr val="bg1"/>
                                        </a:solidFill>
                                        <a:latin typeface="Cambria Math" panose="02040503050406030204" pitchFamily="18" charset="0"/>
                                      </a:rPr>
                                      <m:t>𝒛</m:t>
                                    </m:r>
                                  </m:e>
                                  <m:sub>
                                    <m:r>
                                      <a:rPr lang="vi-VN" sz="1200" b="1" i="1" smtClean="0">
                                        <a:solidFill>
                                          <a:schemeClr val="bg1"/>
                                        </a:solidFill>
                                        <a:latin typeface="Cambria Math" panose="02040503050406030204" pitchFamily="18" charset="0"/>
                                      </a:rPr>
                                      <m:t>𝟔</m:t>
                                    </m:r>
                                  </m:sub>
                                </m:sSub>
                              </m:oMath>
                            </m:oMathPara>
                          </a14:m>
                          <a:endParaRPr lang="vi-VN" sz="1200" b="1" dirty="0">
                            <a:solidFill>
                              <a:schemeClr val="bg1"/>
                            </a:solidFill>
                          </a:endParaRPr>
                        </a:p>
                      </a:txBody>
                      <a:tcPr anchor="ctr">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317910583"/>
                      </a:ext>
                    </a:extLst>
                  </a:tr>
                  <a:tr h="377089">
                    <a:tc>
                      <a:txBody>
                        <a:bodyPr/>
                        <a:lstStyle/>
                        <a:p>
                          <a:pPr algn="ctr"/>
                          <a14:m>
                            <m:oMathPara xmlns:m="http://schemas.openxmlformats.org/officeDocument/2006/math">
                              <m:oMathParaPr>
                                <m:jc m:val="centerGroup"/>
                              </m:oMathParaPr>
                              <m:oMath xmlns:m="http://schemas.openxmlformats.org/officeDocument/2006/math">
                                <m:r>
                                  <a:rPr lang="vi-VN" sz="1200" b="0" i="1" dirty="0" smtClean="0">
                                    <a:solidFill>
                                      <a:schemeClr val="tx1">
                                        <a:lumMod val="95000"/>
                                        <a:lumOff val="5000"/>
                                      </a:schemeClr>
                                    </a:solidFill>
                                    <a:latin typeface="Cambria Math" panose="02040503050406030204" pitchFamily="18" charset="0"/>
                                  </a:rPr>
                                  <m:t>𝑦</m:t>
                                </m:r>
                                <m:r>
                                  <a:rPr lang="vi-VN" sz="1200" b="0" i="1" dirty="0" smtClean="0">
                                    <a:solidFill>
                                      <a:schemeClr val="tx1">
                                        <a:lumMod val="95000"/>
                                        <a:lumOff val="5000"/>
                                      </a:schemeClr>
                                    </a:solidFill>
                                    <a:latin typeface="Cambria Math" panose="02040503050406030204" pitchFamily="18" charset="0"/>
                                  </a:rPr>
                                  <m:t>+1</m:t>
                                </m:r>
                              </m:oMath>
                            </m:oMathPara>
                          </a14:m>
                          <a:endParaRPr lang="vi-VN" sz="1200" b="0" dirty="0">
                            <a:solidFill>
                              <a:schemeClr val="tx1">
                                <a:lumMod val="95000"/>
                                <a:lumOff val="5000"/>
                              </a:schemeClr>
                            </a:solidFill>
                          </a:endParaRPr>
                        </a:p>
                      </a:txBody>
                      <a:tcPr anchor="ctr">
                        <a:lnL w="12700" cmpd="sng">
                          <a:noFill/>
                        </a:lnL>
                        <a:lnR w="19050" cap="flat" cmpd="sng" algn="ctr">
                          <a:solidFill>
                            <a:srgbClr val="0070C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sSub>
                                  <m:sSubPr>
                                    <m:ctrlPr>
                                      <a:rPr lang="vi-VN" sz="1200" b="1" i="1" smtClean="0">
                                        <a:solidFill>
                                          <a:schemeClr val="bg1"/>
                                        </a:solidFill>
                                        <a:latin typeface="Cambria Math" panose="02040503050406030204" pitchFamily="18" charset="0"/>
                                      </a:rPr>
                                    </m:ctrlPr>
                                  </m:sSubPr>
                                  <m:e>
                                    <m:r>
                                      <a:rPr lang="vi-VN" sz="1200" b="1" i="1" smtClean="0">
                                        <a:solidFill>
                                          <a:schemeClr val="bg1"/>
                                        </a:solidFill>
                                        <a:latin typeface="Cambria Math" panose="02040503050406030204" pitchFamily="18" charset="0"/>
                                      </a:rPr>
                                      <m:t>𝒛</m:t>
                                    </m:r>
                                  </m:e>
                                  <m:sub>
                                    <m:r>
                                      <a:rPr lang="vi-VN" sz="1200" b="1" i="1" smtClean="0">
                                        <a:solidFill>
                                          <a:schemeClr val="bg1"/>
                                        </a:solidFill>
                                        <a:latin typeface="Cambria Math" panose="02040503050406030204" pitchFamily="18" charset="0"/>
                                      </a:rPr>
                                      <m:t>𝟕</m:t>
                                    </m:r>
                                  </m:sub>
                                </m:sSub>
                              </m:oMath>
                            </m:oMathPara>
                          </a14:m>
                          <a:endParaRPr lang="vi-VN" sz="1200" b="1" dirty="0">
                            <a:solidFill>
                              <a:schemeClr val="bg1"/>
                            </a:solidFill>
                          </a:endParaRPr>
                        </a:p>
                      </a:txBody>
                      <a:tcPr anchor="ctr">
                        <a:lnL w="19050" cap="flat" cmpd="sng" algn="ctr">
                          <a:solidFill>
                            <a:srgbClr val="0070C0"/>
                          </a:solidFill>
                          <a:prstDash val="solid"/>
                          <a:round/>
                          <a:headEnd type="none" w="med" len="med"/>
                          <a:tailEnd type="none" w="med" len="med"/>
                        </a:lnL>
                        <a:lnR w="28575" cap="flat" cmpd="sng" algn="ctr">
                          <a:solidFill>
                            <a:srgbClr val="FF0000"/>
                          </a:solidFill>
                          <a:prstDash val="solid"/>
                          <a:round/>
                          <a:headEnd type="none" w="med" len="med"/>
                          <a:tailEnd type="none" w="med" len="med"/>
                        </a:lnR>
                        <a:lnT w="19050" cap="flat" cmpd="sng" algn="ctr">
                          <a:solidFill>
                            <a:srgbClr val="0070C0"/>
                          </a:solidFill>
                          <a:prstDash val="solid"/>
                          <a:round/>
                          <a:headEnd type="none" w="med" len="med"/>
                          <a:tailEnd type="none" w="med" len="med"/>
                        </a:lnT>
                        <a:lnB w="19050" cap="flat" cmpd="sng" algn="ctr">
                          <a:solidFill>
                            <a:srgbClr val="0070C0"/>
                          </a:solidFill>
                          <a:prstDash val="solid"/>
                          <a:round/>
                          <a:headEnd type="none" w="med" len="med"/>
                          <a:tailEnd type="none" w="med" len="med"/>
                        </a:lnB>
                        <a:solidFill>
                          <a:schemeClr val="accent6">
                            <a:lumMod val="20000"/>
                            <a:lumOff val="80000"/>
                          </a:schemeClr>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vi-VN" sz="1200" b="1" i="1" smtClean="0">
                                        <a:solidFill>
                                          <a:schemeClr val="bg1"/>
                                        </a:solidFill>
                                        <a:latin typeface="Cambria Math" panose="02040503050406030204" pitchFamily="18" charset="0"/>
                                      </a:rPr>
                                    </m:ctrlPr>
                                  </m:sSubPr>
                                  <m:e>
                                    <m:r>
                                      <a:rPr lang="vi-VN" sz="1200" b="1" i="1" smtClean="0">
                                        <a:solidFill>
                                          <a:schemeClr val="bg1"/>
                                        </a:solidFill>
                                        <a:latin typeface="Cambria Math" panose="02040503050406030204" pitchFamily="18" charset="0"/>
                                      </a:rPr>
                                      <m:t>𝒛</m:t>
                                    </m:r>
                                  </m:e>
                                  <m:sub>
                                    <m:r>
                                      <a:rPr lang="vi-VN" sz="1200" b="1" i="1" smtClean="0">
                                        <a:solidFill>
                                          <a:schemeClr val="bg1"/>
                                        </a:solidFill>
                                        <a:latin typeface="Cambria Math" panose="02040503050406030204" pitchFamily="18" charset="0"/>
                                      </a:rPr>
                                      <m:t>𝟖</m:t>
                                    </m:r>
                                  </m:sub>
                                </m:sSub>
                              </m:oMath>
                            </m:oMathPara>
                          </a14:m>
                          <a:endParaRPr lang="vi-VN" sz="1200" b="1" dirty="0">
                            <a:solidFill>
                              <a:schemeClr val="bg1"/>
                            </a:solidFill>
                          </a:endParaRPr>
                        </a:p>
                      </a:txBody>
                      <a:tcPr anchor="ctr">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solidFill>
                          <a:schemeClr val="accent6">
                            <a:lumMod val="20000"/>
                            <a:lumOff val="80000"/>
                          </a:schemeClr>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vi-VN" sz="1200" b="1" i="1" smtClean="0">
                                        <a:solidFill>
                                          <a:schemeClr val="bg1"/>
                                        </a:solidFill>
                                        <a:latin typeface="Cambria Math" panose="02040503050406030204" pitchFamily="18" charset="0"/>
                                      </a:rPr>
                                    </m:ctrlPr>
                                  </m:sSubPr>
                                  <m:e>
                                    <m:r>
                                      <a:rPr lang="vi-VN" sz="1200" b="1" i="1" smtClean="0">
                                        <a:solidFill>
                                          <a:schemeClr val="bg1"/>
                                        </a:solidFill>
                                        <a:latin typeface="Cambria Math" panose="02040503050406030204" pitchFamily="18" charset="0"/>
                                      </a:rPr>
                                      <m:t>𝒛</m:t>
                                    </m:r>
                                  </m:e>
                                  <m:sub>
                                    <m:r>
                                      <a:rPr lang="vi-VN" sz="1200" b="1" i="1" smtClean="0">
                                        <a:solidFill>
                                          <a:schemeClr val="bg1"/>
                                        </a:solidFill>
                                        <a:latin typeface="Cambria Math" panose="02040503050406030204" pitchFamily="18" charset="0"/>
                                      </a:rPr>
                                      <m:t>𝟗</m:t>
                                    </m:r>
                                  </m:sub>
                                </m:sSub>
                              </m:oMath>
                            </m:oMathPara>
                          </a14:m>
                          <a:endParaRPr lang="vi-VN" sz="1200" b="1" dirty="0">
                            <a:solidFill>
                              <a:schemeClr val="bg1"/>
                            </a:solidFill>
                          </a:endParaRPr>
                        </a:p>
                      </a:txBody>
                      <a:tcPr anchor="ctr">
                        <a:lnL w="28575" cap="flat" cmpd="sng" algn="ctr">
                          <a:solidFill>
                            <a:srgbClr val="FF0000"/>
                          </a:solidFill>
                          <a:prstDash val="solid"/>
                          <a:round/>
                          <a:headEnd type="none" w="med" len="med"/>
                          <a:tailEnd type="none" w="med" len="med"/>
                        </a:lnL>
                        <a:lnR w="19050" cap="flat" cmpd="sng" algn="ctr">
                          <a:solidFill>
                            <a:srgbClr val="0070C0"/>
                          </a:solidFill>
                          <a:prstDash val="solid"/>
                          <a:round/>
                          <a:headEnd type="none" w="med" len="med"/>
                          <a:tailEnd type="none" w="med" len="med"/>
                        </a:lnR>
                        <a:lnT w="28575" cap="flat" cmpd="sng" algn="ctr">
                          <a:solidFill>
                            <a:srgbClr val="FF0000"/>
                          </a:solidFill>
                          <a:prstDash val="solid"/>
                          <a:round/>
                          <a:headEnd type="none" w="med" len="med"/>
                          <a:tailEnd type="none" w="med" len="med"/>
                        </a:lnT>
                        <a:lnB w="19050" cap="flat" cmpd="sng" algn="ctr">
                          <a:solidFill>
                            <a:srgbClr val="0070C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454971821"/>
                      </a:ext>
                    </a:extLst>
                  </a:tr>
                </a:tbl>
              </a:graphicData>
            </a:graphic>
          </p:graphicFrame>
        </mc:Choice>
        <mc:Fallback xmlns="">
          <p:graphicFrame>
            <p:nvGraphicFramePr>
              <p:cNvPr id="3" name="Bảng 2">
                <a:extLst>
                  <a:ext uri="{FF2B5EF4-FFF2-40B4-BE49-F238E27FC236}">
                    <a16:creationId xmlns:a16="http://schemas.microsoft.com/office/drawing/2014/main" id="{5FCEBD8C-5247-454B-A04B-E4966EC23501}"/>
                  </a:ext>
                </a:extLst>
              </p:cNvPr>
              <p:cNvGraphicFramePr>
                <a:graphicFrameLocks noGrp="1"/>
              </p:cNvGraphicFramePr>
              <p:nvPr>
                <p:extLst>
                  <p:ext uri="{D42A27DB-BD31-4B8C-83A1-F6EECF244321}">
                    <p14:modId xmlns:p14="http://schemas.microsoft.com/office/powerpoint/2010/main" val="3879111682"/>
                  </p:ext>
                </p:extLst>
              </p:nvPr>
            </p:nvGraphicFramePr>
            <p:xfrm>
              <a:off x="5687413" y="3115569"/>
              <a:ext cx="2387600" cy="1405587"/>
            </p:xfrm>
            <a:graphic>
              <a:graphicData uri="http://schemas.openxmlformats.org/drawingml/2006/table">
                <a:tbl>
                  <a:tblPr firstRow="1" bandRow="1">
                    <a:tableStyleId>{5C22544A-7EE6-4342-B048-85BDC9FD1C3A}</a:tableStyleId>
                  </a:tblPr>
                  <a:tblGrid>
                    <a:gridCol w="596900">
                      <a:extLst>
                        <a:ext uri="{9D8B030D-6E8A-4147-A177-3AD203B41FA5}">
                          <a16:colId xmlns:a16="http://schemas.microsoft.com/office/drawing/2014/main" val="1505753778"/>
                        </a:ext>
                      </a:extLst>
                    </a:gridCol>
                    <a:gridCol w="596900">
                      <a:extLst>
                        <a:ext uri="{9D8B030D-6E8A-4147-A177-3AD203B41FA5}">
                          <a16:colId xmlns:a16="http://schemas.microsoft.com/office/drawing/2014/main" val="174725608"/>
                        </a:ext>
                      </a:extLst>
                    </a:gridCol>
                    <a:gridCol w="534000">
                      <a:extLst>
                        <a:ext uri="{9D8B030D-6E8A-4147-A177-3AD203B41FA5}">
                          <a16:colId xmlns:a16="http://schemas.microsoft.com/office/drawing/2014/main" val="3522658919"/>
                        </a:ext>
                      </a:extLst>
                    </a:gridCol>
                    <a:gridCol w="659800">
                      <a:extLst>
                        <a:ext uri="{9D8B030D-6E8A-4147-A177-3AD203B41FA5}">
                          <a16:colId xmlns:a16="http://schemas.microsoft.com/office/drawing/2014/main" val="4038788588"/>
                        </a:ext>
                      </a:extLst>
                    </a:gridCol>
                  </a:tblGrid>
                  <a:tr h="377089">
                    <a:tc>
                      <a:txBody>
                        <a:bodyPr/>
                        <a:lstStyle/>
                        <a:p>
                          <a:pPr algn="ctr"/>
                          <a:endParaRPr lang="vi-VN" sz="1200" dirty="0">
                            <a:solidFill>
                              <a:schemeClr val="tx1">
                                <a:lumMod val="95000"/>
                                <a:lumOff val="5000"/>
                              </a:schemeClr>
                            </a:solidFill>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endParaRPr lang="en-US"/>
                        </a:p>
                      </a:txBody>
                      <a:tcPr anchor="ctr">
                        <a:lnL w="12700" cmpd="sng">
                          <a:noFill/>
                        </a:lnL>
                        <a:lnR w="12700" cmpd="sng">
                          <a:noFill/>
                        </a:lnR>
                        <a:lnT w="12700" cmpd="sng">
                          <a:noFill/>
                        </a:lnT>
                        <a:lnB w="19050" cap="flat" cmpd="sng" algn="ctr">
                          <a:solidFill>
                            <a:srgbClr val="0070C0"/>
                          </a:solidFill>
                          <a:prstDash val="solid"/>
                          <a:round/>
                          <a:headEnd type="none" w="med" len="med"/>
                          <a:tailEnd type="none" w="med" len="med"/>
                        </a:lnB>
                        <a:lnTlToBr w="12700" cmpd="sng">
                          <a:noFill/>
                          <a:prstDash val="solid"/>
                        </a:lnTlToBr>
                        <a:lnBlToTr w="12700" cmpd="sng">
                          <a:noFill/>
                          <a:prstDash val="solid"/>
                        </a:lnBlToTr>
                        <a:blipFill>
                          <a:blip r:embed="rId3"/>
                          <a:stretch>
                            <a:fillRect l="-98990" r="-203030" b="-280645"/>
                          </a:stretch>
                        </a:blipFill>
                      </a:tcPr>
                    </a:tc>
                    <a:tc>
                      <a:txBody>
                        <a:bodyPr/>
                        <a:lstStyle/>
                        <a:p>
                          <a:endParaRPr lang="en-US"/>
                        </a:p>
                      </a:txBody>
                      <a:tcPr anchor="ctr">
                        <a:lnL w="12700" cmpd="sng">
                          <a:noFill/>
                        </a:lnL>
                        <a:lnR w="12700" cmpd="sng">
                          <a:noFill/>
                        </a:lnR>
                        <a:lnT w="12700" cmpd="sng">
                          <a:noFill/>
                        </a:lnT>
                        <a:lnB w="19050" cap="flat" cmpd="sng" algn="ctr">
                          <a:solidFill>
                            <a:srgbClr val="0070C0"/>
                          </a:solidFill>
                          <a:prstDash val="solid"/>
                          <a:round/>
                          <a:headEnd type="none" w="med" len="med"/>
                          <a:tailEnd type="none" w="med" len="med"/>
                        </a:lnB>
                        <a:lnTlToBr w="12700" cmpd="sng">
                          <a:noFill/>
                          <a:prstDash val="solid"/>
                        </a:lnTlToBr>
                        <a:lnBlToTr w="12700" cmpd="sng">
                          <a:noFill/>
                          <a:prstDash val="solid"/>
                        </a:lnBlToTr>
                        <a:blipFill>
                          <a:blip r:embed="rId3"/>
                          <a:stretch>
                            <a:fillRect l="-226437" r="-131034" b="-280645"/>
                          </a:stretch>
                        </a:blipFill>
                      </a:tcPr>
                    </a:tc>
                    <a:tc>
                      <a:txBody>
                        <a:bodyPr/>
                        <a:lstStyle/>
                        <a:p>
                          <a:endParaRPr lang="en-US"/>
                        </a:p>
                      </a:txBody>
                      <a:tcPr anchor="ctr">
                        <a:lnL w="12700" cmpd="sng">
                          <a:noFill/>
                        </a:lnL>
                        <a:lnR w="12700" cmpd="sng">
                          <a:noFill/>
                        </a:lnR>
                        <a:lnT w="12700" cmpd="sng">
                          <a:noFill/>
                        </a:lnT>
                        <a:lnB w="19050" cap="flat" cmpd="sng" algn="ctr">
                          <a:solidFill>
                            <a:srgbClr val="0070C0"/>
                          </a:solidFill>
                          <a:prstDash val="solid"/>
                          <a:round/>
                          <a:headEnd type="none" w="med" len="med"/>
                          <a:tailEnd type="none" w="med" len="med"/>
                        </a:lnB>
                        <a:lnTlToBr w="12700" cmpd="sng">
                          <a:noFill/>
                          <a:prstDash val="solid"/>
                        </a:lnTlToBr>
                        <a:lnBlToTr w="12700" cmpd="sng">
                          <a:noFill/>
                          <a:prstDash val="solid"/>
                        </a:lnBlToTr>
                        <a:blipFill>
                          <a:blip r:embed="rId3"/>
                          <a:stretch>
                            <a:fillRect l="-260550" r="-4587" b="-280645"/>
                          </a:stretch>
                        </a:blipFill>
                      </a:tcPr>
                    </a:tc>
                    <a:extLst>
                      <a:ext uri="{0D108BD9-81ED-4DB2-BD59-A6C34878D82A}">
                        <a16:rowId xmlns:a16="http://schemas.microsoft.com/office/drawing/2014/main" val="2456049453"/>
                      </a:ext>
                    </a:extLst>
                  </a:tr>
                  <a:tr h="377089">
                    <a:tc>
                      <a:txBody>
                        <a:bodyPr/>
                        <a:lstStyle/>
                        <a:p>
                          <a:endParaRPr lang="en-US"/>
                        </a:p>
                      </a:txBody>
                      <a:tcPr anchor="ctr">
                        <a:lnL w="12700" cmpd="sng">
                          <a:noFill/>
                        </a:lnL>
                        <a:lnR w="19050" cap="flat" cmpd="sng" algn="ctr">
                          <a:solidFill>
                            <a:srgbClr val="0070C0"/>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blipFill>
                          <a:blip r:embed="rId3"/>
                          <a:stretch>
                            <a:fillRect t="-100000" r="-306122" b="-180645"/>
                          </a:stretch>
                        </a:blipFill>
                      </a:tcPr>
                    </a:tc>
                    <a:tc>
                      <a:txBody>
                        <a:bodyPr/>
                        <a:lstStyle/>
                        <a:p>
                          <a:endParaRPr lang="en-US"/>
                        </a:p>
                      </a:txBody>
                      <a:tcPr anchor="ctr">
                        <a:lnL w="19050" cap="flat" cmpd="sng" algn="ctr">
                          <a:solidFill>
                            <a:srgbClr val="0070C0"/>
                          </a:solidFill>
                          <a:prstDash val="solid"/>
                          <a:round/>
                          <a:headEnd type="none" w="med" len="med"/>
                          <a:tailEnd type="none" w="med" len="med"/>
                        </a:lnL>
                        <a:lnR w="19050" cap="flat" cmpd="sng" algn="ctr">
                          <a:solidFill>
                            <a:srgbClr val="0070C0"/>
                          </a:solidFill>
                          <a:prstDash val="solid"/>
                          <a:round/>
                          <a:headEnd type="none" w="med" len="med"/>
                          <a:tailEnd type="none" w="med" len="med"/>
                        </a:lnR>
                        <a:lnT w="19050" cap="flat" cmpd="sng" algn="ctr">
                          <a:solidFill>
                            <a:srgbClr val="0070C0"/>
                          </a:solidFill>
                          <a:prstDash val="solid"/>
                          <a:round/>
                          <a:headEnd type="none" w="med" len="med"/>
                          <a:tailEnd type="none" w="med" len="med"/>
                        </a:lnT>
                        <a:lnB w="19050" cap="flat" cmpd="sng" algn="ctr">
                          <a:solidFill>
                            <a:srgbClr val="0070C0"/>
                          </a:solidFill>
                          <a:prstDash val="solid"/>
                          <a:round/>
                          <a:headEnd type="none" w="med" len="med"/>
                          <a:tailEnd type="none" w="med" len="med"/>
                        </a:lnB>
                        <a:blipFill>
                          <a:blip r:embed="rId3"/>
                          <a:stretch>
                            <a:fillRect l="-98990" t="-100000" r="-203030" b="-180645"/>
                          </a:stretch>
                        </a:blipFill>
                      </a:tcPr>
                    </a:tc>
                    <a:tc>
                      <a:txBody>
                        <a:bodyPr/>
                        <a:lstStyle/>
                        <a:p>
                          <a:endParaRPr lang="en-US"/>
                        </a:p>
                      </a:txBody>
                      <a:tcPr anchor="ctr">
                        <a:lnL w="19050" cap="flat" cmpd="sng" algn="ctr">
                          <a:solidFill>
                            <a:srgbClr val="0070C0"/>
                          </a:solidFill>
                          <a:prstDash val="solid"/>
                          <a:round/>
                          <a:headEnd type="none" w="med" len="med"/>
                          <a:tailEnd type="none" w="med" len="med"/>
                        </a:lnL>
                        <a:lnR w="19050" cap="flat" cmpd="sng" algn="ctr">
                          <a:solidFill>
                            <a:srgbClr val="0070C0"/>
                          </a:solidFill>
                          <a:prstDash val="solid"/>
                          <a:round/>
                          <a:headEnd type="none" w="med" len="med"/>
                          <a:tailEnd type="none" w="med" len="med"/>
                        </a:lnR>
                        <a:lnT w="19050" cap="flat" cmpd="sng" algn="ctr">
                          <a:solidFill>
                            <a:srgbClr val="0070C0"/>
                          </a:solidFill>
                          <a:prstDash val="solid"/>
                          <a:round/>
                          <a:headEnd type="none" w="med" len="med"/>
                          <a:tailEnd type="none" w="med" len="med"/>
                        </a:lnT>
                        <a:lnB w="28575" cap="flat" cmpd="sng" algn="ctr">
                          <a:solidFill>
                            <a:srgbClr val="FF0000"/>
                          </a:solidFill>
                          <a:prstDash val="solid"/>
                          <a:round/>
                          <a:headEnd type="none" w="med" len="med"/>
                          <a:tailEnd type="none" w="med" len="med"/>
                        </a:lnB>
                        <a:blipFill>
                          <a:blip r:embed="rId3"/>
                          <a:stretch>
                            <a:fillRect l="-226437" t="-100000" r="-131034" b="-180645"/>
                          </a:stretch>
                        </a:blipFill>
                      </a:tcPr>
                    </a:tc>
                    <a:tc>
                      <a:txBody>
                        <a:bodyPr/>
                        <a:lstStyle/>
                        <a:p>
                          <a:endParaRPr lang="en-US"/>
                        </a:p>
                      </a:txBody>
                      <a:tcPr anchor="ctr">
                        <a:lnL w="19050" cap="flat" cmpd="sng" algn="ctr">
                          <a:solidFill>
                            <a:srgbClr val="0070C0"/>
                          </a:solidFill>
                          <a:prstDash val="solid"/>
                          <a:round/>
                          <a:headEnd type="none" w="med" len="med"/>
                          <a:tailEnd type="none" w="med" len="med"/>
                        </a:lnL>
                        <a:lnR w="19050" cap="flat" cmpd="sng" algn="ctr">
                          <a:solidFill>
                            <a:srgbClr val="0070C0"/>
                          </a:solidFill>
                          <a:prstDash val="solid"/>
                          <a:round/>
                          <a:headEnd type="none" w="med" len="med"/>
                          <a:tailEnd type="none" w="med" len="med"/>
                        </a:lnR>
                        <a:lnT w="19050" cap="flat" cmpd="sng" algn="ctr">
                          <a:solidFill>
                            <a:srgbClr val="0070C0"/>
                          </a:solidFill>
                          <a:prstDash val="solid"/>
                          <a:round/>
                          <a:headEnd type="none" w="med" len="med"/>
                          <a:tailEnd type="none" w="med" len="med"/>
                        </a:lnT>
                        <a:lnB w="28575" cap="flat" cmpd="sng" algn="ctr">
                          <a:solidFill>
                            <a:srgbClr val="FF0000"/>
                          </a:solidFill>
                          <a:prstDash val="solid"/>
                          <a:round/>
                          <a:headEnd type="none" w="med" len="med"/>
                          <a:tailEnd type="none" w="med" len="med"/>
                        </a:lnB>
                        <a:blipFill>
                          <a:blip r:embed="rId3"/>
                          <a:stretch>
                            <a:fillRect l="-260550" t="-100000" r="-4587" b="-180645"/>
                          </a:stretch>
                        </a:blipFill>
                      </a:tcPr>
                    </a:tc>
                    <a:extLst>
                      <a:ext uri="{0D108BD9-81ED-4DB2-BD59-A6C34878D82A}">
                        <a16:rowId xmlns:a16="http://schemas.microsoft.com/office/drawing/2014/main" val="3712197923"/>
                      </a:ext>
                    </a:extLst>
                  </a:tr>
                  <a:tr h="274320">
                    <a:tc>
                      <a:txBody>
                        <a:bodyPr/>
                        <a:lstStyle/>
                        <a:p>
                          <a:endParaRPr lang="en-US"/>
                        </a:p>
                      </a:txBody>
                      <a:tcPr anchor="ctr">
                        <a:lnL w="12700" cmpd="sng">
                          <a:noFill/>
                        </a:lnL>
                        <a:lnR w="19050" cap="flat" cmpd="sng" algn="ctr">
                          <a:solidFill>
                            <a:srgbClr val="0070C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a:blip r:embed="rId3"/>
                          <a:stretch>
                            <a:fillRect t="-275556" r="-306122" b="-148889"/>
                          </a:stretch>
                        </a:blipFill>
                      </a:tcPr>
                    </a:tc>
                    <a:tc>
                      <a:txBody>
                        <a:bodyPr/>
                        <a:lstStyle/>
                        <a:p>
                          <a:endParaRPr lang="en-US"/>
                        </a:p>
                      </a:txBody>
                      <a:tcPr anchor="ctr">
                        <a:lnL w="19050" cap="flat" cmpd="sng" algn="ctr">
                          <a:solidFill>
                            <a:srgbClr val="0070C0"/>
                          </a:solidFill>
                          <a:prstDash val="solid"/>
                          <a:round/>
                          <a:headEnd type="none" w="med" len="med"/>
                          <a:tailEnd type="none" w="med" len="med"/>
                        </a:lnL>
                        <a:lnR w="28575" cap="flat" cmpd="sng" algn="ctr">
                          <a:solidFill>
                            <a:srgbClr val="FF0000"/>
                          </a:solidFill>
                          <a:prstDash val="solid"/>
                          <a:round/>
                          <a:headEnd type="none" w="med" len="med"/>
                          <a:tailEnd type="none" w="med" len="med"/>
                        </a:lnR>
                        <a:lnT w="19050" cap="flat" cmpd="sng" algn="ctr">
                          <a:solidFill>
                            <a:srgbClr val="0070C0"/>
                          </a:solidFill>
                          <a:prstDash val="solid"/>
                          <a:round/>
                          <a:headEnd type="none" w="med" len="med"/>
                          <a:tailEnd type="none" w="med" len="med"/>
                        </a:lnT>
                        <a:lnB w="19050" cap="flat" cmpd="sng" algn="ctr">
                          <a:solidFill>
                            <a:srgbClr val="0070C0"/>
                          </a:solidFill>
                          <a:prstDash val="solid"/>
                          <a:round/>
                          <a:headEnd type="none" w="med" len="med"/>
                          <a:tailEnd type="none" w="med" len="med"/>
                        </a:lnB>
                        <a:blipFill>
                          <a:blip r:embed="rId3"/>
                          <a:stretch>
                            <a:fillRect l="-98990" t="-275556" r="-203030" b="-148889"/>
                          </a:stretch>
                        </a:blipFill>
                      </a:tcPr>
                    </a:tc>
                    <a:tc>
                      <a:txBody>
                        <a:bodyPr/>
                        <a:lstStyle/>
                        <a:p>
                          <a:endParaRPr lang="en-US"/>
                        </a:p>
                      </a:txBody>
                      <a:tcPr anchor="ctr">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blipFill>
                          <a:blip r:embed="rId3"/>
                          <a:stretch>
                            <a:fillRect l="-226437" t="-275556" r="-131034" b="-148889"/>
                          </a:stretch>
                        </a:blipFill>
                      </a:tcPr>
                    </a:tc>
                    <a:tc>
                      <a:txBody>
                        <a:bodyPr/>
                        <a:lstStyle/>
                        <a:p>
                          <a:endParaRPr lang="en-US"/>
                        </a:p>
                      </a:txBody>
                      <a:tcPr anchor="ctr">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blipFill>
                          <a:blip r:embed="rId3"/>
                          <a:stretch>
                            <a:fillRect l="-260550" t="-275556" r="-4587" b="-148889"/>
                          </a:stretch>
                        </a:blipFill>
                      </a:tcPr>
                    </a:tc>
                    <a:extLst>
                      <a:ext uri="{0D108BD9-81ED-4DB2-BD59-A6C34878D82A}">
                        <a16:rowId xmlns:a16="http://schemas.microsoft.com/office/drawing/2014/main" val="1317910583"/>
                      </a:ext>
                    </a:extLst>
                  </a:tr>
                  <a:tr h="377089">
                    <a:tc>
                      <a:txBody>
                        <a:bodyPr/>
                        <a:lstStyle/>
                        <a:p>
                          <a:endParaRPr lang="en-US"/>
                        </a:p>
                      </a:txBody>
                      <a:tcPr anchor="ctr">
                        <a:lnL w="12700" cmpd="sng">
                          <a:noFill/>
                        </a:lnL>
                        <a:lnR w="19050" cap="flat" cmpd="sng" algn="ctr">
                          <a:solidFill>
                            <a:srgbClr val="0070C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a:blip r:embed="rId3"/>
                          <a:stretch>
                            <a:fillRect t="-272581" r="-306122" b="-8065"/>
                          </a:stretch>
                        </a:blipFill>
                      </a:tcPr>
                    </a:tc>
                    <a:tc>
                      <a:txBody>
                        <a:bodyPr/>
                        <a:lstStyle/>
                        <a:p>
                          <a:endParaRPr lang="en-US"/>
                        </a:p>
                      </a:txBody>
                      <a:tcPr anchor="ctr">
                        <a:lnL w="19050" cap="flat" cmpd="sng" algn="ctr">
                          <a:solidFill>
                            <a:srgbClr val="0070C0"/>
                          </a:solidFill>
                          <a:prstDash val="solid"/>
                          <a:round/>
                          <a:headEnd type="none" w="med" len="med"/>
                          <a:tailEnd type="none" w="med" len="med"/>
                        </a:lnL>
                        <a:lnR w="28575" cap="flat" cmpd="sng" algn="ctr">
                          <a:solidFill>
                            <a:srgbClr val="FF0000"/>
                          </a:solidFill>
                          <a:prstDash val="solid"/>
                          <a:round/>
                          <a:headEnd type="none" w="med" len="med"/>
                          <a:tailEnd type="none" w="med" len="med"/>
                        </a:lnR>
                        <a:lnT w="19050" cap="flat" cmpd="sng" algn="ctr">
                          <a:solidFill>
                            <a:srgbClr val="0070C0"/>
                          </a:solidFill>
                          <a:prstDash val="solid"/>
                          <a:round/>
                          <a:headEnd type="none" w="med" len="med"/>
                          <a:tailEnd type="none" w="med" len="med"/>
                        </a:lnT>
                        <a:lnB w="19050" cap="flat" cmpd="sng" algn="ctr">
                          <a:solidFill>
                            <a:srgbClr val="0070C0"/>
                          </a:solidFill>
                          <a:prstDash val="solid"/>
                          <a:round/>
                          <a:headEnd type="none" w="med" len="med"/>
                          <a:tailEnd type="none" w="med" len="med"/>
                        </a:lnB>
                        <a:blipFill>
                          <a:blip r:embed="rId3"/>
                          <a:stretch>
                            <a:fillRect l="-98990" t="-272581" r="-203030" b="-8065"/>
                          </a:stretch>
                        </a:blipFill>
                      </a:tcPr>
                    </a:tc>
                    <a:tc>
                      <a:txBody>
                        <a:bodyPr/>
                        <a:lstStyle/>
                        <a:p>
                          <a:endParaRPr lang="en-US"/>
                        </a:p>
                      </a:txBody>
                      <a:tcPr anchor="ctr">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blipFill>
                          <a:blip r:embed="rId3"/>
                          <a:stretch>
                            <a:fillRect l="-226437" t="-272581" r="-131034" b="-8065"/>
                          </a:stretch>
                        </a:blipFill>
                      </a:tcPr>
                    </a:tc>
                    <a:tc>
                      <a:txBody>
                        <a:bodyPr/>
                        <a:lstStyle/>
                        <a:p>
                          <a:endParaRPr lang="en-US"/>
                        </a:p>
                      </a:txBody>
                      <a:tcPr anchor="ctr">
                        <a:lnL w="28575" cap="flat" cmpd="sng" algn="ctr">
                          <a:solidFill>
                            <a:srgbClr val="FF0000"/>
                          </a:solidFill>
                          <a:prstDash val="solid"/>
                          <a:round/>
                          <a:headEnd type="none" w="med" len="med"/>
                          <a:tailEnd type="none" w="med" len="med"/>
                        </a:lnL>
                        <a:lnR w="19050" cap="flat" cmpd="sng" algn="ctr">
                          <a:solidFill>
                            <a:srgbClr val="0070C0"/>
                          </a:solidFill>
                          <a:prstDash val="solid"/>
                          <a:round/>
                          <a:headEnd type="none" w="med" len="med"/>
                          <a:tailEnd type="none" w="med" len="med"/>
                        </a:lnR>
                        <a:lnT w="28575" cap="flat" cmpd="sng" algn="ctr">
                          <a:solidFill>
                            <a:srgbClr val="FF0000"/>
                          </a:solidFill>
                          <a:prstDash val="solid"/>
                          <a:round/>
                          <a:headEnd type="none" w="med" len="med"/>
                          <a:tailEnd type="none" w="med" len="med"/>
                        </a:lnT>
                        <a:lnB w="19050" cap="flat" cmpd="sng" algn="ctr">
                          <a:solidFill>
                            <a:srgbClr val="0070C0"/>
                          </a:solidFill>
                          <a:prstDash val="solid"/>
                          <a:round/>
                          <a:headEnd type="none" w="med" len="med"/>
                          <a:tailEnd type="none" w="med" len="med"/>
                        </a:lnB>
                        <a:blipFill>
                          <a:blip r:embed="rId3"/>
                          <a:stretch>
                            <a:fillRect l="-260550" t="-272581" r="-4587" b="-8065"/>
                          </a:stretch>
                        </a:blipFill>
                      </a:tcPr>
                    </a:tc>
                    <a:extLst>
                      <a:ext uri="{0D108BD9-81ED-4DB2-BD59-A6C34878D82A}">
                        <a16:rowId xmlns:a16="http://schemas.microsoft.com/office/drawing/2014/main" val="1454971821"/>
                      </a:ext>
                    </a:extLst>
                  </a:tr>
                </a:tbl>
              </a:graphicData>
            </a:graphic>
          </p:graphicFrame>
        </mc:Fallback>
      </mc:AlternateContent>
      <p:sp>
        <p:nvSpPr>
          <p:cNvPr id="4" name="Hộp Văn bản 3">
            <a:extLst>
              <a:ext uri="{FF2B5EF4-FFF2-40B4-BE49-F238E27FC236}">
                <a16:creationId xmlns:a16="http://schemas.microsoft.com/office/drawing/2014/main" id="{83C6E9E2-8CB8-4273-9D09-C75E505EC287}"/>
              </a:ext>
            </a:extLst>
          </p:cNvPr>
          <p:cNvSpPr txBox="1"/>
          <p:nvPr/>
        </p:nvSpPr>
        <p:spPr>
          <a:xfrm>
            <a:off x="1549798" y="2511571"/>
            <a:ext cx="2764632" cy="307777"/>
          </a:xfrm>
          <a:prstGeom prst="rect">
            <a:avLst/>
          </a:prstGeom>
          <a:noFill/>
        </p:spPr>
        <p:txBody>
          <a:bodyPr wrap="square" rtlCol="0">
            <a:spAutoFit/>
          </a:bodyPr>
          <a:lstStyle/>
          <a:p>
            <a:r>
              <a:rPr lang="en-US" b="1" dirty="0" err="1">
                <a:solidFill>
                  <a:schemeClr val="tx2">
                    <a:lumMod val="75000"/>
                  </a:schemeClr>
                </a:solidFill>
              </a:rPr>
              <a:t>Xét</a:t>
            </a:r>
            <a:r>
              <a:rPr lang="en-US" b="1" dirty="0">
                <a:solidFill>
                  <a:schemeClr val="tx2">
                    <a:lumMod val="75000"/>
                  </a:schemeClr>
                </a:solidFill>
              </a:rPr>
              <a:t> ma </a:t>
            </a:r>
            <a:r>
              <a:rPr lang="en-US" b="1" dirty="0" err="1">
                <a:solidFill>
                  <a:schemeClr val="tx2">
                    <a:lumMod val="75000"/>
                  </a:schemeClr>
                </a:solidFill>
              </a:rPr>
              <a:t>trận</a:t>
            </a:r>
            <a:r>
              <a:rPr lang="en-US" b="1" dirty="0">
                <a:solidFill>
                  <a:schemeClr val="tx2">
                    <a:lumMod val="75000"/>
                  </a:schemeClr>
                </a:solidFill>
              </a:rPr>
              <a:t> </a:t>
            </a:r>
            <a:r>
              <a:rPr lang="en-US" b="1" dirty="0" err="1">
                <a:solidFill>
                  <a:schemeClr val="tx2">
                    <a:lumMod val="75000"/>
                  </a:schemeClr>
                </a:solidFill>
              </a:rPr>
              <a:t>ảnh</a:t>
            </a:r>
            <a:r>
              <a:rPr lang="en-US" b="1" dirty="0">
                <a:solidFill>
                  <a:schemeClr val="tx2">
                    <a:lumMod val="75000"/>
                  </a:schemeClr>
                </a:solidFill>
              </a:rPr>
              <a:t> </a:t>
            </a:r>
            <a:r>
              <a:rPr lang="en-US" b="1" dirty="0" err="1">
                <a:solidFill>
                  <a:schemeClr val="tx2">
                    <a:lumMod val="75000"/>
                  </a:schemeClr>
                </a:solidFill>
              </a:rPr>
              <a:t>như</a:t>
            </a:r>
            <a:r>
              <a:rPr lang="en-US" b="1" dirty="0">
                <a:solidFill>
                  <a:schemeClr val="tx2">
                    <a:lumMod val="75000"/>
                  </a:schemeClr>
                </a:solidFill>
              </a:rPr>
              <a:t> </a:t>
            </a:r>
            <a:r>
              <a:rPr lang="en-US" b="1" dirty="0" err="1">
                <a:solidFill>
                  <a:schemeClr val="tx2">
                    <a:lumMod val="75000"/>
                  </a:schemeClr>
                </a:solidFill>
              </a:rPr>
              <a:t>hình</a:t>
            </a:r>
            <a:r>
              <a:rPr lang="en-US" b="1" dirty="0">
                <a:solidFill>
                  <a:schemeClr val="tx2">
                    <a:lumMod val="75000"/>
                  </a:schemeClr>
                </a:solidFill>
              </a:rPr>
              <a:t> </a:t>
            </a:r>
            <a:r>
              <a:rPr lang="en-US" b="1" dirty="0" err="1">
                <a:solidFill>
                  <a:schemeClr val="tx2">
                    <a:lumMod val="75000"/>
                  </a:schemeClr>
                </a:solidFill>
              </a:rPr>
              <a:t>sau</a:t>
            </a:r>
            <a:r>
              <a:rPr lang="en-US" b="1" dirty="0">
                <a:solidFill>
                  <a:schemeClr val="tx2">
                    <a:lumMod val="75000"/>
                  </a:schemeClr>
                </a:solidFill>
              </a:rPr>
              <a:t>: </a:t>
            </a:r>
          </a:p>
        </p:txBody>
      </p:sp>
      <mc:AlternateContent xmlns:mc="http://schemas.openxmlformats.org/markup-compatibility/2006" xmlns:a14="http://schemas.microsoft.com/office/drawing/2010/main">
        <mc:Choice Requires="a14">
          <p:sp>
            <p:nvSpPr>
              <p:cNvPr id="10" name="Hộp Văn bản 9">
                <a:extLst>
                  <a:ext uri="{FF2B5EF4-FFF2-40B4-BE49-F238E27FC236}">
                    <a16:creationId xmlns:a16="http://schemas.microsoft.com/office/drawing/2014/main" id="{6BF192D1-E5DC-4994-9D96-F056CA38F071}"/>
                  </a:ext>
                </a:extLst>
              </p:cNvPr>
              <p:cNvSpPr txBox="1"/>
              <p:nvPr/>
            </p:nvSpPr>
            <p:spPr>
              <a:xfrm>
                <a:off x="1241231" y="2961680"/>
                <a:ext cx="5086350" cy="307777"/>
              </a:xfrm>
              <a:prstGeom prst="rect">
                <a:avLst/>
              </a:prstGeom>
              <a:noFill/>
            </p:spPr>
            <p:txBody>
              <a:bodyPr wrap="square">
                <a:spAutoFit/>
              </a:bodyPr>
              <a:lstStyle/>
              <a:p>
                <a:pPr lvl="2" indent="0">
                  <a:buNone/>
                </a:pPr>
                <a14:m>
                  <m:oMathPara xmlns:m="http://schemas.openxmlformats.org/officeDocument/2006/math">
                    <m:oMathParaPr>
                      <m:jc m:val="left"/>
                    </m:oMathParaPr>
                    <m:oMath xmlns:m="http://schemas.openxmlformats.org/officeDocument/2006/math">
                      <m:r>
                        <a:rPr lang="vi-VN" sz="1400" i="1" noProof="1" smtClean="0">
                          <a:solidFill>
                            <a:schemeClr val="tx1">
                              <a:lumMod val="95000"/>
                              <a:lumOff val="5000"/>
                            </a:schemeClr>
                          </a:solidFill>
                          <a:latin typeface="Cambria Math" panose="02040503050406030204" pitchFamily="18" charset="0"/>
                        </a:rPr>
                        <m:t>𝑓</m:t>
                      </m:r>
                      <m:d>
                        <m:dPr>
                          <m:ctrlPr>
                            <a:rPr lang="vi-VN" sz="1400" i="1" noProof="1">
                              <a:solidFill>
                                <a:schemeClr val="tx1">
                                  <a:lumMod val="95000"/>
                                  <a:lumOff val="5000"/>
                                </a:schemeClr>
                              </a:solidFill>
                              <a:latin typeface="Cambria Math" panose="02040503050406030204" pitchFamily="18" charset="0"/>
                            </a:rPr>
                          </m:ctrlPr>
                        </m:dPr>
                        <m:e>
                          <m:r>
                            <a:rPr lang="vi-VN" sz="1400" i="1" noProof="1">
                              <a:solidFill>
                                <a:schemeClr val="tx1">
                                  <a:lumMod val="95000"/>
                                  <a:lumOff val="5000"/>
                                </a:schemeClr>
                              </a:solidFill>
                              <a:latin typeface="Cambria Math" panose="02040503050406030204" pitchFamily="18" charset="0"/>
                            </a:rPr>
                            <m:t>𝑥</m:t>
                          </m:r>
                          <m:r>
                            <a:rPr lang="vi-VN" sz="1400" i="1" noProof="1">
                              <a:solidFill>
                                <a:schemeClr val="tx1">
                                  <a:lumMod val="95000"/>
                                  <a:lumOff val="5000"/>
                                </a:schemeClr>
                              </a:solidFill>
                              <a:latin typeface="Cambria Math" panose="02040503050406030204" pitchFamily="18" charset="0"/>
                            </a:rPr>
                            <m:t>+1,</m:t>
                          </m:r>
                          <m:r>
                            <a:rPr lang="vi-VN" sz="1400" i="1" noProof="1">
                              <a:solidFill>
                                <a:schemeClr val="tx1">
                                  <a:lumMod val="95000"/>
                                  <a:lumOff val="5000"/>
                                </a:schemeClr>
                              </a:solidFill>
                              <a:latin typeface="Cambria Math" panose="02040503050406030204" pitchFamily="18" charset="0"/>
                            </a:rPr>
                            <m:t>𝑦</m:t>
                          </m:r>
                        </m:e>
                      </m:d>
                      <m:r>
                        <a:rPr lang="vi-VN" sz="1400" b="0" i="1" noProof="1" smtClean="0">
                          <a:solidFill>
                            <a:schemeClr val="tx1">
                              <a:lumMod val="95000"/>
                              <a:lumOff val="5000"/>
                            </a:schemeClr>
                          </a:solidFill>
                          <a:latin typeface="Cambria Math" panose="02040503050406030204" pitchFamily="18" charset="0"/>
                        </a:rPr>
                        <m:t>=</m:t>
                      </m:r>
                      <m:sSub>
                        <m:sSubPr>
                          <m:ctrlPr>
                            <a:rPr lang="vi-VN" sz="1400" b="0" i="1" noProof="1" smtClean="0">
                              <a:solidFill>
                                <a:schemeClr val="tx1">
                                  <a:lumMod val="95000"/>
                                  <a:lumOff val="5000"/>
                                </a:schemeClr>
                              </a:solidFill>
                              <a:latin typeface="Cambria Math" panose="02040503050406030204" pitchFamily="18" charset="0"/>
                            </a:rPr>
                          </m:ctrlPr>
                        </m:sSubPr>
                        <m:e>
                          <m:r>
                            <a:rPr lang="vi-VN" sz="1400" b="0" i="1" noProof="1" smtClean="0">
                              <a:solidFill>
                                <a:schemeClr val="tx1">
                                  <a:lumMod val="95000"/>
                                  <a:lumOff val="5000"/>
                                </a:schemeClr>
                              </a:solidFill>
                              <a:latin typeface="Cambria Math" panose="02040503050406030204" pitchFamily="18" charset="0"/>
                            </a:rPr>
                            <m:t>𝑧</m:t>
                          </m:r>
                        </m:e>
                        <m:sub>
                          <m:r>
                            <a:rPr lang="vi-VN" sz="1400" b="0" i="1" noProof="1" smtClean="0">
                              <a:solidFill>
                                <a:schemeClr val="tx1">
                                  <a:lumMod val="95000"/>
                                  <a:lumOff val="5000"/>
                                </a:schemeClr>
                              </a:solidFill>
                              <a:latin typeface="Cambria Math" panose="02040503050406030204" pitchFamily="18" charset="0"/>
                            </a:rPr>
                            <m:t>6</m:t>
                          </m:r>
                        </m:sub>
                      </m:sSub>
                      <m:r>
                        <a:rPr lang="vi-VN" sz="1400" b="0" i="1" noProof="1" smtClean="0">
                          <a:solidFill>
                            <a:schemeClr val="tx1">
                              <a:lumMod val="95000"/>
                              <a:lumOff val="5000"/>
                            </a:schemeClr>
                          </a:solidFill>
                          <a:latin typeface="Cambria Math" panose="02040503050406030204" pitchFamily="18" charset="0"/>
                        </a:rPr>
                        <m:t>,</m:t>
                      </m:r>
                      <m:r>
                        <a:rPr lang="vi-VN" sz="1400" i="1" noProof="1">
                          <a:solidFill>
                            <a:schemeClr val="tx1">
                              <a:lumMod val="95000"/>
                              <a:lumOff val="5000"/>
                            </a:schemeClr>
                          </a:solidFill>
                          <a:latin typeface="Cambria Math" panose="02040503050406030204" pitchFamily="18" charset="0"/>
                        </a:rPr>
                        <m:t>𝑓</m:t>
                      </m:r>
                      <m:d>
                        <m:dPr>
                          <m:ctrlPr>
                            <a:rPr lang="vi-VN" sz="1400" i="1" noProof="1">
                              <a:solidFill>
                                <a:schemeClr val="tx1">
                                  <a:lumMod val="95000"/>
                                  <a:lumOff val="5000"/>
                                </a:schemeClr>
                              </a:solidFill>
                              <a:latin typeface="Cambria Math" panose="02040503050406030204" pitchFamily="18" charset="0"/>
                            </a:rPr>
                          </m:ctrlPr>
                        </m:dPr>
                        <m:e>
                          <m:r>
                            <a:rPr lang="vi-VN" sz="1400" i="1" noProof="1">
                              <a:solidFill>
                                <a:schemeClr val="tx1">
                                  <a:lumMod val="95000"/>
                                  <a:lumOff val="5000"/>
                                </a:schemeClr>
                              </a:solidFill>
                              <a:latin typeface="Cambria Math" panose="02040503050406030204" pitchFamily="18" charset="0"/>
                            </a:rPr>
                            <m:t>𝑥</m:t>
                          </m:r>
                          <m:r>
                            <a:rPr lang="vi-VN" sz="1400" i="1" noProof="1">
                              <a:solidFill>
                                <a:schemeClr val="tx1">
                                  <a:lumMod val="95000"/>
                                  <a:lumOff val="5000"/>
                                </a:schemeClr>
                              </a:solidFill>
                              <a:latin typeface="Cambria Math" panose="02040503050406030204" pitchFamily="18" charset="0"/>
                            </a:rPr>
                            <m:t>,</m:t>
                          </m:r>
                          <m:r>
                            <a:rPr lang="vi-VN" sz="1400" i="1" noProof="1">
                              <a:solidFill>
                                <a:schemeClr val="tx1">
                                  <a:lumMod val="95000"/>
                                  <a:lumOff val="5000"/>
                                </a:schemeClr>
                              </a:solidFill>
                              <a:latin typeface="Cambria Math" panose="02040503050406030204" pitchFamily="18" charset="0"/>
                            </a:rPr>
                            <m:t>𝑦</m:t>
                          </m:r>
                        </m:e>
                      </m:d>
                      <m:r>
                        <a:rPr lang="vi-VN" sz="1400" b="0" i="1" noProof="1" smtClean="0">
                          <a:solidFill>
                            <a:schemeClr val="tx1">
                              <a:lumMod val="95000"/>
                              <a:lumOff val="5000"/>
                            </a:schemeClr>
                          </a:solidFill>
                          <a:latin typeface="Cambria Math" panose="02040503050406030204" pitchFamily="18" charset="0"/>
                        </a:rPr>
                        <m:t>=</m:t>
                      </m:r>
                      <m:sSub>
                        <m:sSubPr>
                          <m:ctrlPr>
                            <a:rPr lang="vi-VN" sz="1400" b="0" i="1" noProof="1" smtClean="0">
                              <a:solidFill>
                                <a:schemeClr val="tx1">
                                  <a:lumMod val="95000"/>
                                  <a:lumOff val="5000"/>
                                </a:schemeClr>
                              </a:solidFill>
                              <a:latin typeface="Cambria Math" panose="02040503050406030204" pitchFamily="18" charset="0"/>
                            </a:rPr>
                          </m:ctrlPr>
                        </m:sSubPr>
                        <m:e>
                          <m:r>
                            <a:rPr lang="vi-VN" sz="1400" b="0" i="1" noProof="1" smtClean="0">
                              <a:solidFill>
                                <a:schemeClr val="tx1">
                                  <a:lumMod val="95000"/>
                                  <a:lumOff val="5000"/>
                                </a:schemeClr>
                              </a:solidFill>
                              <a:latin typeface="Cambria Math" panose="02040503050406030204" pitchFamily="18" charset="0"/>
                            </a:rPr>
                            <m:t>𝑧</m:t>
                          </m:r>
                        </m:e>
                        <m:sub>
                          <m:r>
                            <a:rPr lang="vi-VN" sz="1400" b="0" i="1" noProof="1" smtClean="0">
                              <a:solidFill>
                                <a:schemeClr val="tx1">
                                  <a:lumMod val="95000"/>
                                  <a:lumOff val="5000"/>
                                </a:schemeClr>
                              </a:solidFill>
                              <a:latin typeface="Cambria Math" panose="02040503050406030204" pitchFamily="18" charset="0"/>
                            </a:rPr>
                            <m:t>5</m:t>
                          </m:r>
                        </m:sub>
                      </m:sSub>
                      <m:r>
                        <a:rPr lang="vi-VN" sz="1400" b="0" i="1" noProof="1" smtClean="0">
                          <a:solidFill>
                            <a:schemeClr val="tx1">
                              <a:lumMod val="95000"/>
                              <a:lumOff val="5000"/>
                            </a:schemeClr>
                          </a:solidFill>
                          <a:latin typeface="Cambria Math" panose="02040503050406030204" pitchFamily="18" charset="0"/>
                        </a:rPr>
                        <m:t>,</m:t>
                      </m:r>
                      <m:r>
                        <a:rPr lang="vi-VN" sz="1400" i="1" noProof="1">
                          <a:solidFill>
                            <a:schemeClr val="tx1">
                              <a:lumMod val="95000"/>
                              <a:lumOff val="5000"/>
                            </a:schemeClr>
                          </a:solidFill>
                          <a:latin typeface="Cambria Math" panose="02040503050406030204" pitchFamily="18" charset="0"/>
                        </a:rPr>
                        <m:t>𝑓</m:t>
                      </m:r>
                      <m:d>
                        <m:dPr>
                          <m:ctrlPr>
                            <a:rPr lang="vi-VN" sz="1400" i="1" noProof="1">
                              <a:solidFill>
                                <a:schemeClr val="tx1">
                                  <a:lumMod val="95000"/>
                                  <a:lumOff val="5000"/>
                                </a:schemeClr>
                              </a:solidFill>
                              <a:latin typeface="Cambria Math" panose="02040503050406030204" pitchFamily="18" charset="0"/>
                            </a:rPr>
                          </m:ctrlPr>
                        </m:dPr>
                        <m:e>
                          <m:r>
                            <a:rPr lang="vi-VN" sz="1400" i="1" noProof="1">
                              <a:solidFill>
                                <a:schemeClr val="tx1">
                                  <a:lumMod val="95000"/>
                                  <a:lumOff val="5000"/>
                                </a:schemeClr>
                              </a:solidFill>
                              <a:latin typeface="Cambria Math" panose="02040503050406030204" pitchFamily="18" charset="0"/>
                            </a:rPr>
                            <m:t>𝑥</m:t>
                          </m:r>
                          <m:r>
                            <a:rPr lang="vi-VN" sz="1400" i="1" noProof="1">
                              <a:solidFill>
                                <a:schemeClr val="tx1">
                                  <a:lumMod val="95000"/>
                                  <a:lumOff val="5000"/>
                                </a:schemeClr>
                              </a:solidFill>
                              <a:latin typeface="Cambria Math" panose="02040503050406030204" pitchFamily="18" charset="0"/>
                            </a:rPr>
                            <m:t>,</m:t>
                          </m:r>
                          <m:r>
                            <a:rPr lang="vi-VN" sz="1400" i="1" noProof="1">
                              <a:solidFill>
                                <a:schemeClr val="tx1">
                                  <a:lumMod val="95000"/>
                                  <a:lumOff val="5000"/>
                                </a:schemeClr>
                              </a:solidFill>
                              <a:latin typeface="Cambria Math" panose="02040503050406030204" pitchFamily="18" charset="0"/>
                            </a:rPr>
                            <m:t>𝑦</m:t>
                          </m:r>
                          <m:r>
                            <a:rPr lang="vi-VN" sz="1400" i="1" noProof="1">
                              <a:solidFill>
                                <a:schemeClr val="tx1">
                                  <a:lumMod val="95000"/>
                                  <a:lumOff val="5000"/>
                                </a:schemeClr>
                              </a:solidFill>
                              <a:latin typeface="Cambria Math" panose="02040503050406030204" pitchFamily="18" charset="0"/>
                            </a:rPr>
                            <m:t>+1</m:t>
                          </m:r>
                        </m:e>
                      </m:d>
                      <m:r>
                        <a:rPr lang="vi-VN" sz="1400" b="0" i="1" noProof="1" smtClean="0">
                          <a:solidFill>
                            <a:schemeClr val="tx1">
                              <a:lumMod val="95000"/>
                              <a:lumOff val="5000"/>
                            </a:schemeClr>
                          </a:solidFill>
                          <a:latin typeface="Cambria Math" panose="02040503050406030204" pitchFamily="18" charset="0"/>
                        </a:rPr>
                        <m:t>=</m:t>
                      </m:r>
                      <m:sSub>
                        <m:sSubPr>
                          <m:ctrlPr>
                            <a:rPr lang="vi-VN" sz="1400" b="0" i="1" noProof="1" smtClean="0">
                              <a:solidFill>
                                <a:schemeClr val="tx1">
                                  <a:lumMod val="95000"/>
                                  <a:lumOff val="5000"/>
                                </a:schemeClr>
                              </a:solidFill>
                              <a:latin typeface="Cambria Math" panose="02040503050406030204" pitchFamily="18" charset="0"/>
                            </a:rPr>
                          </m:ctrlPr>
                        </m:sSubPr>
                        <m:e>
                          <m:r>
                            <a:rPr lang="vi-VN" sz="1400" b="0" i="1" noProof="1" smtClean="0">
                              <a:solidFill>
                                <a:schemeClr val="tx1">
                                  <a:lumMod val="95000"/>
                                  <a:lumOff val="5000"/>
                                </a:schemeClr>
                              </a:solidFill>
                              <a:latin typeface="Cambria Math" panose="02040503050406030204" pitchFamily="18" charset="0"/>
                            </a:rPr>
                            <m:t>𝑧</m:t>
                          </m:r>
                        </m:e>
                        <m:sub>
                          <m:r>
                            <a:rPr lang="vi-VN" sz="1400" b="0" i="1" noProof="1" smtClean="0">
                              <a:solidFill>
                                <a:schemeClr val="tx1">
                                  <a:lumMod val="95000"/>
                                  <a:lumOff val="5000"/>
                                </a:schemeClr>
                              </a:solidFill>
                              <a:latin typeface="Cambria Math" panose="02040503050406030204" pitchFamily="18" charset="0"/>
                            </a:rPr>
                            <m:t>8</m:t>
                          </m:r>
                        </m:sub>
                      </m:sSub>
                    </m:oMath>
                  </m:oMathPara>
                </a14:m>
                <a:endParaRPr lang="vi-VN" sz="1400" noProof="1">
                  <a:solidFill>
                    <a:schemeClr val="tx1">
                      <a:lumMod val="95000"/>
                      <a:lumOff val="5000"/>
                    </a:schemeClr>
                  </a:solidFill>
                </a:endParaRPr>
              </a:p>
            </p:txBody>
          </p:sp>
        </mc:Choice>
        <mc:Fallback xmlns="">
          <p:sp>
            <p:nvSpPr>
              <p:cNvPr id="10" name="Hộp Văn bản 9">
                <a:extLst>
                  <a:ext uri="{FF2B5EF4-FFF2-40B4-BE49-F238E27FC236}">
                    <a16:creationId xmlns:a16="http://schemas.microsoft.com/office/drawing/2014/main" id="{6BF192D1-E5DC-4994-9D96-F056CA38F071}"/>
                  </a:ext>
                </a:extLst>
              </p:cNvPr>
              <p:cNvSpPr txBox="1">
                <a:spLocks noRot="1" noChangeAspect="1" noMove="1" noResize="1" noEditPoints="1" noAdjustHandles="1" noChangeArrowheads="1" noChangeShapeType="1" noTextEdit="1"/>
              </p:cNvSpPr>
              <p:nvPr/>
            </p:nvSpPr>
            <p:spPr>
              <a:xfrm>
                <a:off x="1241231" y="2961680"/>
                <a:ext cx="5086350" cy="307777"/>
              </a:xfrm>
              <a:prstGeom prst="rect">
                <a:avLst/>
              </a:prstGeom>
              <a:blipFill>
                <a:blip r:embed="rId4"/>
                <a:stretch>
                  <a:fillRect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Hộp Văn bản 11">
                <a:extLst>
                  <a:ext uri="{FF2B5EF4-FFF2-40B4-BE49-F238E27FC236}">
                    <a16:creationId xmlns:a16="http://schemas.microsoft.com/office/drawing/2014/main" id="{83CD5302-A83E-4B6D-9753-0E1F18802585}"/>
                  </a:ext>
                </a:extLst>
              </p:cNvPr>
              <p:cNvSpPr txBox="1"/>
              <p:nvPr/>
            </p:nvSpPr>
            <p:spPr>
              <a:xfrm>
                <a:off x="453233" y="3415986"/>
                <a:ext cx="5086350" cy="51046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vi-VN" sz="1400" b="1" i="1" noProof="1" smtClean="0">
                              <a:solidFill>
                                <a:schemeClr val="tx1">
                                  <a:lumMod val="95000"/>
                                  <a:lumOff val="5000"/>
                                </a:schemeClr>
                              </a:solidFill>
                              <a:latin typeface="Cambria Math" panose="02040503050406030204" pitchFamily="18" charset="0"/>
                            </a:rPr>
                          </m:ctrlPr>
                        </m:fPr>
                        <m:num>
                          <m:r>
                            <a:rPr lang="vi-VN" sz="1400" b="1" i="1" noProof="1">
                              <a:solidFill>
                                <a:schemeClr val="tx1">
                                  <a:lumMod val="95000"/>
                                  <a:lumOff val="5000"/>
                                </a:schemeClr>
                              </a:solidFill>
                              <a:latin typeface="Cambria Math" panose="02040503050406030204" pitchFamily="18" charset="0"/>
                              <a:ea typeface="Cambria Math" panose="02040503050406030204" pitchFamily="18" charset="0"/>
                            </a:rPr>
                            <m:t>𝝏</m:t>
                          </m:r>
                          <m:r>
                            <a:rPr lang="vi-VN" sz="1400" b="1" i="1" noProof="1">
                              <a:solidFill>
                                <a:schemeClr val="tx1">
                                  <a:lumMod val="95000"/>
                                  <a:lumOff val="5000"/>
                                </a:schemeClr>
                              </a:solidFill>
                              <a:latin typeface="Cambria Math" panose="02040503050406030204" pitchFamily="18" charset="0"/>
                              <a:ea typeface="Cambria Math" panose="02040503050406030204" pitchFamily="18" charset="0"/>
                            </a:rPr>
                            <m:t>𝒇</m:t>
                          </m:r>
                          <m:d>
                            <m:dPr>
                              <m:ctrlPr>
                                <a:rPr lang="vi-VN" sz="1400" b="1" i="1" noProof="1">
                                  <a:solidFill>
                                    <a:schemeClr val="tx1">
                                      <a:lumMod val="95000"/>
                                      <a:lumOff val="5000"/>
                                    </a:schemeClr>
                                  </a:solidFill>
                                  <a:latin typeface="Cambria Math" panose="02040503050406030204" pitchFamily="18" charset="0"/>
                                  <a:ea typeface="Cambria Math" panose="02040503050406030204" pitchFamily="18" charset="0"/>
                                </a:rPr>
                              </m:ctrlPr>
                            </m:dPr>
                            <m:e>
                              <m:r>
                                <a:rPr lang="vi-VN" sz="1400" b="1" i="1" noProof="1">
                                  <a:solidFill>
                                    <a:schemeClr val="tx1">
                                      <a:lumMod val="95000"/>
                                      <a:lumOff val="5000"/>
                                    </a:schemeClr>
                                  </a:solidFill>
                                  <a:latin typeface="Cambria Math" panose="02040503050406030204" pitchFamily="18" charset="0"/>
                                  <a:ea typeface="Cambria Math" panose="02040503050406030204" pitchFamily="18" charset="0"/>
                                </a:rPr>
                                <m:t>𝒙</m:t>
                              </m:r>
                              <m:r>
                                <a:rPr lang="vi-VN" sz="1400" b="1" i="1" noProof="1">
                                  <a:solidFill>
                                    <a:schemeClr val="tx1">
                                      <a:lumMod val="95000"/>
                                      <a:lumOff val="5000"/>
                                    </a:schemeClr>
                                  </a:solidFill>
                                  <a:latin typeface="Cambria Math" panose="02040503050406030204" pitchFamily="18" charset="0"/>
                                  <a:ea typeface="Cambria Math" panose="02040503050406030204" pitchFamily="18" charset="0"/>
                                </a:rPr>
                                <m:t>,</m:t>
                              </m:r>
                              <m:r>
                                <a:rPr lang="vi-VN" sz="1400" b="1" i="1" noProof="1">
                                  <a:solidFill>
                                    <a:schemeClr val="tx1">
                                      <a:lumMod val="95000"/>
                                      <a:lumOff val="5000"/>
                                    </a:schemeClr>
                                  </a:solidFill>
                                  <a:latin typeface="Cambria Math" panose="02040503050406030204" pitchFamily="18" charset="0"/>
                                  <a:ea typeface="Cambria Math" panose="02040503050406030204" pitchFamily="18" charset="0"/>
                                </a:rPr>
                                <m:t>𝒚</m:t>
                              </m:r>
                            </m:e>
                          </m:d>
                        </m:num>
                        <m:den>
                          <m:r>
                            <a:rPr lang="vi-VN" sz="1400" b="1" i="1" noProof="1">
                              <a:solidFill>
                                <a:schemeClr val="tx1">
                                  <a:lumMod val="95000"/>
                                  <a:lumOff val="5000"/>
                                </a:schemeClr>
                              </a:solidFill>
                              <a:latin typeface="Cambria Math" panose="02040503050406030204" pitchFamily="18" charset="0"/>
                              <a:ea typeface="Cambria Math" panose="02040503050406030204" pitchFamily="18" charset="0"/>
                            </a:rPr>
                            <m:t>𝝏</m:t>
                          </m:r>
                          <m:r>
                            <a:rPr lang="vi-VN" sz="1400" b="1" i="1" noProof="1">
                              <a:solidFill>
                                <a:schemeClr val="tx1">
                                  <a:lumMod val="95000"/>
                                  <a:lumOff val="5000"/>
                                </a:schemeClr>
                              </a:solidFill>
                              <a:latin typeface="Cambria Math" panose="02040503050406030204" pitchFamily="18" charset="0"/>
                              <a:ea typeface="Cambria Math" panose="02040503050406030204" pitchFamily="18" charset="0"/>
                            </a:rPr>
                            <m:t>𝒙</m:t>
                          </m:r>
                        </m:den>
                      </m:f>
                      <m:r>
                        <a:rPr lang="vi-VN" sz="1400" b="1" noProof="1">
                          <a:solidFill>
                            <a:schemeClr val="tx1">
                              <a:lumMod val="95000"/>
                              <a:lumOff val="5000"/>
                            </a:schemeClr>
                          </a:solidFill>
                          <a:latin typeface="Cambria Math" panose="02040503050406030204" pitchFamily="18" charset="0"/>
                        </a:rPr>
                        <m:t>≈</m:t>
                      </m:r>
                      <m:r>
                        <a:rPr lang="vi-VN" sz="1400" b="0" i="1" noProof="1">
                          <a:solidFill>
                            <a:schemeClr val="tx1">
                              <a:lumMod val="95000"/>
                              <a:lumOff val="5000"/>
                            </a:schemeClr>
                          </a:solidFill>
                          <a:latin typeface="Cambria Math" panose="02040503050406030204" pitchFamily="18" charset="0"/>
                        </a:rPr>
                        <m:t>𝑓</m:t>
                      </m:r>
                      <m:d>
                        <m:dPr>
                          <m:ctrlPr>
                            <a:rPr lang="vi-VN" sz="1400" i="1" noProof="1">
                              <a:solidFill>
                                <a:schemeClr val="tx1">
                                  <a:lumMod val="95000"/>
                                  <a:lumOff val="5000"/>
                                </a:schemeClr>
                              </a:solidFill>
                              <a:latin typeface="Cambria Math" panose="02040503050406030204" pitchFamily="18" charset="0"/>
                            </a:rPr>
                          </m:ctrlPr>
                        </m:dPr>
                        <m:e>
                          <m:r>
                            <a:rPr lang="vi-VN" sz="1400" b="0" i="1" noProof="1">
                              <a:solidFill>
                                <a:schemeClr val="tx1">
                                  <a:lumMod val="95000"/>
                                  <a:lumOff val="5000"/>
                                </a:schemeClr>
                              </a:solidFill>
                              <a:latin typeface="Cambria Math" panose="02040503050406030204" pitchFamily="18" charset="0"/>
                            </a:rPr>
                            <m:t>𝑥</m:t>
                          </m:r>
                          <m:r>
                            <a:rPr lang="vi-VN" sz="1400" b="0" i="1" noProof="1">
                              <a:solidFill>
                                <a:schemeClr val="tx1">
                                  <a:lumMod val="95000"/>
                                  <a:lumOff val="5000"/>
                                </a:schemeClr>
                              </a:solidFill>
                              <a:latin typeface="Cambria Math" panose="02040503050406030204" pitchFamily="18" charset="0"/>
                            </a:rPr>
                            <m:t>+1,</m:t>
                          </m:r>
                          <m:r>
                            <a:rPr lang="vi-VN" sz="1400" b="0" i="1" noProof="1">
                              <a:solidFill>
                                <a:schemeClr val="tx1">
                                  <a:lumMod val="95000"/>
                                  <a:lumOff val="5000"/>
                                </a:schemeClr>
                              </a:solidFill>
                              <a:latin typeface="Cambria Math" panose="02040503050406030204" pitchFamily="18" charset="0"/>
                            </a:rPr>
                            <m:t>𝑦</m:t>
                          </m:r>
                        </m:e>
                      </m:d>
                      <m:r>
                        <a:rPr lang="vi-VN" sz="1400" b="0" i="1" noProof="1">
                          <a:solidFill>
                            <a:schemeClr val="tx1">
                              <a:lumMod val="95000"/>
                              <a:lumOff val="5000"/>
                            </a:schemeClr>
                          </a:solidFill>
                          <a:latin typeface="Cambria Math" panose="02040503050406030204" pitchFamily="18" charset="0"/>
                        </a:rPr>
                        <m:t>−</m:t>
                      </m:r>
                      <m:r>
                        <a:rPr lang="vi-VN" sz="1400" b="0" i="1" noProof="1">
                          <a:solidFill>
                            <a:schemeClr val="tx1">
                              <a:lumMod val="95000"/>
                              <a:lumOff val="5000"/>
                            </a:schemeClr>
                          </a:solidFill>
                          <a:latin typeface="Cambria Math" panose="02040503050406030204" pitchFamily="18" charset="0"/>
                        </a:rPr>
                        <m:t>𝑓</m:t>
                      </m:r>
                      <m:d>
                        <m:dPr>
                          <m:ctrlPr>
                            <a:rPr lang="vi-VN" sz="1400" i="1" noProof="1">
                              <a:solidFill>
                                <a:schemeClr val="tx1">
                                  <a:lumMod val="95000"/>
                                  <a:lumOff val="5000"/>
                                </a:schemeClr>
                              </a:solidFill>
                              <a:latin typeface="Cambria Math" panose="02040503050406030204" pitchFamily="18" charset="0"/>
                            </a:rPr>
                          </m:ctrlPr>
                        </m:dPr>
                        <m:e>
                          <m:r>
                            <a:rPr lang="vi-VN" sz="1400" b="0" i="1" noProof="1">
                              <a:solidFill>
                                <a:schemeClr val="tx1">
                                  <a:lumMod val="95000"/>
                                  <a:lumOff val="5000"/>
                                </a:schemeClr>
                              </a:solidFill>
                              <a:latin typeface="Cambria Math" panose="02040503050406030204" pitchFamily="18" charset="0"/>
                            </a:rPr>
                            <m:t>𝑥</m:t>
                          </m:r>
                          <m:r>
                            <a:rPr lang="vi-VN" sz="1400" b="0" i="1" noProof="1">
                              <a:solidFill>
                                <a:schemeClr val="tx1">
                                  <a:lumMod val="95000"/>
                                  <a:lumOff val="5000"/>
                                </a:schemeClr>
                              </a:solidFill>
                              <a:latin typeface="Cambria Math" panose="02040503050406030204" pitchFamily="18" charset="0"/>
                            </a:rPr>
                            <m:t>,</m:t>
                          </m:r>
                          <m:r>
                            <a:rPr lang="vi-VN" sz="1400" b="0" i="1" noProof="1">
                              <a:solidFill>
                                <a:schemeClr val="tx1">
                                  <a:lumMod val="95000"/>
                                  <a:lumOff val="5000"/>
                                </a:schemeClr>
                              </a:solidFill>
                              <a:latin typeface="Cambria Math" panose="02040503050406030204" pitchFamily="18" charset="0"/>
                            </a:rPr>
                            <m:t>𝑦</m:t>
                          </m:r>
                        </m:e>
                      </m:d>
                      <m:r>
                        <a:rPr lang="vi-VN" sz="1400" b="0" i="1" noProof="1" smtClean="0">
                          <a:solidFill>
                            <a:schemeClr val="tx1">
                              <a:lumMod val="95000"/>
                              <a:lumOff val="5000"/>
                            </a:schemeClr>
                          </a:solidFill>
                          <a:latin typeface="Cambria Math" panose="02040503050406030204" pitchFamily="18" charset="0"/>
                        </a:rPr>
                        <m:t>=</m:t>
                      </m:r>
                      <m:sSub>
                        <m:sSubPr>
                          <m:ctrlPr>
                            <a:rPr lang="vi-VN" sz="1400" b="1" i="1" noProof="1" smtClean="0">
                              <a:solidFill>
                                <a:schemeClr val="tx1">
                                  <a:lumMod val="95000"/>
                                  <a:lumOff val="5000"/>
                                </a:schemeClr>
                              </a:solidFill>
                              <a:latin typeface="Cambria Math" panose="02040503050406030204" pitchFamily="18" charset="0"/>
                            </a:rPr>
                          </m:ctrlPr>
                        </m:sSubPr>
                        <m:e>
                          <m:r>
                            <a:rPr lang="vi-VN" sz="1400" b="1" i="1" noProof="1" smtClean="0">
                              <a:solidFill>
                                <a:schemeClr val="tx1">
                                  <a:lumMod val="95000"/>
                                  <a:lumOff val="5000"/>
                                </a:schemeClr>
                              </a:solidFill>
                              <a:latin typeface="Cambria Math" panose="02040503050406030204" pitchFamily="18" charset="0"/>
                            </a:rPr>
                            <m:t>𝒛</m:t>
                          </m:r>
                        </m:e>
                        <m:sub>
                          <m:r>
                            <a:rPr lang="vi-VN" sz="1400" b="1" i="1" noProof="1" smtClean="0">
                              <a:solidFill>
                                <a:schemeClr val="tx1">
                                  <a:lumMod val="95000"/>
                                  <a:lumOff val="5000"/>
                                </a:schemeClr>
                              </a:solidFill>
                              <a:latin typeface="Cambria Math" panose="02040503050406030204" pitchFamily="18" charset="0"/>
                            </a:rPr>
                            <m:t>𝟔</m:t>
                          </m:r>
                        </m:sub>
                      </m:sSub>
                      <m:r>
                        <a:rPr lang="vi-VN" sz="1400" b="1" i="1" noProof="1" smtClean="0">
                          <a:solidFill>
                            <a:schemeClr val="tx1">
                              <a:lumMod val="95000"/>
                              <a:lumOff val="5000"/>
                            </a:schemeClr>
                          </a:solidFill>
                          <a:latin typeface="Cambria Math" panose="02040503050406030204" pitchFamily="18" charset="0"/>
                        </a:rPr>
                        <m:t>−</m:t>
                      </m:r>
                      <m:sSub>
                        <m:sSubPr>
                          <m:ctrlPr>
                            <a:rPr lang="vi-VN" sz="1400" b="1" i="1" noProof="1" smtClean="0">
                              <a:solidFill>
                                <a:schemeClr val="tx1">
                                  <a:lumMod val="95000"/>
                                  <a:lumOff val="5000"/>
                                </a:schemeClr>
                              </a:solidFill>
                              <a:latin typeface="Cambria Math" panose="02040503050406030204" pitchFamily="18" charset="0"/>
                            </a:rPr>
                          </m:ctrlPr>
                        </m:sSubPr>
                        <m:e>
                          <m:r>
                            <a:rPr lang="vi-VN" sz="1400" b="1" i="1" noProof="1" smtClean="0">
                              <a:solidFill>
                                <a:schemeClr val="tx1">
                                  <a:lumMod val="95000"/>
                                  <a:lumOff val="5000"/>
                                </a:schemeClr>
                              </a:solidFill>
                              <a:latin typeface="Cambria Math" panose="02040503050406030204" pitchFamily="18" charset="0"/>
                            </a:rPr>
                            <m:t>𝒛</m:t>
                          </m:r>
                        </m:e>
                        <m:sub>
                          <m:r>
                            <a:rPr lang="vi-VN" sz="1400" b="1" i="1" noProof="1" smtClean="0">
                              <a:solidFill>
                                <a:schemeClr val="tx1">
                                  <a:lumMod val="95000"/>
                                  <a:lumOff val="5000"/>
                                </a:schemeClr>
                              </a:solidFill>
                              <a:latin typeface="Cambria Math" panose="02040503050406030204" pitchFamily="18" charset="0"/>
                            </a:rPr>
                            <m:t>𝟓</m:t>
                          </m:r>
                        </m:sub>
                      </m:sSub>
                      <m:r>
                        <a:rPr lang="vi-VN" sz="1400" b="1" i="1" noProof="1" smtClean="0">
                          <a:solidFill>
                            <a:schemeClr val="tx1">
                              <a:lumMod val="95000"/>
                              <a:lumOff val="5000"/>
                            </a:schemeClr>
                          </a:solidFill>
                          <a:latin typeface="Cambria Math" panose="02040503050406030204" pitchFamily="18" charset="0"/>
                        </a:rPr>
                        <m:t>, </m:t>
                      </m:r>
                    </m:oMath>
                  </m:oMathPara>
                </a14:m>
                <a:endParaRPr lang="en-US" dirty="0"/>
              </a:p>
            </p:txBody>
          </p:sp>
        </mc:Choice>
        <mc:Fallback xmlns="">
          <p:sp>
            <p:nvSpPr>
              <p:cNvPr id="12" name="Hộp Văn bản 11">
                <a:extLst>
                  <a:ext uri="{FF2B5EF4-FFF2-40B4-BE49-F238E27FC236}">
                    <a16:creationId xmlns:a16="http://schemas.microsoft.com/office/drawing/2014/main" id="{83CD5302-A83E-4B6D-9753-0E1F18802585}"/>
                  </a:ext>
                </a:extLst>
              </p:cNvPr>
              <p:cNvSpPr txBox="1">
                <a:spLocks noRot="1" noChangeAspect="1" noMove="1" noResize="1" noEditPoints="1" noAdjustHandles="1" noChangeArrowheads="1" noChangeShapeType="1" noTextEdit="1"/>
              </p:cNvSpPr>
              <p:nvPr/>
            </p:nvSpPr>
            <p:spPr>
              <a:xfrm>
                <a:off x="453233" y="3415986"/>
                <a:ext cx="5086350" cy="510461"/>
              </a:xfrm>
              <a:prstGeom prst="rect">
                <a:avLst/>
              </a:prstGeom>
              <a:blipFill>
                <a:blip r:embed="rId5"/>
                <a:stretch>
                  <a:fillRect b="-11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Hộp Văn bản 13">
                <a:extLst>
                  <a:ext uri="{FF2B5EF4-FFF2-40B4-BE49-F238E27FC236}">
                    <a16:creationId xmlns:a16="http://schemas.microsoft.com/office/drawing/2014/main" id="{EF2F630A-072A-42BA-B74F-6FC33D4CF52C}"/>
                  </a:ext>
                </a:extLst>
              </p:cNvPr>
              <p:cNvSpPr txBox="1"/>
              <p:nvPr/>
            </p:nvSpPr>
            <p:spPr>
              <a:xfrm>
                <a:off x="453233" y="4002827"/>
                <a:ext cx="5086350" cy="54739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vi-VN" sz="1400" b="1" i="1" noProof="1" smtClean="0">
                              <a:solidFill>
                                <a:schemeClr val="tx1">
                                  <a:lumMod val="95000"/>
                                  <a:lumOff val="5000"/>
                                </a:schemeClr>
                              </a:solidFill>
                              <a:latin typeface="Cambria Math" panose="02040503050406030204" pitchFamily="18" charset="0"/>
                            </a:rPr>
                          </m:ctrlPr>
                        </m:fPr>
                        <m:num>
                          <m:r>
                            <a:rPr lang="vi-VN" sz="1400" b="1" i="1" noProof="1">
                              <a:solidFill>
                                <a:schemeClr val="tx1">
                                  <a:lumMod val="95000"/>
                                  <a:lumOff val="5000"/>
                                </a:schemeClr>
                              </a:solidFill>
                              <a:latin typeface="Cambria Math" panose="02040503050406030204" pitchFamily="18" charset="0"/>
                              <a:ea typeface="Cambria Math" panose="02040503050406030204" pitchFamily="18" charset="0"/>
                            </a:rPr>
                            <m:t>𝝏</m:t>
                          </m:r>
                          <m:r>
                            <a:rPr lang="vi-VN" sz="1400" b="1" i="1" noProof="1">
                              <a:solidFill>
                                <a:schemeClr val="tx1">
                                  <a:lumMod val="95000"/>
                                  <a:lumOff val="5000"/>
                                </a:schemeClr>
                              </a:solidFill>
                              <a:latin typeface="Cambria Math" panose="02040503050406030204" pitchFamily="18" charset="0"/>
                              <a:ea typeface="Cambria Math" panose="02040503050406030204" pitchFamily="18" charset="0"/>
                            </a:rPr>
                            <m:t>𝒇</m:t>
                          </m:r>
                          <m:d>
                            <m:dPr>
                              <m:ctrlPr>
                                <a:rPr lang="vi-VN" sz="1400" b="1" i="1" noProof="1">
                                  <a:solidFill>
                                    <a:schemeClr val="tx1">
                                      <a:lumMod val="95000"/>
                                      <a:lumOff val="5000"/>
                                    </a:schemeClr>
                                  </a:solidFill>
                                  <a:latin typeface="Cambria Math" panose="02040503050406030204" pitchFamily="18" charset="0"/>
                                  <a:ea typeface="Cambria Math" panose="02040503050406030204" pitchFamily="18" charset="0"/>
                                </a:rPr>
                              </m:ctrlPr>
                            </m:dPr>
                            <m:e>
                              <m:r>
                                <a:rPr lang="vi-VN" sz="1400" b="1" i="1" noProof="1">
                                  <a:solidFill>
                                    <a:schemeClr val="tx1">
                                      <a:lumMod val="95000"/>
                                      <a:lumOff val="5000"/>
                                    </a:schemeClr>
                                  </a:solidFill>
                                  <a:latin typeface="Cambria Math" panose="02040503050406030204" pitchFamily="18" charset="0"/>
                                  <a:ea typeface="Cambria Math" panose="02040503050406030204" pitchFamily="18" charset="0"/>
                                </a:rPr>
                                <m:t>𝒙</m:t>
                              </m:r>
                              <m:r>
                                <a:rPr lang="vi-VN" sz="1400" b="1" i="1" noProof="1">
                                  <a:solidFill>
                                    <a:schemeClr val="tx1">
                                      <a:lumMod val="95000"/>
                                      <a:lumOff val="5000"/>
                                    </a:schemeClr>
                                  </a:solidFill>
                                  <a:latin typeface="Cambria Math" panose="02040503050406030204" pitchFamily="18" charset="0"/>
                                  <a:ea typeface="Cambria Math" panose="02040503050406030204" pitchFamily="18" charset="0"/>
                                </a:rPr>
                                <m:t>,</m:t>
                              </m:r>
                              <m:r>
                                <a:rPr lang="vi-VN" sz="1400" b="1" i="1" noProof="1">
                                  <a:solidFill>
                                    <a:schemeClr val="tx1">
                                      <a:lumMod val="95000"/>
                                      <a:lumOff val="5000"/>
                                    </a:schemeClr>
                                  </a:solidFill>
                                  <a:latin typeface="Cambria Math" panose="02040503050406030204" pitchFamily="18" charset="0"/>
                                  <a:ea typeface="Cambria Math" panose="02040503050406030204" pitchFamily="18" charset="0"/>
                                </a:rPr>
                                <m:t>𝒚</m:t>
                              </m:r>
                            </m:e>
                          </m:d>
                        </m:num>
                        <m:den>
                          <m:r>
                            <a:rPr lang="vi-VN" sz="1400" b="1" i="1" noProof="1">
                              <a:solidFill>
                                <a:schemeClr val="tx1">
                                  <a:lumMod val="95000"/>
                                  <a:lumOff val="5000"/>
                                </a:schemeClr>
                              </a:solidFill>
                              <a:latin typeface="Cambria Math" panose="02040503050406030204" pitchFamily="18" charset="0"/>
                              <a:ea typeface="Cambria Math" panose="02040503050406030204" pitchFamily="18" charset="0"/>
                            </a:rPr>
                            <m:t>𝝏</m:t>
                          </m:r>
                          <m:r>
                            <a:rPr lang="vi-VN" sz="1400" b="1" i="1" noProof="1">
                              <a:solidFill>
                                <a:schemeClr val="tx1">
                                  <a:lumMod val="95000"/>
                                  <a:lumOff val="5000"/>
                                </a:schemeClr>
                              </a:solidFill>
                              <a:latin typeface="Cambria Math" panose="02040503050406030204" pitchFamily="18" charset="0"/>
                              <a:ea typeface="Cambria Math" panose="02040503050406030204" pitchFamily="18" charset="0"/>
                            </a:rPr>
                            <m:t>𝒚</m:t>
                          </m:r>
                        </m:den>
                      </m:f>
                      <m:r>
                        <a:rPr lang="vi-VN" sz="1400" b="1" noProof="1">
                          <a:solidFill>
                            <a:schemeClr val="tx1">
                              <a:lumMod val="95000"/>
                              <a:lumOff val="5000"/>
                            </a:schemeClr>
                          </a:solidFill>
                          <a:latin typeface="Cambria Math" panose="02040503050406030204" pitchFamily="18" charset="0"/>
                        </a:rPr>
                        <m:t>≈</m:t>
                      </m:r>
                      <m:r>
                        <a:rPr lang="vi-VN" sz="1400" b="0" i="1" noProof="1">
                          <a:solidFill>
                            <a:schemeClr val="tx1">
                              <a:lumMod val="95000"/>
                              <a:lumOff val="5000"/>
                            </a:schemeClr>
                          </a:solidFill>
                          <a:latin typeface="Cambria Math" panose="02040503050406030204" pitchFamily="18" charset="0"/>
                        </a:rPr>
                        <m:t>𝑓</m:t>
                      </m:r>
                      <m:d>
                        <m:dPr>
                          <m:ctrlPr>
                            <a:rPr lang="vi-VN" sz="1400" i="1" noProof="1">
                              <a:solidFill>
                                <a:schemeClr val="tx1">
                                  <a:lumMod val="95000"/>
                                  <a:lumOff val="5000"/>
                                </a:schemeClr>
                              </a:solidFill>
                              <a:latin typeface="Cambria Math" panose="02040503050406030204" pitchFamily="18" charset="0"/>
                            </a:rPr>
                          </m:ctrlPr>
                        </m:dPr>
                        <m:e>
                          <m:r>
                            <a:rPr lang="vi-VN" sz="1400" b="0" i="1" noProof="1">
                              <a:solidFill>
                                <a:schemeClr val="tx1">
                                  <a:lumMod val="95000"/>
                                  <a:lumOff val="5000"/>
                                </a:schemeClr>
                              </a:solidFill>
                              <a:latin typeface="Cambria Math" panose="02040503050406030204" pitchFamily="18" charset="0"/>
                            </a:rPr>
                            <m:t>𝑥</m:t>
                          </m:r>
                          <m:r>
                            <a:rPr lang="vi-VN" sz="1400" b="0" i="1" noProof="1">
                              <a:solidFill>
                                <a:schemeClr val="tx1">
                                  <a:lumMod val="95000"/>
                                  <a:lumOff val="5000"/>
                                </a:schemeClr>
                              </a:solidFill>
                              <a:latin typeface="Cambria Math" panose="02040503050406030204" pitchFamily="18" charset="0"/>
                            </a:rPr>
                            <m:t>,</m:t>
                          </m:r>
                          <m:r>
                            <a:rPr lang="vi-VN" sz="1400" b="0" i="1" noProof="1">
                              <a:solidFill>
                                <a:schemeClr val="tx1">
                                  <a:lumMod val="95000"/>
                                  <a:lumOff val="5000"/>
                                </a:schemeClr>
                              </a:solidFill>
                              <a:latin typeface="Cambria Math" panose="02040503050406030204" pitchFamily="18" charset="0"/>
                            </a:rPr>
                            <m:t>𝑦</m:t>
                          </m:r>
                          <m:r>
                            <a:rPr lang="vi-VN" sz="1400" b="0" i="1" noProof="1">
                              <a:solidFill>
                                <a:schemeClr val="tx1">
                                  <a:lumMod val="95000"/>
                                  <a:lumOff val="5000"/>
                                </a:schemeClr>
                              </a:solidFill>
                              <a:latin typeface="Cambria Math" panose="02040503050406030204" pitchFamily="18" charset="0"/>
                            </a:rPr>
                            <m:t>+1</m:t>
                          </m:r>
                        </m:e>
                      </m:d>
                      <m:r>
                        <a:rPr lang="vi-VN" sz="1400" b="0" i="1" noProof="1">
                          <a:solidFill>
                            <a:schemeClr val="tx1">
                              <a:lumMod val="95000"/>
                              <a:lumOff val="5000"/>
                            </a:schemeClr>
                          </a:solidFill>
                          <a:latin typeface="Cambria Math" panose="02040503050406030204" pitchFamily="18" charset="0"/>
                        </a:rPr>
                        <m:t>−</m:t>
                      </m:r>
                      <m:r>
                        <a:rPr lang="vi-VN" sz="1400" b="0" i="1" noProof="1">
                          <a:solidFill>
                            <a:schemeClr val="tx1">
                              <a:lumMod val="95000"/>
                              <a:lumOff val="5000"/>
                            </a:schemeClr>
                          </a:solidFill>
                          <a:latin typeface="Cambria Math" panose="02040503050406030204" pitchFamily="18" charset="0"/>
                        </a:rPr>
                        <m:t>𝑓</m:t>
                      </m:r>
                      <m:d>
                        <m:dPr>
                          <m:ctrlPr>
                            <a:rPr lang="vi-VN" sz="1400" i="1" noProof="1">
                              <a:solidFill>
                                <a:schemeClr val="tx1">
                                  <a:lumMod val="95000"/>
                                  <a:lumOff val="5000"/>
                                </a:schemeClr>
                              </a:solidFill>
                              <a:latin typeface="Cambria Math" panose="02040503050406030204" pitchFamily="18" charset="0"/>
                            </a:rPr>
                          </m:ctrlPr>
                        </m:dPr>
                        <m:e>
                          <m:r>
                            <a:rPr lang="vi-VN" sz="1400" b="0" i="1" noProof="1">
                              <a:solidFill>
                                <a:schemeClr val="tx1">
                                  <a:lumMod val="95000"/>
                                  <a:lumOff val="5000"/>
                                </a:schemeClr>
                              </a:solidFill>
                              <a:latin typeface="Cambria Math" panose="02040503050406030204" pitchFamily="18" charset="0"/>
                            </a:rPr>
                            <m:t>𝑥</m:t>
                          </m:r>
                          <m:r>
                            <a:rPr lang="vi-VN" sz="1400" b="0" i="1" noProof="1">
                              <a:solidFill>
                                <a:schemeClr val="tx1">
                                  <a:lumMod val="95000"/>
                                  <a:lumOff val="5000"/>
                                </a:schemeClr>
                              </a:solidFill>
                              <a:latin typeface="Cambria Math" panose="02040503050406030204" pitchFamily="18" charset="0"/>
                            </a:rPr>
                            <m:t>,</m:t>
                          </m:r>
                          <m:r>
                            <a:rPr lang="vi-VN" sz="1400" b="0" i="1" noProof="1">
                              <a:solidFill>
                                <a:schemeClr val="tx1">
                                  <a:lumMod val="95000"/>
                                  <a:lumOff val="5000"/>
                                </a:schemeClr>
                              </a:solidFill>
                              <a:latin typeface="Cambria Math" panose="02040503050406030204" pitchFamily="18" charset="0"/>
                            </a:rPr>
                            <m:t>𝑦</m:t>
                          </m:r>
                        </m:e>
                      </m:d>
                      <m:r>
                        <a:rPr lang="vi-VN" sz="1400" b="0" i="1" noProof="1" smtClean="0">
                          <a:solidFill>
                            <a:schemeClr val="tx1">
                              <a:lumMod val="95000"/>
                              <a:lumOff val="5000"/>
                            </a:schemeClr>
                          </a:solidFill>
                          <a:latin typeface="Cambria Math" panose="02040503050406030204" pitchFamily="18" charset="0"/>
                        </a:rPr>
                        <m:t>=</m:t>
                      </m:r>
                      <m:sSub>
                        <m:sSubPr>
                          <m:ctrlPr>
                            <a:rPr lang="vi-VN" sz="1400" b="1" i="1" noProof="1" smtClean="0">
                              <a:solidFill>
                                <a:schemeClr val="tx1">
                                  <a:lumMod val="95000"/>
                                  <a:lumOff val="5000"/>
                                </a:schemeClr>
                              </a:solidFill>
                              <a:latin typeface="Cambria Math" panose="02040503050406030204" pitchFamily="18" charset="0"/>
                            </a:rPr>
                          </m:ctrlPr>
                        </m:sSubPr>
                        <m:e>
                          <m:r>
                            <a:rPr lang="vi-VN" sz="1400" b="1" i="1" noProof="1" smtClean="0">
                              <a:solidFill>
                                <a:schemeClr val="tx1">
                                  <a:lumMod val="95000"/>
                                  <a:lumOff val="5000"/>
                                </a:schemeClr>
                              </a:solidFill>
                              <a:latin typeface="Cambria Math" panose="02040503050406030204" pitchFamily="18" charset="0"/>
                            </a:rPr>
                            <m:t>𝒛</m:t>
                          </m:r>
                        </m:e>
                        <m:sub>
                          <m:r>
                            <a:rPr lang="vi-VN" sz="1400" b="1" i="1" noProof="1" smtClean="0">
                              <a:solidFill>
                                <a:schemeClr val="tx1">
                                  <a:lumMod val="95000"/>
                                  <a:lumOff val="5000"/>
                                </a:schemeClr>
                              </a:solidFill>
                              <a:latin typeface="Cambria Math" panose="02040503050406030204" pitchFamily="18" charset="0"/>
                            </a:rPr>
                            <m:t>𝟖</m:t>
                          </m:r>
                        </m:sub>
                      </m:sSub>
                      <m:r>
                        <a:rPr lang="vi-VN" sz="1400" b="1" i="1" noProof="1" smtClean="0">
                          <a:solidFill>
                            <a:schemeClr val="tx1">
                              <a:lumMod val="95000"/>
                              <a:lumOff val="5000"/>
                            </a:schemeClr>
                          </a:solidFill>
                          <a:latin typeface="Cambria Math" panose="02040503050406030204" pitchFamily="18" charset="0"/>
                        </a:rPr>
                        <m:t>−</m:t>
                      </m:r>
                      <m:sSub>
                        <m:sSubPr>
                          <m:ctrlPr>
                            <a:rPr lang="vi-VN" sz="1400" b="1" i="1" noProof="1" smtClean="0">
                              <a:solidFill>
                                <a:schemeClr val="tx1">
                                  <a:lumMod val="95000"/>
                                  <a:lumOff val="5000"/>
                                </a:schemeClr>
                              </a:solidFill>
                              <a:latin typeface="Cambria Math" panose="02040503050406030204" pitchFamily="18" charset="0"/>
                            </a:rPr>
                          </m:ctrlPr>
                        </m:sSubPr>
                        <m:e>
                          <m:r>
                            <a:rPr lang="vi-VN" sz="1400" b="1" i="1" noProof="1" smtClean="0">
                              <a:solidFill>
                                <a:schemeClr val="tx1">
                                  <a:lumMod val="95000"/>
                                  <a:lumOff val="5000"/>
                                </a:schemeClr>
                              </a:solidFill>
                              <a:latin typeface="Cambria Math" panose="02040503050406030204" pitchFamily="18" charset="0"/>
                            </a:rPr>
                            <m:t>𝒛</m:t>
                          </m:r>
                        </m:e>
                        <m:sub>
                          <m:r>
                            <a:rPr lang="vi-VN" sz="1400" b="1" i="1" noProof="1" smtClean="0">
                              <a:solidFill>
                                <a:schemeClr val="tx1">
                                  <a:lumMod val="95000"/>
                                  <a:lumOff val="5000"/>
                                </a:schemeClr>
                              </a:solidFill>
                              <a:latin typeface="Cambria Math" panose="02040503050406030204" pitchFamily="18" charset="0"/>
                            </a:rPr>
                            <m:t>𝟓</m:t>
                          </m:r>
                        </m:sub>
                      </m:sSub>
                    </m:oMath>
                  </m:oMathPara>
                </a14:m>
                <a:endParaRPr lang="en-US" dirty="0"/>
              </a:p>
            </p:txBody>
          </p:sp>
        </mc:Choice>
        <mc:Fallback xmlns="">
          <p:sp>
            <p:nvSpPr>
              <p:cNvPr id="14" name="Hộp Văn bản 13">
                <a:extLst>
                  <a:ext uri="{FF2B5EF4-FFF2-40B4-BE49-F238E27FC236}">
                    <a16:creationId xmlns:a16="http://schemas.microsoft.com/office/drawing/2014/main" id="{EF2F630A-072A-42BA-B74F-6FC33D4CF52C}"/>
                  </a:ext>
                </a:extLst>
              </p:cNvPr>
              <p:cNvSpPr txBox="1">
                <a:spLocks noRot="1" noChangeAspect="1" noMove="1" noResize="1" noEditPoints="1" noAdjustHandles="1" noChangeArrowheads="1" noChangeShapeType="1" noTextEdit="1"/>
              </p:cNvSpPr>
              <p:nvPr/>
            </p:nvSpPr>
            <p:spPr>
              <a:xfrm>
                <a:off x="453233" y="4002827"/>
                <a:ext cx="5086350" cy="547394"/>
              </a:xfrm>
              <a:prstGeom prst="rect">
                <a:avLst/>
              </a:prstGeom>
              <a:blipFill>
                <a:blip r:embed="rId6"/>
                <a:stretch>
                  <a:fillRect b="-56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Hộp Văn bản 15">
                <a:extLst>
                  <a:ext uri="{FF2B5EF4-FFF2-40B4-BE49-F238E27FC236}">
                    <a16:creationId xmlns:a16="http://schemas.microsoft.com/office/drawing/2014/main" id="{A291C0C7-BDF7-4BAA-B5A1-0E34DA3C4F7B}"/>
                  </a:ext>
                </a:extLst>
              </p:cNvPr>
              <p:cNvSpPr txBox="1"/>
              <p:nvPr/>
            </p:nvSpPr>
            <p:spPr>
              <a:xfrm>
                <a:off x="1293019" y="1399650"/>
                <a:ext cx="5086350" cy="965392"/>
              </a:xfrm>
              <a:prstGeom prst="rect">
                <a:avLst/>
              </a:prstGeom>
              <a:noFill/>
            </p:spPr>
            <p:txBody>
              <a:bodyPr wrap="square">
                <a:spAutoFit/>
              </a:bodyPr>
              <a:lstStyle/>
              <a:p>
                <a:pPr marL="0" lvl="2" indent="0">
                  <a:buNone/>
                </a:pPr>
                <a14:m>
                  <m:oMathPara xmlns:m="http://schemas.openxmlformats.org/officeDocument/2006/math">
                    <m:oMathParaPr>
                      <m:jc m:val="centerGroup"/>
                    </m:oMathParaPr>
                    <m:oMath xmlns:m="http://schemas.openxmlformats.org/officeDocument/2006/math">
                      <m:f>
                        <m:fPr>
                          <m:ctrlPr>
                            <a:rPr lang="vi-VN" sz="1400" i="1" noProof="1" smtClean="0">
                              <a:solidFill>
                                <a:schemeClr val="tx1">
                                  <a:lumMod val="95000"/>
                                  <a:lumOff val="5000"/>
                                </a:schemeClr>
                              </a:solidFill>
                              <a:latin typeface="Cambria Math" panose="02040503050406030204" pitchFamily="18" charset="0"/>
                            </a:rPr>
                          </m:ctrlPr>
                        </m:fPr>
                        <m:num>
                          <m:r>
                            <a:rPr lang="vi-VN" sz="1400" i="1" noProof="1">
                              <a:solidFill>
                                <a:schemeClr val="tx1">
                                  <a:lumMod val="95000"/>
                                  <a:lumOff val="5000"/>
                                </a:schemeClr>
                              </a:solidFill>
                              <a:latin typeface="Cambria Math" panose="02040503050406030204" pitchFamily="18" charset="0"/>
                              <a:ea typeface="Cambria Math" panose="02040503050406030204" pitchFamily="18" charset="0"/>
                            </a:rPr>
                            <m:t>𝜕</m:t>
                          </m:r>
                          <m:r>
                            <a:rPr lang="vi-VN" sz="1400" i="1" noProof="1">
                              <a:solidFill>
                                <a:schemeClr val="tx1">
                                  <a:lumMod val="95000"/>
                                  <a:lumOff val="5000"/>
                                </a:schemeClr>
                              </a:solidFill>
                              <a:latin typeface="Cambria Math" panose="02040503050406030204" pitchFamily="18" charset="0"/>
                              <a:ea typeface="Cambria Math" panose="02040503050406030204" pitchFamily="18" charset="0"/>
                            </a:rPr>
                            <m:t>𝑓</m:t>
                          </m:r>
                          <m:d>
                            <m:dPr>
                              <m:ctrlPr>
                                <a:rPr lang="vi-VN" sz="1400" i="1" noProof="1">
                                  <a:solidFill>
                                    <a:schemeClr val="tx1">
                                      <a:lumMod val="95000"/>
                                      <a:lumOff val="5000"/>
                                    </a:schemeClr>
                                  </a:solidFill>
                                  <a:latin typeface="Cambria Math" panose="02040503050406030204" pitchFamily="18" charset="0"/>
                                  <a:ea typeface="Cambria Math" panose="02040503050406030204" pitchFamily="18" charset="0"/>
                                </a:rPr>
                              </m:ctrlPr>
                            </m:dPr>
                            <m:e>
                              <m:r>
                                <a:rPr lang="vi-VN" sz="1400" i="1" noProof="1">
                                  <a:solidFill>
                                    <a:schemeClr val="tx1">
                                      <a:lumMod val="95000"/>
                                      <a:lumOff val="5000"/>
                                    </a:schemeClr>
                                  </a:solidFill>
                                  <a:latin typeface="Cambria Math" panose="02040503050406030204" pitchFamily="18" charset="0"/>
                                  <a:ea typeface="Cambria Math" panose="02040503050406030204" pitchFamily="18" charset="0"/>
                                </a:rPr>
                                <m:t>𝑥</m:t>
                              </m:r>
                              <m:r>
                                <a:rPr lang="vi-VN" sz="1400" i="1" noProof="1">
                                  <a:solidFill>
                                    <a:schemeClr val="tx1">
                                      <a:lumMod val="95000"/>
                                      <a:lumOff val="5000"/>
                                    </a:schemeClr>
                                  </a:solidFill>
                                  <a:latin typeface="Cambria Math" panose="02040503050406030204" pitchFamily="18" charset="0"/>
                                  <a:ea typeface="Cambria Math" panose="02040503050406030204" pitchFamily="18" charset="0"/>
                                </a:rPr>
                                <m:t>,</m:t>
                              </m:r>
                              <m:r>
                                <a:rPr lang="vi-VN" sz="1400" i="1" noProof="1">
                                  <a:solidFill>
                                    <a:schemeClr val="tx1">
                                      <a:lumMod val="95000"/>
                                      <a:lumOff val="5000"/>
                                    </a:schemeClr>
                                  </a:solidFill>
                                  <a:latin typeface="Cambria Math" panose="02040503050406030204" pitchFamily="18" charset="0"/>
                                  <a:ea typeface="Cambria Math" panose="02040503050406030204" pitchFamily="18" charset="0"/>
                                </a:rPr>
                                <m:t>𝑦</m:t>
                              </m:r>
                            </m:e>
                          </m:d>
                        </m:num>
                        <m:den>
                          <m:r>
                            <a:rPr lang="vi-VN" sz="1400" i="1" noProof="1">
                              <a:solidFill>
                                <a:schemeClr val="tx1">
                                  <a:lumMod val="95000"/>
                                  <a:lumOff val="5000"/>
                                </a:schemeClr>
                              </a:solidFill>
                              <a:latin typeface="Cambria Math" panose="02040503050406030204" pitchFamily="18" charset="0"/>
                              <a:ea typeface="Cambria Math" panose="02040503050406030204" pitchFamily="18" charset="0"/>
                            </a:rPr>
                            <m:t>𝜕</m:t>
                          </m:r>
                          <m:r>
                            <a:rPr lang="vi-VN" sz="1400" i="1" noProof="1">
                              <a:solidFill>
                                <a:schemeClr val="tx1">
                                  <a:lumMod val="95000"/>
                                  <a:lumOff val="5000"/>
                                </a:schemeClr>
                              </a:solidFill>
                              <a:latin typeface="Cambria Math" panose="02040503050406030204" pitchFamily="18" charset="0"/>
                              <a:ea typeface="Cambria Math" panose="02040503050406030204" pitchFamily="18" charset="0"/>
                            </a:rPr>
                            <m:t>𝑥</m:t>
                          </m:r>
                        </m:den>
                      </m:f>
                      <m:r>
                        <a:rPr lang="vi-VN" sz="1400" i="1" noProof="1">
                          <a:solidFill>
                            <a:schemeClr val="tx1">
                              <a:lumMod val="95000"/>
                              <a:lumOff val="5000"/>
                            </a:schemeClr>
                          </a:solidFill>
                          <a:latin typeface="Cambria Math" panose="02040503050406030204" pitchFamily="18" charset="0"/>
                        </a:rPr>
                        <m:t>=</m:t>
                      </m:r>
                      <m:sSubSup>
                        <m:sSubSupPr>
                          <m:ctrlPr>
                            <a:rPr lang="vi-VN" sz="1400" i="1" noProof="1">
                              <a:solidFill>
                                <a:schemeClr val="tx1">
                                  <a:lumMod val="95000"/>
                                  <a:lumOff val="5000"/>
                                </a:schemeClr>
                              </a:solidFill>
                              <a:latin typeface="Cambria Math" panose="02040503050406030204" pitchFamily="18" charset="0"/>
                            </a:rPr>
                          </m:ctrlPr>
                        </m:sSubSupPr>
                        <m:e>
                          <m:r>
                            <a:rPr lang="vi-VN" sz="1400" i="1" noProof="1">
                              <a:solidFill>
                                <a:schemeClr val="tx1">
                                  <a:lumMod val="95000"/>
                                  <a:lumOff val="5000"/>
                                </a:schemeClr>
                              </a:solidFill>
                              <a:latin typeface="Cambria Math" panose="02040503050406030204" pitchFamily="18" charset="0"/>
                            </a:rPr>
                            <m:t>𝑓</m:t>
                          </m:r>
                        </m:e>
                        <m:sub>
                          <m:r>
                            <a:rPr lang="vi-VN" sz="1400" i="1" noProof="1">
                              <a:solidFill>
                                <a:schemeClr val="tx1">
                                  <a:lumMod val="95000"/>
                                  <a:lumOff val="5000"/>
                                </a:schemeClr>
                              </a:solidFill>
                              <a:latin typeface="Cambria Math" panose="02040503050406030204" pitchFamily="18" charset="0"/>
                            </a:rPr>
                            <m:t>𝑥</m:t>
                          </m:r>
                        </m:sub>
                        <m:sup>
                          <m:r>
                            <a:rPr lang="vi-VN" sz="1400" i="1" noProof="1">
                              <a:solidFill>
                                <a:schemeClr val="tx1">
                                  <a:lumMod val="95000"/>
                                  <a:lumOff val="5000"/>
                                </a:schemeClr>
                              </a:solidFill>
                              <a:latin typeface="Cambria Math" panose="02040503050406030204" pitchFamily="18" charset="0"/>
                            </a:rPr>
                            <m:t>′</m:t>
                          </m:r>
                        </m:sup>
                      </m:sSubSup>
                      <m:d>
                        <m:dPr>
                          <m:ctrlPr>
                            <a:rPr lang="vi-VN" sz="1400" i="1" noProof="1">
                              <a:solidFill>
                                <a:schemeClr val="tx1">
                                  <a:lumMod val="95000"/>
                                  <a:lumOff val="5000"/>
                                </a:schemeClr>
                              </a:solidFill>
                              <a:latin typeface="Cambria Math" panose="02040503050406030204" pitchFamily="18" charset="0"/>
                            </a:rPr>
                          </m:ctrlPr>
                        </m:dPr>
                        <m:e>
                          <m:r>
                            <a:rPr lang="vi-VN" sz="1400" i="1" noProof="1">
                              <a:solidFill>
                                <a:schemeClr val="tx1">
                                  <a:lumMod val="95000"/>
                                  <a:lumOff val="5000"/>
                                </a:schemeClr>
                              </a:solidFill>
                              <a:latin typeface="Cambria Math" panose="02040503050406030204" pitchFamily="18" charset="0"/>
                            </a:rPr>
                            <m:t>𝑥</m:t>
                          </m:r>
                          <m:r>
                            <a:rPr lang="vi-VN" sz="1400" i="1" noProof="1">
                              <a:solidFill>
                                <a:schemeClr val="tx1">
                                  <a:lumMod val="95000"/>
                                  <a:lumOff val="5000"/>
                                </a:schemeClr>
                              </a:solidFill>
                              <a:latin typeface="Cambria Math" panose="02040503050406030204" pitchFamily="18" charset="0"/>
                            </a:rPr>
                            <m:t>,</m:t>
                          </m:r>
                          <m:r>
                            <a:rPr lang="vi-VN" sz="1400" i="1" noProof="1">
                              <a:solidFill>
                                <a:schemeClr val="tx1">
                                  <a:lumMod val="95000"/>
                                  <a:lumOff val="5000"/>
                                </a:schemeClr>
                              </a:solidFill>
                              <a:latin typeface="Cambria Math" panose="02040503050406030204" pitchFamily="18" charset="0"/>
                            </a:rPr>
                            <m:t>𝑦</m:t>
                          </m:r>
                        </m:e>
                      </m:d>
                      <m:r>
                        <a:rPr lang="vi-VN" sz="1400" noProof="1">
                          <a:solidFill>
                            <a:schemeClr val="tx1">
                              <a:lumMod val="95000"/>
                              <a:lumOff val="5000"/>
                            </a:schemeClr>
                          </a:solidFill>
                          <a:latin typeface="Cambria Math" panose="02040503050406030204" pitchFamily="18" charset="0"/>
                        </a:rPr>
                        <m:t>≈</m:t>
                      </m:r>
                      <m:r>
                        <a:rPr lang="vi-VN" sz="1400" i="1" noProof="1">
                          <a:solidFill>
                            <a:schemeClr val="tx1">
                              <a:lumMod val="95000"/>
                              <a:lumOff val="5000"/>
                            </a:schemeClr>
                          </a:solidFill>
                          <a:latin typeface="Cambria Math" panose="02040503050406030204" pitchFamily="18" charset="0"/>
                        </a:rPr>
                        <m:t>𝑓</m:t>
                      </m:r>
                      <m:d>
                        <m:dPr>
                          <m:ctrlPr>
                            <a:rPr lang="vi-VN" sz="1400" i="1" noProof="1">
                              <a:solidFill>
                                <a:schemeClr val="tx1">
                                  <a:lumMod val="95000"/>
                                  <a:lumOff val="5000"/>
                                </a:schemeClr>
                              </a:solidFill>
                              <a:latin typeface="Cambria Math" panose="02040503050406030204" pitchFamily="18" charset="0"/>
                            </a:rPr>
                          </m:ctrlPr>
                        </m:dPr>
                        <m:e>
                          <m:r>
                            <a:rPr lang="vi-VN" sz="1400" i="1" noProof="1">
                              <a:solidFill>
                                <a:schemeClr val="tx1">
                                  <a:lumMod val="95000"/>
                                  <a:lumOff val="5000"/>
                                </a:schemeClr>
                              </a:solidFill>
                              <a:latin typeface="Cambria Math" panose="02040503050406030204" pitchFamily="18" charset="0"/>
                            </a:rPr>
                            <m:t>𝑥</m:t>
                          </m:r>
                          <m:r>
                            <a:rPr lang="vi-VN" sz="1400" i="1" noProof="1">
                              <a:solidFill>
                                <a:schemeClr val="tx1">
                                  <a:lumMod val="95000"/>
                                  <a:lumOff val="5000"/>
                                </a:schemeClr>
                              </a:solidFill>
                              <a:latin typeface="Cambria Math" panose="02040503050406030204" pitchFamily="18" charset="0"/>
                            </a:rPr>
                            <m:t>+1,</m:t>
                          </m:r>
                          <m:r>
                            <a:rPr lang="vi-VN" sz="1400" i="1" noProof="1">
                              <a:solidFill>
                                <a:schemeClr val="tx1">
                                  <a:lumMod val="95000"/>
                                  <a:lumOff val="5000"/>
                                </a:schemeClr>
                              </a:solidFill>
                              <a:latin typeface="Cambria Math" panose="02040503050406030204" pitchFamily="18" charset="0"/>
                            </a:rPr>
                            <m:t>𝑦</m:t>
                          </m:r>
                        </m:e>
                      </m:d>
                      <m:r>
                        <a:rPr lang="vi-VN" sz="1400" i="1" noProof="1">
                          <a:solidFill>
                            <a:schemeClr val="tx1">
                              <a:lumMod val="95000"/>
                              <a:lumOff val="5000"/>
                            </a:schemeClr>
                          </a:solidFill>
                          <a:latin typeface="Cambria Math" panose="02040503050406030204" pitchFamily="18" charset="0"/>
                        </a:rPr>
                        <m:t>−</m:t>
                      </m:r>
                      <m:r>
                        <a:rPr lang="vi-VN" sz="1400" i="1" noProof="1">
                          <a:solidFill>
                            <a:schemeClr val="tx1">
                              <a:lumMod val="95000"/>
                              <a:lumOff val="5000"/>
                            </a:schemeClr>
                          </a:solidFill>
                          <a:latin typeface="Cambria Math" panose="02040503050406030204" pitchFamily="18" charset="0"/>
                        </a:rPr>
                        <m:t>𝑓</m:t>
                      </m:r>
                      <m:d>
                        <m:dPr>
                          <m:ctrlPr>
                            <a:rPr lang="vi-VN" sz="1400" i="1" noProof="1">
                              <a:solidFill>
                                <a:schemeClr val="tx1">
                                  <a:lumMod val="95000"/>
                                  <a:lumOff val="5000"/>
                                </a:schemeClr>
                              </a:solidFill>
                              <a:latin typeface="Cambria Math" panose="02040503050406030204" pitchFamily="18" charset="0"/>
                            </a:rPr>
                          </m:ctrlPr>
                        </m:dPr>
                        <m:e>
                          <m:r>
                            <a:rPr lang="vi-VN" sz="1400" i="1" noProof="1">
                              <a:solidFill>
                                <a:schemeClr val="tx1">
                                  <a:lumMod val="95000"/>
                                  <a:lumOff val="5000"/>
                                </a:schemeClr>
                              </a:solidFill>
                              <a:latin typeface="Cambria Math" panose="02040503050406030204" pitchFamily="18" charset="0"/>
                            </a:rPr>
                            <m:t>𝑥</m:t>
                          </m:r>
                          <m:r>
                            <a:rPr lang="vi-VN" sz="1400" i="1" noProof="1">
                              <a:solidFill>
                                <a:schemeClr val="tx1">
                                  <a:lumMod val="95000"/>
                                  <a:lumOff val="5000"/>
                                </a:schemeClr>
                              </a:solidFill>
                              <a:latin typeface="Cambria Math" panose="02040503050406030204" pitchFamily="18" charset="0"/>
                            </a:rPr>
                            <m:t>,</m:t>
                          </m:r>
                          <m:r>
                            <a:rPr lang="vi-VN" sz="1400" i="1" noProof="1">
                              <a:solidFill>
                                <a:schemeClr val="tx1">
                                  <a:lumMod val="95000"/>
                                  <a:lumOff val="5000"/>
                                </a:schemeClr>
                              </a:solidFill>
                              <a:latin typeface="Cambria Math" panose="02040503050406030204" pitchFamily="18" charset="0"/>
                            </a:rPr>
                            <m:t>𝑦</m:t>
                          </m:r>
                        </m:e>
                      </m:d>
                      <m:r>
                        <a:rPr lang="vi-VN" sz="1400" b="0" i="1" noProof="1" smtClean="0">
                          <a:solidFill>
                            <a:schemeClr val="tx1">
                              <a:lumMod val="95000"/>
                              <a:lumOff val="5000"/>
                            </a:schemeClr>
                          </a:solidFill>
                          <a:latin typeface="Cambria Math" panose="02040503050406030204" pitchFamily="18" charset="0"/>
                        </a:rPr>
                        <m:t>,    </m:t>
                      </m:r>
                    </m:oMath>
                  </m:oMathPara>
                </a14:m>
                <a:endParaRPr lang="vi-VN" sz="1400" b="0" i="1" noProof="1">
                  <a:solidFill>
                    <a:schemeClr val="tx1">
                      <a:lumMod val="95000"/>
                      <a:lumOff val="5000"/>
                    </a:schemeClr>
                  </a:solidFill>
                  <a:latin typeface="Cambria Math" panose="02040503050406030204" pitchFamily="18" charset="0"/>
                </a:endParaRPr>
              </a:p>
              <a:p>
                <a:pPr marL="0" lvl="2" indent="0">
                  <a:buNone/>
                </a:pPr>
                <a14:m>
                  <m:oMathPara xmlns:m="http://schemas.openxmlformats.org/officeDocument/2006/math">
                    <m:oMathParaPr>
                      <m:jc m:val="centerGroup"/>
                    </m:oMathParaPr>
                    <m:oMath xmlns:m="http://schemas.openxmlformats.org/officeDocument/2006/math">
                      <m:f>
                        <m:fPr>
                          <m:ctrlPr>
                            <a:rPr lang="vi-VN" sz="1400" i="1" noProof="1">
                              <a:solidFill>
                                <a:schemeClr val="tx1">
                                  <a:lumMod val="95000"/>
                                  <a:lumOff val="5000"/>
                                </a:schemeClr>
                              </a:solidFill>
                              <a:latin typeface="Cambria Math" panose="02040503050406030204" pitchFamily="18" charset="0"/>
                            </a:rPr>
                          </m:ctrlPr>
                        </m:fPr>
                        <m:num>
                          <m:r>
                            <a:rPr lang="vi-VN" sz="1400" i="1" noProof="1">
                              <a:solidFill>
                                <a:schemeClr val="tx1">
                                  <a:lumMod val="95000"/>
                                  <a:lumOff val="5000"/>
                                </a:schemeClr>
                              </a:solidFill>
                              <a:latin typeface="Cambria Math" panose="02040503050406030204" pitchFamily="18" charset="0"/>
                              <a:ea typeface="Cambria Math" panose="02040503050406030204" pitchFamily="18" charset="0"/>
                            </a:rPr>
                            <m:t>𝜕</m:t>
                          </m:r>
                          <m:r>
                            <a:rPr lang="vi-VN" sz="1400" i="1" noProof="1">
                              <a:solidFill>
                                <a:schemeClr val="tx1">
                                  <a:lumMod val="95000"/>
                                  <a:lumOff val="5000"/>
                                </a:schemeClr>
                              </a:solidFill>
                              <a:latin typeface="Cambria Math" panose="02040503050406030204" pitchFamily="18" charset="0"/>
                              <a:ea typeface="Cambria Math" panose="02040503050406030204" pitchFamily="18" charset="0"/>
                            </a:rPr>
                            <m:t>𝑓</m:t>
                          </m:r>
                          <m:d>
                            <m:dPr>
                              <m:ctrlPr>
                                <a:rPr lang="vi-VN" sz="1400" i="1" noProof="1">
                                  <a:solidFill>
                                    <a:schemeClr val="tx1">
                                      <a:lumMod val="95000"/>
                                      <a:lumOff val="5000"/>
                                    </a:schemeClr>
                                  </a:solidFill>
                                  <a:latin typeface="Cambria Math" panose="02040503050406030204" pitchFamily="18" charset="0"/>
                                  <a:ea typeface="Cambria Math" panose="02040503050406030204" pitchFamily="18" charset="0"/>
                                </a:rPr>
                              </m:ctrlPr>
                            </m:dPr>
                            <m:e>
                              <m:r>
                                <a:rPr lang="vi-VN" sz="1400" i="1" noProof="1">
                                  <a:solidFill>
                                    <a:schemeClr val="tx1">
                                      <a:lumMod val="95000"/>
                                      <a:lumOff val="5000"/>
                                    </a:schemeClr>
                                  </a:solidFill>
                                  <a:latin typeface="Cambria Math" panose="02040503050406030204" pitchFamily="18" charset="0"/>
                                  <a:ea typeface="Cambria Math" panose="02040503050406030204" pitchFamily="18" charset="0"/>
                                </a:rPr>
                                <m:t>𝑥</m:t>
                              </m:r>
                              <m:r>
                                <a:rPr lang="vi-VN" sz="1400" i="1" noProof="1">
                                  <a:solidFill>
                                    <a:schemeClr val="tx1">
                                      <a:lumMod val="95000"/>
                                      <a:lumOff val="5000"/>
                                    </a:schemeClr>
                                  </a:solidFill>
                                  <a:latin typeface="Cambria Math" panose="02040503050406030204" pitchFamily="18" charset="0"/>
                                  <a:ea typeface="Cambria Math" panose="02040503050406030204" pitchFamily="18" charset="0"/>
                                </a:rPr>
                                <m:t>,</m:t>
                              </m:r>
                              <m:r>
                                <a:rPr lang="vi-VN" sz="1400" i="1" noProof="1">
                                  <a:solidFill>
                                    <a:schemeClr val="tx1">
                                      <a:lumMod val="95000"/>
                                      <a:lumOff val="5000"/>
                                    </a:schemeClr>
                                  </a:solidFill>
                                  <a:latin typeface="Cambria Math" panose="02040503050406030204" pitchFamily="18" charset="0"/>
                                  <a:ea typeface="Cambria Math" panose="02040503050406030204" pitchFamily="18" charset="0"/>
                                </a:rPr>
                                <m:t>𝑦</m:t>
                              </m:r>
                            </m:e>
                          </m:d>
                        </m:num>
                        <m:den>
                          <m:r>
                            <a:rPr lang="vi-VN" sz="1400" i="1" noProof="1">
                              <a:solidFill>
                                <a:schemeClr val="tx1">
                                  <a:lumMod val="95000"/>
                                  <a:lumOff val="5000"/>
                                </a:schemeClr>
                              </a:solidFill>
                              <a:latin typeface="Cambria Math" panose="02040503050406030204" pitchFamily="18" charset="0"/>
                              <a:ea typeface="Cambria Math" panose="02040503050406030204" pitchFamily="18" charset="0"/>
                            </a:rPr>
                            <m:t>𝜕</m:t>
                          </m:r>
                          <m:r>
                            <a:rPr lang="vi-VN" sz="1400" b="0" i="1" noProof="1" smtClean="0">
                              <a:solidFill>
                                <a:schemeClr val="tx1">
                                  <a:lumMod val="95000"/>
                                  <a:lumOff val="5000"/>
                                </a:schemeClr>
                              </a:solidFill>
                              <a:latin typeface="Cambria Math" panose="02040503050406030204" pitchFamily="18" charset="0"/>
                              <a:ea typeface="Cambria Math" panose="02040503050406030204" pitchFamily="18" charset="0"/>
                            </a:rPr>
                            <m:t>𝑦</m:t>
                          </m:r>
                        </m:den>
                      </m:f>
                      <m:r>
                        <a:rPr lang="vi-VN" sz="1400" i="1" noProof="1">
                          <a:solidFill>
                            <a:schemeClr val="tx1">
                              <a:lumMod val="95000"/>
                              <a:lumOff val="5000"/>
                            </a:schemeClr>
                          </a:solidFill>
                          <a:latin typeface="Cambria Math" panose="02040503050406030204" pitchFamily="18" charset="0"/>
                        </a:rPr>
                        <m:t>=</m:t>
                      </m:r>
                      <m:sSubSup>
                        <m:sSubSupPr>
                          <m:ctrlPr>
                            <a:rPr lang="vi-VN" sz="1400" i="1" noProof="1">
                              <a:solidFill>
                                <a:schemeClr val="tx1">
                                  <a:lumMod val="95000"/>
                                  <a:lumOff val="5000"/>
                                </a:schemeClr>
                              </a:solidFill>
                              <a:latin typeface="Cambria Math" panose="02040503050406030204" pitchFamily="18" charset="0"/>
                            </a:rPr>
                          </m:ctrlPr>
                        </m:sSubSupPr>
                        <m:e>
                          <m:r>
                            <a:rPr lang="vi-VN" sz="1400" i="1" noProof="1">
                              <a:solidFill>
                                <a:schemeClr val="tx1">
                                  <a:lumMod val="95000"/>
                                  <a:lumOff val="5000"/>
                                </a:schemeClr>
                              </a:solidFill>
                              <a:latin typeface="Cambria Math" panose="02040503050406030204" pitchFamily="18" charset="0"/>
                            </a:rPr>
                            <m:t>𝑓</m:t>
                          </m:r>
                        </m:e>
                        <m:sub>
                          <m:r>
                            <a:rPr lang="vi-VN" sz="1400" i="1" noProof="1">
                              <a:solidFill>
                                <a:schemeClr val="tx1">
                                  <a:lumMod val="95000"/>
                                  <a:lumOff val="5000"/>
                                </a:schemeClr>
                              </a:solidFill>
                              <a:latin typeface="Cambria Math" panose="02040503050406030204" pitchFamily="18" charset="0"/>
                            </a:rPr>
                            <m:t>𝑦</m:t>
                          </m:r>
                        </m:sub>
                        <m:sup>
                          <m:r>
                            <a:rPr lang="vi-VN" sz="1400" i="1" noProof="1">
                              <a:solidFill>
                                <a:schemeClr val="tx1">
                                  <a:lumMod val="95000"/>
                                  <a:lumOff val="5000"/>
                                </a:schemeClr>
                              </a:solidFill>
                              <a:latin typeface="Cambria Math" panose="02040503050406030204" pitchFamily="18" charset="0"/>
                            </a:rPr>
                            <m:t>′</m:t>
                          </m:r>
                        </m:sup>
                      </m:sSubSup>
                      <m:d>
                        <m:dPr>
                          <m:ctrlPr>
                            <a:rPr lang="vi-VN" sz="1400" i="1" noProof="1">
                              <a:solidFill>
                                <a:schemeClr val="tx1">
                                  <a:lumMod val="95000"/>
                                  <a:lumOff val="5000"/>
                                </a:schemeClr>
                              </a:solidFill>
                              <a:latin typeface="Cambria Math" panose="02040503050406030204" pitchFamily="18" charset="0"/>
                            </a:rPr>
                          </m:ctrlPr>
                        </m:dPr>
                        <m:e>
                          <m:r>
                            <a:rPr lang="vi-VN" sz="1400" i="1" noProof="1">
                              <a:solidFill>
                                <a:schemeClr val="tx1">
                                  <a:lumMod val="95000"/>
                                  <a:lumOff val="5000"/>
                                </a:schemeClr>
                              </a:solidFill>
                              <a:latin typeface="Cambria Math" panose="02040503050406030204" pitchFamily="18" charset="0"/>
                            </a:rPr>
                            <m:t>𝑥</m:t>
                          </m:r>
                          <m:r>
                            <a:rPr lang="vi-VN" sz="1400" i="1" noProof="1">
                              <a:solidFill>
                                <a:schemeClr val="tx1">
                                  <a:lumMod val="95000"/>
                                  <a:lumOff val="5000"/>
                                </a:schemeClr>
                              </a:solidFill>
                              <a:latin typeface="Cambria Math" panose="02040503050406030204" pitchFamily="18" charset="0"/>
                            </a:rPr>
                            <m:t>,</m:t>
                          </m:r>
                          <m:r>
                            <a:rPr lang="vi-VN" sz="1400" i="1" noProof="1">
                              <a:solidFill>
                                <a:schemeClr val="tx1">
                                  <a:lumMod val="95000"/>
                                  <a:lumOff val="5000"/>
                                </a:schemeClr>
                              </a:solidFill>
                              <a:latin typeface="Cambria Math" panose="02040503050406030204" pitchFamily="18" charset="0"/>
                            </a:rPr>
                            <m:t>𝑦</m:t>
                          </m:r>
                        </m:e>
                      </m:d>
                      <m:r>
                        <a:rPr lang="vi-VN" sz="1400" noProof="1">
                          <a:solidFill>
                            <a:schemeClr val="tx1">
                              <a:lumMod val="95000"/>
                              <a:lumOff val="5000"/>
                            </a:schemeClr>
                          </a:solidFill>
                          <a:latin typeface="Cambria Math" panose="02040503050406030204" pitchFamily="18" charset="0"/>
                        </a:rPr>
                        <m:t>≈</m:t>
                      </m:r>
                      <m:r>
                        <a:rPr lang="vi-VN" sz="1400" i="1" noProof="1">
                          <a:solidFill>
                            <a:schemeClr val="tx1">
                              <a:lumMod val="95000"/>
                              <a:lumOff val="5000"/>
                            </a:schemeClr>
                          </a:solidFill>
                          <a:latin typeface="Cambria Math" panose="02040503050406030204" pitchFamily="18" charset="0"/>
                        </a:rPr>
                        <m:t>𝑓</m:t>
                      </m:r>
                      <m:d>
                        <m:dPr>
                          <m:ctrlPr>
                            <a:rPr lang="vi-VN" sz="1400" i="1" noProof="1">
                              <a:solidFill>
                                <a:schemeClr val="tx1">
                                  <a:lumMod val="95000"/>
                                  <a:lumOff val="5000"/>
                                </a:schemeClr>
                              </a:solidFill>
                              <a:latin typeface="Cambria Math" panose="02040503050406030204" pitchFamily="18" charset="0"/>
                            </a:rPr>
                          </m:ctrlPr>
                        </m:dPr>
                        <m:e>
                          <m:r>
                            <a:rPr lang="vi-VN" sz="1400" i="1" noProof="1">
                              <a:solidFill>
                                <a:schemeClr val="tx1">
                                  <a:lumMod val="95000"/>
                                  <a:lumOff val="5000"/>
                                </a:schemeClr>
                              </a:solidFill>
                              <a:latin typeface="Cambria Math" panose="02040503050406030204" pitchFamily="18" charset="0"/>
                            </a:rPr>
                            <m:t>𝑥</m:t>
                          </m:r>
                          <m:r>
                            <a:rPr lang="vi-VN" sz="1400" i="1" noProof="1">
                              <a:solidFill>
                                <a:schemeClr val="tx1">
                                  <a:lumMod val="95000"/>
                                  <a:lumOff val="5000"/>
                                </a:schemeClr>
                              </a:solidFill>
                              <a:latin typeface="Cambria Math" panose="02040503050406030204" pitchFamily="18" charset="0"/>
                            </a:rPr>
                            <m:t>,</m:t>
                          </m:r>
                          <m:r>
                            <a:rPr lang="vi-VN" sz="1400" i="1" noProof="1">
                              <a:solidFill>
                                <a:schemeClr val="tx1">
                                  <a:lumMod val="95000"/>
                                  <a:lumOff val="5000"/>
                                </a:schemeClr>
                              </a:solidFill>
                              <a:latin typeface="Cambria Math" panose="02040503050406030204" pitchFamily="18" charset="0"/>
                            </a:rPr>
                            <m:t>𝑦</m:t>
                          </m:r>
                          <m:r>
                            <a:rPr lang="vi-VN" sz="1400" b="0" i="1" noProof="1" smtClean="0">
                              <a:solidFill>
                                <a:schemeClr val="tx1">
                                  <a:lumMod val="95000"/>
                                  <a:lumOff val="5000"/>
                                </a:schemeClr>
                              </a:solidFill>
                              <a:latin typeface="Cambria Math" panose="02040503050406030204" pitchFamily="18" charset="0"/>
                            </a:rPr>
                            <m:t>+1</m:t>
                          </m:r>
                        </m:e>
                      </m:d>
                      <m:r>
                        <a:rPr lang="vi-VN" sz="1400" i="1" noProof="1">
                          <a:solidFill>
                            <a:schemeClr val="tx1">
                              <a:lumMod val="95000"/>
                              <a:lumOff val="5000"/>
                            </a:schemeClr>
                          </a:solidFill>
                          <a:latin typeface="Cambria Math" panose="02040503050406030204" pitchFamily="18" charset="0"/>
                        </a:rPr>
                        <m:t>−</m:t>
                      </m:r>
                      <m:r>
                        <a:rPr lang="vi-VN" sz="1400" i="1" noProof="1">
                          <a:solidFill>
                            <a:schemeClr val="tx1">
                              <a:lumMod val="95000"/>
                              <a:lumOff val="5000"/>
                            </a:schemeClr>
                          </a:solidFill>
                          <a:latin typeface="Cambria Math" panose="02040503050406030204" pitchFamily="18" charset="0"/>
                        </a:rPr>
                        <m:t>𝑓</m:t>
                      </m:r>
                      <m:d>
                        <m:dPr>
                          <m:ctrlPr>
                            <a:rPr lang="vi-VN" sz="1400" i="1" noProof="1">
                              <a:solidFill>
                                <a:schemeClr val="tx1">
                                  <a:lumMod val="95000"/>
                                  <a:lumOff val="5000"/>
                                </a:schemeClr>
                              </a:solidFill>
                              <a:latin typeface="Cambria Math" panose="02040503050406030204" pitchFamily="18" charset="0"/>
                            </a:rPr>
                          </m:ctrlPr>
                        </m:dPr>
                        <m:e>
                          <m:r>
                            <a:rPr lang="vi-VN" sz="1400" i="1" noProof="1">
                              <a:solidFill>
                                <a:schemeClr val="tx1">
                                  <a:lumMod val="95000"/>
                                  <a:lumOff val="5000"/>
                                </a:schemeClr>
                              </a:solidFill>
                              <a:latin typeface="Cambria Math" panose="02040503050406030204" pitchFamily="18" charset="0"/>
                            </a:rPr>
                            <m:t>𝑥</m:t>
                          </m:r>
                          <m:r>
                            <a:rPr lang="vi-VN" sz="1400" i="1" noProof="1">
                              <a:solidFill>
                                <a:schemeClr val="tx1">
                                  <a:lumMod val="95000"/>
                                  <a:lumOff val="5000"/>
                                </a:schemeClr>
                              </a:solidFill>
                              <a:latin typeface="Cambria Math" panose="02040503050406030204" pitchFamily="18" charset="0"/>
                            </a:rPr>
                            <m:t>,</m:t>
                          </m:r>
                          <m:r>
                            <a:rPr lang="vi-VN" sz="1400" i="1" noProof="1">
                              <a:solidFill>
                                <a:schemeClr val="tx1">
                                  <a:lumMod val="95000"/>
                                  <a:lumOff val="5000"/>
                                </a:schemeClr>
                              </a:solidFill>
                              <a:latin typeface="Cambria Math" panose="02040503050406030204" pitchFamily="18" charset="0"/>
                            </a:rPr>
                            <m:t>𝑦</m:t>
                          </m:r>
                        </m:e>
                      </m:d>
                    </m:oMath>
                  </m:oMathPara>
                </a14:m>
                <a:endParaRPr lang="en-US" dirty="0"/>
              </a:p>
            </p:txBody>
          </p:sp>
        </mc:Choice>
        <mc:Fallback xmlns="">
          <p:sp>
            <p:nvSpPr>
              <p:cNvPr id="16" name="Hộp Văn bản 15">
                <a:extLst>
                  <a:ext uri="{FF2B5EF4-FFF2-40B4-BE49-F238E27FC236}">
                    <a16:creationId xmlns:a16="http://schemas.microsoft.com/office/drawing/2014/main" id="{A291C0C7-BDF7-4BAA-B5A1-0E34DA3C4F7B}"/>
                  </a:ext>
                </a:extLst>
              </p:cNvPr>
              <p:cNvSpPr txBox="1">
                <a:spLocks noRot="1" noChangeAspect="1" noMove="1" noResize="1" noEditPoints="1" noAdjustHandles="1" noChangeArrowheads="1" noChangeShapeType="1" noTextEdit="1"/>
              </p:cNvSpPr>
              <p:nvPr/>
            </p:nvSpPr>
            <p:spPr>
              <a:xfrm>
                <a:off x="1293019" y="1399650"/>
                <a:ext cx="5086350" cy="965392"/>
              </a:xfrm>
              <a:prstGeom prst="rect">
                <a:avLst/>
              </a:prstGeom>
              <a:blipFill>
                <a:blip r:embed="rId7"/>
                <a:stretch>
                  <a:fillRect b="-633"/>
                </a:stretch>
              </a:blipFill>
            </p:spPr>
            <p:txBody>
              <a:bodyPr/>
              <a:lstStyle/>
              <a:p>
                <a:r>
                  <a:rPr lang="en-US">
                    <a:noFill/>
                  </a:rPr>
                  <a:t> </a:t>
                </a:r>
              </a:p>
            </p:txBody>
          </p:sp>
        </mc:Fallback>
      </mc:AlternateContent>
    </p:spTree>
    <p:extLst>
      <p:ext uri="{BB962C8B-B14F-4D97-AF65-F5344CB8AC3E}">
        <p14:creationId xmlns:p14="http://schemas.microsoft.com/office/powerpoint/2010/main" val="42301031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39"/>
          <p:cNvSpPr txBox="1">
            <a:spLocks noGrp="1"/>
          </p:cNvSpPr>
          <p:nvPr>
            <p:ph type="title"/>
          </p:nvPr>
        </p:nvSpPr>
        <p:spPr>
          <a:xfrm>
            <a:off x="713250" y="539500"/>
            <a:ext cx="7717500" cy="539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lang="en-US" sz="2800" dirty="0">
              <a:latin typeface="+mn-lt"/>
            </a:endParaRPr>
          </a:p>
        </p:txBody>
      </p:sp>
      <p:sp>
        <p:nvSpPr>
          <p:cNvPr id="404" name="Google Shape;404;p39"/>
          <p:cNvSpPr/>
          <p:nvPr/>
        </p:nvSpPr>
        <p:spPr>
          <a:xfrm rot="5400000">
            <a:off x="1681950" y="183909"/>
            <a:ext cx="43200" cy="198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Hộp Văn bản 1">
            <a:extLst>
              <a:ext uri="{FF2B5EF4-FFF2-40B4-BE49-F238E27FC236}">
                <a16:creationId xmlns:a16="http://schemas.microsoft.com/office/drawing/2014/main" id="{01281FAA-6D5D-4DCB-9BAA-5000BD86FC52}"/>
              </a:ext>
            </a:extLst>
          </p:cNvPr>
          <p:cNvSpPr txBox="1"/>
          <p:nvPr/>
        </p:nvSpPr>
        <p:spPr>
          <a:xfrm>
            <a:off x="846139" y="1256425"/>
            <a:ext cx="2085975" cy="338554"/>
          </a:xfrm>
          <a:prstGeom prst="rect">
            <a:avLst/>
          </a:prstGeom>
          <a:noFill/>
        </p:spPr>
        <p:txBody>
          <a:bodyPr wrap="square" rtlCol="0">
            <a:spAutoFit/>
          </a:bodyPr>
          <a:lstStyle/>
          <a:p>
            <a:r>
              <a:rPr lang="en-US" sz="1600" b="1" dirty="0">
                <a:solidFill>
                  <a:schemeClr val="tx1"/>
                </a:solidFill>
              </a:rPr>
              <a:t>Robert filter</a:t>
            </a:r>
          </a:p>
        </p:txBody>
      </p:sp>
      <mc:AlternateContent xmlns:mc="http://schemas.openxmlformats.org/markup-compatibility/2006" xmlns:a14="http://schemas.microsoft.com/office/drawing/2010/main">
        <mc:Choice Requires="a14">
          <p:sp>
            <p:nvSpPr>
              <p:cNvPr id="11" name="Chỗ dành sẵn cho Nội dung 2">
                <a:extLst>
                  <a:ext uri="{FF2B5EF4-FFF2-40B4-BE49-F238E27FC236}">
                    <a16:creationId xmlns:a16="http://schemas.microsoft.com/office/drawing/2014/main" id="{76299B27-7A0E-4D37-9A1D-F38EB4C26FE9}"/>
                  </a:ext>
                </a:extLst>
              </p:cNvPr>
              <p:cNvSpPr txBox="1">
                <a:spLocks/>
              </p:cNvSpPr>
              <p:nvPr/>
            </p:nvSpPr>
            <p:spPr>
              <a:xfrm>
                <a:off x="256059" y="1152609"/>
                <a:ext cx="7654975" cy="3969853"/>
              </a:xfrm>
              <a:prstGeom prst="rect">
                <a:avLst/>
              </a:prstGeom>
              <a:noFill/>
              <a:ln>
                <a:noFill/>
              </a:ln>
            </p:spPr>
            <p:txBody>
              <a:bodyPr spcFirstLastPara="1" wrap="square" lIns="91425" tIns="91425" rIns="91425" bIns="91425" anchor="ctr" anchorCtr="0">
                <a:norm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lt2"/>
                  </a:buClr>
                  <a:buSzPts val="1200"/>
                  <a:buFont typeface="Actor"/>
                  <a:buChar char="●"/>
                  <a:defRPr sz="1200" b="0" i="0" u="none" strike="noStrike" cap="none">
                    <a:solidFill>
                      <a:schemeClr val="dk1"/>
                    </a:solidFill>
                    <a:latin typeface="Actor"/>
                    <a:ea typeface="Actor"/>
                    <a:cs typeface="Actor"/>
                    <a:sym typeface="Actor"/>
                  </a:defRPr>
                </a:lvl1pPr>
                <a:lvl2pPr marL="914400" marR="0" lvl="1" indent="-330200" algn="l" rtl="0">
                  <a:lnSpc>
                    <a:spcPct val="100000"/>
                  </a:lnSpc>
                  <a:spcBef>
                    <a:spcPts val="0"/>
                  </a:spcBef>
                  <a:spcAft>
                    <a:spcPts val="0"/>
                  </a:spcAft>
                  <a:buClr>
                    <a:schemeClr val="dk1"/>
                  </a:buClr>
                  <a:buSzPts val="1600"/>
                  <a:buFont typeface="Actor"/>
                  <a:buChar char="○"/>
                  <a:defRPr sz="1600" b="0" i="0" u="none" strike="noStrike" cap="none">
                    <a:solidFill>
                      <a:schemeClr val="dk1"/>
                    </a:solidFill>
                    <a:latin typeface="Actor"/>
                    <a:ea typeface="Actor"/>
                    <a:cs typeface="Actor"/>
                    <a:sym typeface="Actor"/>
                  </a:defRPr>
                </a:lvl2pPr>
                <a:lvl3pPr marL="1371600" marR="0" lvl="2" indent="-330200" algn="l" rtl="0">
                  <a:lnSpc>
                    <a:spcPct val="100000"/>
                  </a:lnSpc>
                  <a:spcBef>
                    <a:spcPts val="0"/>
                  </a:spcBef>
                  <a:spcAft>
                    <a:spcPts val="0"/>
                  </a:spcAft>
                  <a:buClr>
                    <a:schemeClr val="dk1"/>
                  </a:buClr>
                  <a:buSzPts val="1600"/>
                  <a:buFont typeface="Actor"/>
                  <a:buChar char="■"/>
                  <a:defRPr sz="1600" b="0" i="0" u="none" strike="noStrike" cap="none">
                    <a:solidFill>
                      <a:schemeClr val="dk1"/>
                    </a:solidFill>
                    <a:latin typeface="Actor"/>
                    <a:ea typeface="Actor"/>
                    <a:cs typeface="Actor"/>
                    <a:sym typeface="Actor"/>
                  </a:defRPr>
                </a:lvl3pPr>
                <a:lvl4pPr marL="1828800" marR="0" lvl="3" indent="-330200" algn="l" rtl="0">
                  <a:lnSpc>
                    <a:spcPct val="100000"/>
                  </a:lnSpc>
                  <a:spcBef>
                    <a:spcPts val="0"/>
                  </a:spcBef>
                  <a:spcAft>
                    <a:spcPts val="0"/>
                  </a:spcAft>
                  <a:buClr>
                    <a:schemeClr val="dk1"/>
                  </a:buClr>
                  <a:buSzPts val="1600"/>
                  <a:buFont typeface="Actor"/>
                  <a:buChar char="●"/>
                  <a:defRPr sz="1600" b="0" i="0" u="none" strike="noStrike" cap="none">
                    <a:solidFill>
                      <a:schemeClr val="dk1"/>
                    </a:solidFill>
                    <a:latin typeface="Actor"/>
                    <a:ea typeface="Actor"/>
                    <a:cs typeface="Actor"/>
                    <a:sym typeface="Actor"/>
                  </a:defRPr>
                </a:lvl4pPr>
                <a:lvl5pPr marL="2286000" marR="0" lvl="4" indent="-330200" algn="l" rtl="0">
                  <a:lnSpc>
                    <a:spcPct val="100000"/>
                  </a:lnSpc>
                  <a:spcBef>
                    <a:spcPts val="0"/>
                  </a:spcBef>
                  <a:spcAft>
                    <a:spcPts val="0"/>
                  </a:spcAft>
                  <a:buClr>
                    <a:schemeClr val="dk1"/>
                  </a:buClr>
                  <a:buSzPts val="1600"/>
                  <a:buFont typeface="Actor"/>
                  <a:buChar char="○"/>
                  <a:defRPr sz="1600" b="0" i="0" u="none" strike="noStrike" cap="none">
                    <a:solidFill>
                      <a:schemeClr val="dk1"/>
                    </a:solidFill>
                    <a:latin typeface="Actor"/>
                    <a:ea typeface="Actor"/>
                    <a:cs typeface="Actor"/>
                    <a:sym typeface="Actor"/>
                  </a:defRPr>
                </a:lvl5pPr>
                <a:lvl6pPr marL="2743200" marR="0" lvl="5" indent="-330200" algn="l" rtl="0">
                  <a:lnSpc>
                    <a:spcPct val="100000"/>
                  </a:lnSpc>
                  <a:spcBef>
                    <a:spcPts val="0"/>
                  </a:spcBef>
                  <a:spcAft>
                    <a:spcPts val="0"/>
                  </a:spcAft>
                  <a:buClr>
                    <a:schemeClr val="dk1"/>
                  </a:buClr>
                  <a:buSzPts val="1600"/>
                  <a:buFont typeface="Actor"/>
                  <a:buChar char="■"/>
                  <a:defRPr sz="1600" b="0" i="0" u="none" strike="noStrike" cap="none">
                    <a:solidFill>
                      <a:schemeClr val="dk1"/>
                    </a:solidFill>
                    <a:latin typeface="Actor"/>
                    <a:ea typeface="Actor"/>
                    <a:cs typeface="Actor"/>
                    <a:sym typeface="Actor"/>
                  </a:defRPr>
                </a:lvl6pPr>
                <a:lvl7pPr marL="3200400" marR="0" lvl="6" indent="-330200" algn="l" rtl="0">
                  <a:lnSpc>
                    <a:spcPct val="100000"/>
                  </a:lnSpc>
                  <a:spcBef>
                    <a:spcPts val="0"/>
                  </a:spcBef>
                  <a:spcAft>
                    <a:spcPts val="0"/>
                  </a:spcAft>
                  <a:buClr>
                    <a:schemeClr val="dk1"/>
                  </a:buClr>
                  <a:buSzPts val="1600"/>
                  <a:buFont typeface="Actor"/>
                  <a:buChar char="●"/>
                  <a:defRPr sz="1600" b="0" i="0" u="none" strike="noStrike" cap="none">
                    <a:solidFill>
                      <a:schemeClr val="dk1"/>
                    </a:solidFill>
                    <a:latin typeface="Actor"/>
                    <a:ea typeface="Actor"/>
                    <a:cs typeface="Actor"/>
                    <a:sym typeface="Actor"/>
                  </a:defRPr>
                </a:lvl7pPr>
                <a:lvl8pPr marL="3657600" marR="0" lvl="7" indent="-330200" algn="l" rtl="0">
                  <a:lnSpc>
                    <a:spcPct val="100000"/>
                  </a:lnSpc>
                  <a:spcBef>
                    <a:spcPts val="0"/>
                  </a:spcBef>
                  <a:spcAft>
                    <a:spcPts val="0"/>
                  </a:spcAft>
                  <a:buClr>
                    <a:schemeClr val="dk1"/>
                  </a:buClr>
                  <a:buSzPts val="1600"/>
                  <a:buFont typeface="Actor"/>
                  <a:buChar char="○"/>
                  <a:defRPr sz="1600" b="0" i="0" u="none" strike="noStrike" cap="none">
                    <a:solidFill>
                      <a:schemeClr val="dk1"/>
                    </a:solidFill>
                    <a:latin typeface="Actor"/>
                    <a:ea typeface="Actor"/>
                    <a:cs typeface="Actor"/>
                    <a:sym typeface="Actor"/>
                  </a:defRPr>
                </a:lvl8pPr>
                <a:lvl9pPr marL="4114800" marR="0" lvl="8" indent="-330200" algn="l" rtl="0">
                  <a:lnSpc>
                    <a:spcPct val="100000"/>
                  </a:lnSpc>
                  <a:spcBef>
                    <a:spcPts val="0"/>
                  </a:spcBef>
                  <a:spcAft>
                    <a:spcPts val="0"/>
                  </a:spcAft>
                  <a:buClr>
                    <a:schemeClr val="dk1"/>
                  </a:buClr>
                  <a:buSzPts val="1600"/>
                  <a:buFont typeface="Actor"/>
                  <a:buChar char="■"/>
                  <a:defRPr sz="1600" b="0" i="0" u="none" strike="noStrike" cap="none">
                    <a:solidFill>
                      <a:schemeClr val="dk1"/>
                    </a:solidFill>
                    <a:latin typeface="Actor"/>
                    <a:ea typeface="Actor"/>
                    <a:cs typeface="Actor"/>
                    <a:sym typeface="Actor"/>
                  </a:defRPr>
                </a:lvl9pPr>
              </a:lstStyle>
              <a:p>
                <a:pPr marL="1041400" lvl="2" indent="0">
                  <a:buNone/>
                </a:pPr>
                <a:r>
                  <a:rPr lang="vi-VN" b="1" noProof="1">
                    <a:solidFill>
                      <a:schemeClr val="tx2"/>
                    </a:solidFill>
                    <a:latin typeface="+mn-lt"/>
                  </a:rPr>
                  <a:t>Xấp xỉ độ lớn của gradient</a:t>
                </a:r>
              </a:p>
              <a:p>
                <a:pPr marL="969963" lvl="2" indent="-1588">
                  <a:buFont typeface="Actor"/>
                  <a:buNone/>
                </a:pPr>
                <a14:m>
                  <m:oMathPara xmlns:m="http://schemas.openxmlformats.org/officeDocument/2006/math">
                    <m:oMathParaPr>
                      <m:jc m:val="left"/>
                    </m:oMathParaPr>
                    <m:oMath xmlns:m="http://schemas.openxmlformats.org/officeDocument/2006/math">
                      <m:d>
                        <m:dPr>
                          <m:begChr m:val="|"/>
                          <m:endChr m:val="|"/>
                          <m:ctrlPr>
                            <a:rPr lang="vi-VN" sz="1500" b="1" i="1" noProof="1" smtClean="0">
                              <a:solidFill>
                                <a:schemeClr val="tx1">
                                  <a:lumMod val="95000"/>
                                  <a:lumOff val="5000"/>
                                </a:schemeClr>
                              </a:solidFill>
                              <a:latin typeface="Cambria Math" panose="02040503050406030204" pitchFamily="18" charset="0"/>
                            </a:rPr>
                          </m:ctrlPr>
                        </m:dPr>
                        <m:e>
                          <m:r>
                            <a:rPr lang="vi-VN" sz="1500" b="1" i="1" noProof="1">
                              <a:solidFill>
                                <a:schemeClr val="tx1">
                                  <a:lumMod val="95000"/>
                                  <a:lumOff val="5000"/>
                                </a:schemeClr>
                              </a:solidFill>
                              <a:latin typeface="Cambria Math" panose="02040503050406030204" pitchFamily="18" charset="0"/>
                            </a:rPr>
                            <m:t>𝜵</m:t>
                          </m:r>
                          <m:r>
                            <a:rPr lang="vi-VN" sz="1500" b="1" i="1" noProof="1">
                              <a:solidFill>
                                <a:schemeClr val="tx1">
                                  <a:lumMod val="95000"/>
                                  <a:lumOff val="5000"/>
                                </a:schemeClr>
                              </a:solidFill>
                              <a:latin typeface="Cambria Math" panose="02040503050406030204" pitchFamily="18" charset="0"/>
                            </a:rPr>
                            <m:t>𝒇</m:t>
                          </m:r>
                          <m:d>
                            <m:dPr>
                              <m:ctrlPr>
                                <a:rPr lang="vi-VN" sz="1500" b="1" i="1" noProof="1">
                                  <a:solidFill>
                                    <a:schemeClr val="tx1">
                                      <a:lumMod val="95000"/>
                                      <a:lumOff val="5000"/>
                                    </a:schemeClr>
                                  </a:solidFill>
                                  <a:latin typeface="Cambria Math" panose="02040503050406030204" pitchFamily="18" charset="0"/>
                                </a:rPr>
                              </m:ctrlPr>
                            </m:dPr>
                            <m:e>
                              <m:r>
                                <a:rPr lang="vi-VN" sz="1500" b="1" i="1" noProof="1">
                                  <a:solidFill>
                                    <a:schemeClr val="tx1">
                                      <a:lumMod val="95000"/>
                                      <a:lumOff val="5000"/>
                                    </a:schemeClr>
                                  </a:solidFill>
                                  <a:latin typeface="Cambria Math" panose="02040503050406030204" pitchFamily="18" charset="0"/>
                                </a:rPr>
                                <m:t>𝒙</m:t>
                              </m:r>
                              <m:r>
                                <a:rPr lang="vi-VN" sz="1500" b="1" noProof="1">
                                  <a:solidFill>
                                    <a:schemeClr val="tx1">
                                      <a:lumMod val="95000"/>
                                      <a:lumOff val="5000"/>
                                    </a:schemeClr>
                                  </a:solidFill>
                                  <a:latin typeface="Cambria Math" panose="02040503050406030204" pitchFamily="18" charset="0"/>
                                </a:rPr>
                                <m:t>,</m:t>
                              </m:r>
                              <m:r>
                                <a:rPr lang="vi-VN" sz="1500" b="1" i="1" noProof="1">
                                  <a:solidFill>
                                    <a:schemeClr val="tx1">
                                      <a:lumMod val="95000"/>
                                      <a:lumOff val="5000"/>
                                    </a:schemeClr>
                                  </a:solidFill>
                                  <a:latin typeface="Cambria Math" panose="02040503050406030204" pitchFamily="18" charset="0"/>
                                </a:rPr>
                                <m:t>𝒚</m:t>
                              </m:r>
                            </m:e>
                          </m:d>
                        </m:e>
                      </m:d>
                      <m:r>
                        <a:rPr lang="vi-VN" sz="1500" b="1" noProof="1">
                          <a:solidFill>
                            <a:schemeClr val="tx1">
                              <a:lumMod val="95000"/>
                              <a:lumOff val="5000"/>
                            </a:schemeClr>
                          </a:solidFill>
                          <a:latin typeface="Cambria Math" panose="02040503050406030204" pitchFamily="18" charset="0"/>
                        </a:rPr>
                        <m:t>≈</m:t>
                      </m:r>
                      <m:rad>
                        <m:radPr>
                          <m:degHide m:val="on"/>
                          <m:ctrlPr>
                            <a:rPr lang="vi-VN" sz="1500" b="1" i="1" noProof="1" smtClean="0">
                              <a:solidFill>
                                <a:schemeClr val="tx1">
                                  <a:lumMod val="95000"/>
                                  <a:lumOff val="5000"/>
                                </a:schemeClr>
                              </a:solidFill>
                              <a:latin typeface="Cambria Math" panose="02040503050406030204" pitchFamily="18" charset="0"/>
                            </a:rPr>
                          </m:ctrlPr>
                        </m:radPr>
                        <m:deg/>
                        <m:e>
                          <m:sSup>
                            <m:sSupPr>
                              <m:ctrlPr>
                                <a:rPr lang="vi-VN" sz="1500" b="1" i="1" noProof="1" smtClean="0">
                                  <a:solidFill>
                                    <a:schemeClr val="tx1">
                                      <a:lumMod val="95000"/>
                                      <a:lumOff val="5000"/>
                                    </a:schemeClr>
                                  </a:solidFill>
                                  <a:latin typeface="Cambria Math" panose="02040503050406030204" pitchFamily="18" charset="0"/>
                                </a:rPr>
                              </m:ctrlPr>
                            </m:sSupPr>
                            <m:e>
                              <m:d>
                                <m:dPr>
                                  <m:ctrlPr>
                                    <a:rPr lang="vi-VN" sz="1500" b="1" i="1" noProof="1" smtClean="0">
                                      <a:solidFill>
                                        <a:schemeClr val="tx1">
                                          <a:lumMod val="95000"/>
                                          <a:lumOff val="5000"/>
                                        </a:schemeClr>
                                      </a:solidFill>
                                      <a:latin typeface="Cambria Math" panose="02040503050406030204" pitchFamily="18" charset="0"/>
                                    </a:rPr>
                                  </m:ctrlPr>
                                </m:dPr>
                                <m:e>
                                  <m:sSub>
                                    <m:sSubPr>
                                      <m:ctrlPr>
                                        <a:rPr lang="vi-VN" sz="1500" b="1" i="1" noProof="1">
                                          <a:solidFill>
                                            <a:schemeClr val="tx1">
                                              <a:lumMod val="95000"/>
                                              <a:lumOff val="5000"/>
                                            </a:schemeClr>
                                          </a:solidFill>
                                          <a:latin typeface="Cambria Math" panose="02040503050406030204" pitchFamily="18" charset="0"/>
                                        </a:rPr>
                                      </m:ctrlPr>
                                    </m:sSubPr>
                                    <m:e>
                                      <m:r>
                                        <a:rPr lang="vi-VN" sz="1500" b="1" i="1" noProof="1">
                                          <a:solidFill>
                                            <a:schemeClr val="tx1">
                                              <a:lumMod val="95000"/>
                                              <a:lumOff val="5000"/>
                                            </a:schemeClr>
                                          </a:solidFill>
                                          <a:latin typeface="Cambria Math" panose="02040503050406030204" pitchFamily="18" charset="0"/>
                                        </a:rPr>
                                        <m:t>𝒛</m:t>
                                      </m:r>
                                    </m:e>
                                    <m:sub>
                                      <m:r>
                                        <a:rPr lang="vi-VN" sz="1500" b="1" i="1" noProof="1">
                                          <a:solidFill>
                                            <a:schemeClr val="tx1">
                                              <a:lumMod val="95000"/>
                                              <a:lumOff val="5000"/>
                                            </a:schemeClr>
                                          </a:solidFill>
                                          <a:latin typeface="Cambria Math" panose="02040503050406030204" pitchFamily="18" charset="0"/>
                                        </a:rPr>
                                        <m:t>𝟔</m:t>
                                      </m:r>
                                    </m:sub>
                                  </m:sSub>
                                  <m:r>
                                    <a:rPr lang="vi-VN" sz="1500" b="1" i="1" noProof="1">
                                      <a:solidFill>
                                        <a:schemeClr val="tx1">
                                          <a:lumMod val="95000"/>
                                          <a:lumOff val="5000"/>
                                        </a:schemeClr>
                                      </a:solidFill>
                                      <a:latin typeface="Cambria Math" panose="02040503050406030204" pitchFamily="18" charset="0"/>
                                    </a:rPr>
                                    <m:t>−</m:t>
                                  </m:r>
                                  <m:sSub>
                                    <m:sSubPr>
                                      <m:ctrlPr>
                                        <a:rPr lang="vi-VN" sz="1500" b="1" i="1" noProof="1">
                                          <a:solidFill>
                                            <a:schemeClr val="tx1">
                                              <a:lumMod val="95000"/>
                                              <a:lumOff val="5000"/>
                                            </a:schemeClr>
                                          </a:solidFill>
                                          <a:latin typeface="Cambria Math" panose="02040503050406030204" pitchFamily="18" charset="0"/>
                                        </a:rPr>
                                      </m:ctrlPr>
                                    </m:sSubPr>
                                    <m:e>
                                      <m:r>
                                        <a:rPr lang="vi-VN" sz="1500" b="1" i="1" noProof="1">
                                          <a:solidFill>
                                            <a:schemeClr val="tx1">
                                              <a:lumMod val="95000"/>
                                              <a:lumOff val="5000"/>
                                            </a:schemeClr>
                                          </a:solidFill>
                                          <a:latin typeface="Cambria Math" panose="02040503050406030204" pitchFamily="18" charset="0"/>
                                        </a:rPr>
                                        <m:t>𝒛</m:t>
                                      </m:r>
                                    </m:e>
                                    <m:sub>
                                      <m:r>
                                        <a:rPr lang="vi-VN" sz="1500" b="1" i="1" noProof="1">
                                          <a:solidFill>
                                            <a:schemeClr val="tx1">
                                              <a:lumMod val="95000"/>
                                              <a:lumOff val="5000"/>
                                            </a:schemeClr>
                                          </a:solidFill>
                                          <a:latin typeface="Cambria Math" panose="02040503050406030204" pitchFamily="18" charset="0"/>
                                        </a:rPr>
                                        <m:t>𝟓</m:t>
                                      </m:r>
                                    </m:sub>
                                  </m:sSub>
                                </m:e>
                              </m:d>
                            </m:e>
                            <m:sup>
                              <m:r>
                                <a:rPr lang="vi-VN" sz="1500" b="1" i="1" noProof="1" smtClean="0">
                                  <a:solidFill>
                                    <a:schemeClr val="tx1">
                                      <a:lumMod val="95000"/>
                                      <a:lumOff val="5000"/>
                                    </a:schemeClr>
                                  </a:solidFill>
                                  <a:latin typeface="Cambria Math" panose="02040503050406030204" pitchFamily="18" charset="0"/>
                                </a:rPr>
                                <m:t>𝟐</m:t>
                              </m:r>
                            </m:sup>
                          </m:sSup>
                          <m:r>
                            <a:rPr lang="vi-VN" sz="1500" b="1" i="1" noProof="1" smtClean="0">
                              <a:solidFill>
                                <a:schemeClr val="tx1">
                                  <a:lumMod val="95000"/>
                                  <a:lumOff val="5000"/>
                                </a:schemeClr>
                              </a:solidFill>
                              <a:latin typeface="Cambria Math" panose="02040503050406030204" pitchFamily="18" charset="0"/>
                            </a:rPr>
                            <m:t>+</m:t>
                          </m:r>
                          <m:sSup>
                            <m:sSupPr>
                              <m:ctrlPr>
                                <a:rPr lang="vi-VN" sz="1500" b="1" i="1" noProof="1">
                                  <a:solidFill>
                                    <a:schemeClr val="tx1">
                                      <a:lumMod val="95000"/>
                                      <a:lumOff val="5000"/>
                                    </a:schemeClr>
                                  </a:solidFill>
                                  <a:latin typeface="Cambria Math" panose="02040503050406030204" pitchFamily="18" charset="0"/>
                                </a:rPr>
                              </m:ctrlPr>
                            </m:sSupPr>
                            <m:e>
                              <m:d>
                                <m:dPr>
                                  <m:ctrlPr>
                                    <a:rPr lang="vi-VN" sz="1500" b="1" i="1" noProof="1">
                                      <a:solidFill>
                                        <a:schemeClr val="tx1">
                                          <a:lumMod val="95000"/>
                                          <a:lumOff val="5000"/>
                                        </a:schemeClr>
                                      </a:solidFill>
                                      <a:latin typeface="Cambria Math" panose="02040503050406030204" pitchFamily="18" charset="0"/>
                                    </a:rPr>
                                  </m:ctrlPr>
                                </m:dPr>
                                <m:e>
                                  <m:sSub>
                                    <m:sSubPr>
                                      <m:ctrlPr>
                                        <a:rPr lang="vi-VN" sz="1500" b="1" i="1" noProof="1">
                                          <a:solidFill>
                                            <a:schemeClr val="tx1">
                                              <a:lumMod val="95000"/>
                                              <a:lumOff val="5000"/>
                                            </a:schemeClr>
                                          </a:solidFill>
                                          <a:latin typeface="Cambria Math" panose="02040503050406030204" pitchFamily="18" charset="0"/>
                                        </a:rPr>
                                      </m:ctrlPr>
                                    </m:sSubPr>
                                    <m:e>
                                      <m:r>
                                        <a:rPr lang="vi-VN" sz="1500" b="1" i="1" noProof="1">
                                          <a:solidFill>
                                            <a:schemeClr val="tx1">
                                              <a:lumMod val="95000"/>
                                              <a:lumOff val="5000"/>
                                            </a:schemeClr>
                                          </a:solidFill>
                                          <a:latin typeface="Cambria Math" panose="02040503050406030204" pitchFamily="18" charset="0"/>
                                        </a:rPr>
                                        <m:t>𝒛</m:t>
                                      </m:r>
                                    </m:e>
                                    <m:sub>
                                      <m:r>
                                        <a:rPr lang="vi-VN" sz="1500" b="1" i="1" noProof="1">
                                          <a:solidFill>
                                            <a:schemeClr val="tx1">
                                              <a:lumMod val="95000"/>
                                              <a:lumOff val="5000"/>
                                            </a:schemeClr>
                                          </a:solidFill>
                                          <a:latin typeface="Cambria Math" panose="02040503050406030204" pitchFamily="18" charset="0"/>
                                        </a:rPr>
                                        <m:t>𝟖</m:t>
                                      </m:r>
                                    </m:sub>
                                  </m:sSub>
                                  <m:r>
                                    <a:rPr lang="vi-VN" sz="1500" b="1" i="1" noProof="1">
                                      <a:solidFill>
                                        <a:schemeClr val="tx1">
                                          <a:lumMod val="95000"/>
                                          <a:lumOff val="5000"/>
                                        </a:schemeClr>
                                      </a:solidFill>
                                      <a:latin typeface="Cambria Math" panose="02040503050406030204" pitchFamily="18" charset="0"/>
                                    </a:rPr>
                                    <m:t>−</m:t>
                                  </m:r>
                                  <m:sSub>
                                    <m:sSubPr>
                                      <m:ctrlPr>
                                        <a:rPr lang="vi-VN" sz="1500" b="1" i="1" noProof="1">
                                          <a:solidFill>
                                            <a:schemeClr val="tx1">
                                              <a:lumMod val="95000"/>
                                              <a:lumOff val="5000"/>
                                            </a:schemeClr>
                                          </a:solidFill>
                                          <a:latin typeface="Cambria Math" panose="02040503050406030204" pitchFamily="18" charset="0"/>
                                        </a:rPr>
                                      </m:ctrlPr>
                                    </m:sSubPr>
                                    <m:e>
                                      <m:r>
                                        <a:rPr lang="vi-VN" sz="1500" b="1" i="1" noProof="1">
                                          <a:solidFill>
                                            <a:schemeClr val="tx1">
                                              <a:lumMod val="95000"/>
                                              <a:lumOff val="5000"/>
                                            </a:schemeClr>
                                          </a:solidFill>
                                          <a:latin typeface="Cambria Math" panose="02040503050406030204" pitchFamily="18" charset="0"/>
                                        </a:rPr>
                                        <m:t>𝒛</m:t>
                                      </m:r>
                                    </m:e>
                                    <m:sub>
                                      <m:r>
                                        <a:rPr lang="vi-VN" sz="1500" b="1" i="1" noProof="1">
                                          <a:solidFill>
                                            <a:schemeClr val="tx1">
                                              <a:lumMod val="95000"/>
                                              <a:lumOff val="5000"/>
                                            </a:schemeClr>
                                          </a:solidFill>
                                          <a:latin typeface="Cambria Math" panose="02040503050406030204" pitchFamily="18" charset="0"/>
                                        </a:rPr>
                                        <m:t>𝟓</m:t>
                                      </m:r>
                                    </m:sub>
                                  </m:sSub>
                                </m:e>
                              </m:d>
                            </m:e>
                            <m:sup>
                              <m:r>
                                <a:rPr lang="vi-VN" sz="1500" b="1" i="1" noProof="1">
                                  <a:solidFill>
                                    <a:schemeClr val="tx1">
                                      <a:lumMod val="95000"/>
                                      <a:lumOff val="5000"/>
                                    </a:schemeClr>
                                  </a:solidFill>
                                  <a:latin typeface="Cambria Math" panose="02040503050406030204" pitchFamily="18" charset="0"/>
                                </a:rPr>
                                <m:t>𝟐</m:t>
                              </m:r>
                            </m:sup>
                          </m:sSup>
                        </m:e>
                      </m:rad>
                      <m:r>
                        <a:rPr lang="vi-VN" sz="1500" b="1" i="1" noProof="1" smtClean="0">
                          <a:solidFill>
                            <a:schemeClr val="tx1">
                              <a:lumMod val="95000"/>
                              <a:lumOff val="5000"/>
                            </a:schemeClr>
                          </a:solidFill>
                          <a:latin typeface="Cambria Math" panose="02040503050406030204" pitchFamily="18" charset="0"/>
                        </a:rPr>
                        <m:t>=</m:t>
                      </m:r>
                      <m:rad>
                        <m:radPr>
                          <m:degHide m:val="on"/>
                          <m:ctrlPr>
                            <a:rPr lang="vi-VN" sz="1500" b="1" i="1" noProof="1">
                              <a:solidFill>
                                <a:schemeClr val="tx1">
                                  <a:lumMod val="95000"/>
                                  <a:lumOff val="5000"/>
                                </a:schemeClr>
                              </a:solidFill>
                              <a:latin typeface="Cambria Math" panose="02040503050406030204" pitchFamily="18" charset="0"/>
                            </a:rPr>
                          </m:ctrlPr>
                        </m:radPr>
                        <m:deg/>
                        <m:e>
                          <m:sSup>
                            <m:sSupPr>
                              <m:ctrlPr>
                                <a:rPr lang="vi-VN" sz="1500" b="1" i="1" noProof="1">
                                  <a:solidFill>
                                    <a:schemeClr val="tx1">
                                      <a:lumMod val="95000"/>
                                      <a:lumOff val="5000"/>
                                    </a:schemeClr>
                                  </a:solidFill>
                                  <a:latin typeface="Cambria Math" panose="02040503050406030204" pitchFamily="18" charset="0"/>
                                </a:rPr>
                              </m:ctrlPr>
                            </m:sSupPr>
                            <m:e>
                              <m:d>
                                <m:dPr>
                                  <m:ctrlPr>
                                    <a:rPr lang="vi-VN" sz="1500" b="1" i="1" noProof="1">
                                      <a:solidFill>
                                        <a:schemeClr val="tx1">
                                          <a:lumMod val="95000"/>
                                          <a:lumOff val="5000"/>
                                        </a:schemeClr>
                                      </a:solidFill>
                                      <a:latin typeface="Cambria Math" panose="02040503050406030204" pitchFamily="18" charset="0"/>
                                    </a:rPr>
                                  </m:ctrlPr>
                                </m:dPr>
                                <m:e>
                                  <m:sSub>
                                    <m:sSubPr>
                                      <m:ctrlPr>
                                        <a:rPr lang="vi-VN" sz="1500" b="1" i="1" noProof="1">
                                          <a:solidFill>
                                            <a:schemeClr val="tx1">
                                              <a:lumMod val="95000"/>
                                              <a:lumOff val="5000"/>
                                            </a:schemeClr>
                                          </a:solidFill>
                                          <a:latin typeface="Cambria Math" panose="02040503050406030204" pitchFamily="18" charset="0"/>
                                        </a:rPr>
                                      </m:ctrlPr>
                                    </m:sSubPr>
                                    <m:e>
                                      <m:r>
                                        <a:rPr lang="vi-VN" sz="1500" b="1" i="1" noProof="1">
                                          <a:solidFill>
                                            <a:schemeClr val="tx1">
                                              <a:lumMod val="95000"/>
                                              <a:lumOff val="5000"/>
                                            </a:schemeClr>
                                          </a:solidFill>
                                          <a:latin typeface="Cambria Math" panose="02040503050406030204" pitchFamily="18" charset="0"/>
                                        </a:rPr>
                                        <m:t>𝒛</m:t>
                                      </m:r>
                                    </m:e>
                                    <m:sub>
                                      <m:r>
                                        <a:rPr lang="vi-VN" sz="1500" b="1" i="1" noProof="1" smtClean="0">
                                          <a:solidFill>
                                            <a:schemeClr val="tx1">
                                              <a:lumMod val="95000"/>
                                              <a:lumOff val="5000"/>
                                            </a:schemeClr>
                                          </a:solidFill>
                                          <a:latin typeface="Cambria Math" panose="02040503050406030204" pitchFamily="18" charset="0"/>
                                        </a:rPr>
                                        <m:t>𝟓</m:t>
                                      </m:r>
                                    </m:sub>
                                  </m:sSub>
                                  <m:r>
                                    <a:rPr lang="vi-VN" sz="1500" b="1" i="1" noProof="1">
                                      <a:solidFill>
                                        <a:schemeClr val="tx1">
                                          <a:lumMod val="95000"/>
                                          <a:lumOff val="5000"/>
                                        </a:schemeClr>
                                      </a:solidFill>
                                      <a:latin typeface="Cambria Math" panose="02040503050406030204" pitchFamily="18" charset="0"/>
                                    </a:rPr>
                                    <m:t>−</m:t>
                                  </m:r>
                                  <m:sSub>
                                    <m:sSubPr>
                                      <m:ctrlPr>
                                        <a:rPr lang="vi-VN" sz="1500" b="1" i="1" noProof="1">
                                          <a:solidFill>
                                            <a:schemeClr val="tx1">
                                              <a:lumMod val="95000"/>
                                              <a:lumOff val="5000"/>
                                            </a:schemeClr>
                                          </a:solidFill>
                                          <a:latin typeface="Cambria Math" panose="02040503050406030204" pitchFamily="18" charset="0"/>
                                        </a:rPr>
                                      </m:ctrlPr>
                                    </m:sSubPr>
                                    <m:e>
                                      <m:r>
                                        <a:rPr lang="vi-VN" sz="1500" b="1" i="1" noProof="1">
                                          <a:solidFill>
                                            <a:schemeClr val="tx1">
                                              <a:lumMod val="95000"/>
                                              <a:lumOff val="5000"/>
                                            </a:schemeClr>
                                          </a:solidFill>
                                          <a:latin typeface="Cambria Math" panose="02040503050406030204" pitchFamily="18" charset="0"/>
                                        </a:rPr>
                                        <m:t>𝒛</m:t>
                                      </m:r>
                                    </m:e>
                                    <m:sub>
                                      <m:r>
                                        <a:rPr lang="vi-VN" sz="1500" b="1" i="1" noProof="1" smtClean="0">
                                          <a:solidFill>
                                            <a:schemeClr val="tx1">
                                              <a:lumMod val="95000"/>
                                              <a:lumOff val="5000"/>
                                            </a:schemeClr>
                                          </a:solidFill>
                                          <a:latin typeface="Cambria Math" panose="02040503050406030204" pitchFamily="18" charset="0"/>
                                        </a:rPr>
                                        <m:t>𝟖</m:t>
                                      </m:r>
                                    </m:sub>
                                  </m:sSub>
                                </m:e>
                              </m:d>
                            </m:e>
                            <m:sup>
                              <m:r>
                                <a:rPr lang="vi-VN" sz="1500" b="1" i="1" noProof="1">
                                  <a:solidFill>
                                    <a:schemeClr val="tx1">
                                      <a:lumMod val="95000"/>
                                      <a:lumOff val="5000"/>
                                    </a:schemeClr>
                                  </a:solidFill>
                                  <a:latin typeface="Cambria Math" panose="02040503050406030204" pitchFamily="18" charset="0"/>
                                </a:rPr>
                                <m:t>𝟐</m:t>
                              </m:r>
                            </m:sup>
                          </m:sSup>
                          <m:r>
                            <a:rPr lang="vi-VN" sz="1500" b="1" i="1" noProof="1">
                              <a:solidFill>
                                <a:schemeClr val="tx1">
                                  <a:lumMod val="95000"/>
                                  <a:lumOff val="5000"/>
                                </a:schemeClr>
                              </a:solidFill>
                              <a:latin typeface="Cambria Math" panose="02040503050406030204" pitchFamily="18" charset="0"/>
                            </a:rPr>
                            <m:t>+</m:t>
                          </m:r>
                          <m:sSup>
                            <m:sSupPr>
                              <m:ctrlPr>
                                <a:rPr lang="vi-VN" sz="1500" b="1" i="1" noProof="1">
                                  <a:solidFill>
                                    <a:schemeClr val="tx1">
                                      <a:lumMod val="95000"/>
                                      <a:lumOff val="5000"/>
                                    </a:schemeClr>
                                  </a:solidFill>
                                  <a:latin typeface="Cambria Math" panose="02040503050406030204" pitchFamily="18" charset="0"/>
                                </a:rPr>
                              </m:ctrlPr>
                            </m:sSupPr>
                            <m:e>
                              <m:d>
                                <m:dPr>
                                  <m:ctrlPr>
                                    <a:rPr lang="vi-VN" sz="1500" b="1" i="1" noProof="1">
                                      <a:solidFill>
                                        <a:schemeClr val="tx1">
                                          <a:lumMod val="95000"/>
                                          <a:lumOff val="5000"/>
                                        </a:schemeClr>
                                      </a:solidFill>
                                      <a:latin typeface="Cambria Math" panose="02040503050406030204" pitchFamily="18" charset="0"/>
                                    </a:rPr>
                                  </m:ctrlPr>
                                </m:dPr>
                                <m:e>
                                  <m:sSub>
                                    <m:sSubPr>
                                      <m:ctrlPr>
                                        <a:rPr lang="vi-VN" sz="1500" b="1" i="1" noProof="1">
                                          <a:solidFill>
                                            <a:schemeClr val="tx1">
                                              <a:lumMod val="95000"/>
                                              <a:lumOff val="5000"/>
                                            </a:schemeClr>
                                          </a:solidFill>
                                          <a:latin typeface="Cambria Math" panose="02040503050406030204" pitchFamily="18" charset="0"/>
                                        </a:rPr>
                                      </m:ctrlPr>
                                    </m:sSubPr>
                                    <m:e>
                                      <m:r>
                                        <a:rPr lang="vi-VN" sz="1500" b="1" i="1" noProof="1">
                                          <a:solidFill>
                                            <a:schemeClr val="tx1">
                                              <a:lumMod val="95000"/>
                                              <a:lumOff val="5000"/>
                                            </a:schemeClr>
                                          </a:solidFill>
                                          <a:latin typeface="Cambria Math" panose="02040503050406030204" pitchFamily="18" charset="0"/>
                                        </a:rPr>
                                        <m:t>𝒛</m:t>
                                      </m:r>
                                    </m:e>
                                    <m:sub>
                                      <m:r>
                                        <a:rPr lang="vi-VN" sz="1500" b="1" i="1" noProof="1" smtClean="0">
                                          <a:solidFill>
                                            <a:schemeClr val="tx1">
                                              <a:lumMod val="95000"/>
                                              <a:lumOff val="5000"/>
                                            </a:schemeClr>
                                          </a:solidFill>
                                          <a:latin typeface="Cambria Math" panose="02040503050406030204" pitchFamily="18" charset="0"/>
                                        </a:rPr>
                                        <m:t>𝟓</m:t>
                                      </m:r>
                                    </m:sub>
                                  </m:sSub>
                                  <m:r>
                                    <a:rPr lang="vi-VN" sz="1500" b="1" i="1" noProof="1">
                                      <a:solidFill>
                                        <a:schemeClr val="tx1">
                                          <a:lumMod val="95000"/>
                                          <a:lumOff val="5000"/>
                                        </a:schemeClr>
                                      </a:solidFill>
                                      <a:latin typeface="Cambria Math" panose="02040503050406030204" pitchFamily="18" charset="0"/>
                                    </a:rPr>
                                    <m:t>−</m:t>
                                  </m:r>
                                  <m:sSub>
                                    <m:sSubPr>
                                      <m:ctrlPr>
                                        <a:rPr lang="vi-VN" sz="1500" b="1" i="1" noProof="1">
                                          <a:solidFill>
                                            <a:schemeClr val="tx1">
                                              <a:lumMod val="95000"/>
                                              <a:lumOff val="5000"/>
                                            </a:schemeClr>
                                          </a:solidFill>
                                          <a:latin typeface="Cambria Math" panose="02040503050406030204" pitchFamily="18" charset="0"/>
                                        </a:rPr>
                                      </m:ctrlPr>
                                    </m:sSubPr>
                                    <m:e>
                                      <m:r>
                                        <a:rPr lang="vi-VN" sz="1500" b="1" i="1" noProof="1">
                                          <a:solidFill>
                                            <a:schemeClr val="tx1">
                                              <a:lumMod val="95000"/>
                                              <a:lumOff val="5000"/>
                                            </a:schemeClr>
                                          </a:solidFill>
                                          <a:latin typeface="Cambria Math" panose="02040503050406030204" pitchFamily="18" charset="0"/>
                                        </a:rPr>
                                        <m:t>𝒛</m:t>
                                      </m:r>
                                    </m:e>
                                    <m:sub>
                                      <m:r>
                                        <a:rPr lang="vi-VN" sz="1500" b="1" i="1" noProof="1" smtClean="0">
                                          <a:solidFill>
                                            <a:schemeClr val="tx1">
                                              <a:lumMod val="95000"/>
                                              <a:lumOff val="5000"/>
                                            </a:schemeClr>
                                          </a:solidFill>
                                          <a:latin typeface="Cambria Math" panose="02040503050406030204" pitchFamily="18" charset="0"/>
                                        </a:rPr>
                                        <m:t>𝟔</m:t>
                                      </m:r>
                                    </m:sub>
                                  </m:sSub>
                                </m:e>
                              </m:d>
                            </m:e>
                            <m:sup>
                              <m:r>
                                <a:rPr lang="vi-VN" sz="1500" b="1" i="1" noProof="1">
                                  <a:solidFill>
                                    <a:schemeClr val="tx1">
                                      <a:lumMod val="95000"/>
                                      <a:lumOff val="5000"/>
                                    </a:schemeClr>
                                  </a:solidFill>
                                  <a:latin typeface="Cambria Math" panose="02040503050406030204" pitchFamily="18" charset="0"/>
                                </a:rPr>
                                <m:t>𝟐</m:t>
                              </m:r>
                            </m:sup>
                          </m:sSup>
                        </m:e>
                      </m:rad>
                      <m:r>
                        <a:rPr lang="en-US" sz="1500" b="1" i="1" noProof="1" smtClean="0">
                          <a:solidFill>
                            <a:schemeClr val="tx1">
                              <a:lumMod val="95000"/>
                              <a:lumOff val="5000"/>
                            </a:schemeClr>
                          </a:solidFill>
                          <a:latin typeface="Cambria Math" panose="02040503050406030204" pitchFamily="18" charset="0"/>
                        </a:rPr>
                        <m:t>  </m:t>
                      </m:r>
                      <m:r>
                        <a:rPr lang="vi-VN" sz="1200" b="1" i="1" noProof="1" smtClean="0">
                          <a:solidFill>
                            <a:schemeClr val="tx1">
                              <a:lumMod val="95000"/>
                              <a:lumOff val="5000"/>
                            </a:schemeClr>
                          </a:solidFill>
                          <a:latin typeface="Cambria Math" panose="02040503050406030204" pitchFamily="18" charset="0"/>
                        </a:rPr>
                        <m:t>=</m:t>
                      </m:r>
                      <m:rad>
                        <m:radPr>
                          <m:degHide m:val="on"/>
                          <m:ctrlPr>
                            <a:rPr lang="vi-VN" sz="1200" b="1" i="1" noProof="1">
                              <a:solidFill>
                                <a:schemeClr val="tx1">
                                  <a:lumMod val="95000"/>
                                  <a:lumOff val="5000"/>
                                </a:schemeClr>
                              </a:solidFill>
                              <a:latin typeface="Cambria Math" panose="02040503050406030204" pitchFamily="18" charset="0"/>
                            </a:rPr>
                          </m:ctrlPr>
                        </m:radPr>
                        <m:deg/>
                        <m:e>
                          <m:sSup>
                            <m:sSupPr>
                              <m:ctrlPr>
                                <a:rPr lang="vi-VN" sz="1200" b="1" i="1" noProof="1" smtClean="0">
                                  <a:solidFill>
                                    <a:schemeClr val="tx1">
                                      <a:lumMod val="95000"/>
                                      <a:lumOff val="5000"/>
                                    </a:schemeClr>
                                  </a:solidFill>
                                  <a:latin typeface="Cambria Math" panose="02040503050406030204" pitchFamily="18" charset="0"/>
                                </a:rPr>
                              </m:ctrlPr>
                            </m:sSupPr>
                            <m:e>
                              <m:d>
                                <m:dPr>
                                  <m:ctrlPr>
                                    <a:rPr lang="vi-VN" sz="1200" b="1" i="1" noProof="1">
                                      <a:solidFill>
                                        <a:schemeClr val="tx1">
                                          <a:lumMod val="95000"/>
                                          <a:lumOff val="5000"/>
                                        </a:schemeClr>
                                      </a:solidFill>
                                      <a:latin typeface="Cambria Math" panose="02040503050406030204" pitchFamily="18" charset="0"/>
                                    </a:rPr>
                                  </m:ctrlPr>
                                </m:dPr>
                                <m:e>
                                  <m:d>
                                    <m:dPr>
                                      <m:begChr m:val="["/>
                                      <m:endChr m:val="]"/>
                                      <m:ctrlPr>
                                        <a:rPr lang="vi-VN" sz="1200" b="1" i="1" noProof="1" smtClean="0">
                                          <a:solidFill>
                                            <a:schemeClr val="tx1">
                                              <a:lumMod val="95000"/>
                                              <a:lumOff val="5000"/>
                                            </a:schemeClr>
                                          </a:solidFill>
                                          <a:latin typeface="Cambria Math" panose="02040503050406030204" pitchFamily="18" charset="0"/>
                                        </a:rPr>
                                      </m:ctrlPr>
                                    </m:dPr>
                                    <m:e>
                                      <m:eqArr>
                                        <m:eqArrPr>
                                          <m:ctrlPr>
                                            <a:rPr lang="vi-VN" sz="1200" b="1" i="1" noProof="1" smtClean="0">
                                              <a:solidFill>
                                                <a:schemeClr val="tx1">
                                                  <a:lumMod val="95000"/>
                                                  <a:lumOff val="5000"/>
                                                </a:schemeClr>
                                              </a:solidFill>
                                              <a:latin typeface="Cambria Math" panose="02040503050406030204" pitchFamily="18" charset="0"/>
                                            </a:rPr>
                                          </m:ctrlPr>
                                        </m:eqArrPr>
                                        <m:e>
                                          <m:sSub>
                                            <m:sSubPr>
                                              <m:ctrlPr>
                                                <a:rPr lang="vi-VN" sz="1200" b="1" i="1" noProof="1" smtClean="0">
                                                  <a:solidFill>
                                                    <a:schemeClr val="tx1">
                                                      <a:lumMod val="95000"/>
                                                      <a:lumOff val="5000"/>
                                                    </a:schemeClr>
                                                  </a:solidFill>
                                                  <a:latin typeface="Cambria Math" panose="02040503050406030204" pitchFamily="18" charset="0"/>
                                                </a:rPr>
                                              </m:ctrlPr>
                                            </m:sSubPr>
                                            <m:e>
                                              <m:r>
                                                <a:rPr lang="vi-VN" sz="1200" b="1" i="1" noProof="1" smtClean="0">
                                                  <a:solidFill>
                                                    <a:schemeClr val="tx1">
                                                      <a:lumMod val="95000"/>
                                                      <a:lumOff val="5000"/>
                                                    </a:schemeClr>
                                                  </a:solidFill>
                                                  <a:latin typeface="Cambria Math" panose="02040503050406030204" pitchFamily="18" charset="0"/>
                                                </a:rPr>
                                                <m:t>𝒛</m:t>
                                              </m:r>
                                            </m:e>
                                            <m:sub>
                                              <m:r>
                                                <a:rPr lang="vi-VN" sz="1200" b="1" i="1" noProof="1" smtClean="0">
                                                  <a:solidFill>
                                                    <a:schemeClr val="tx1">
                                                      <a:lumMod val="95000"/>
                                                      <a:lumOff val="5000"/>
                                                    </a:schemeClr>
                                                  </a:solidFill>
                                                  <a:latin typeface="Cambria Math" panose="02040503050406030204" pitchFamily="18" charset="0"/>
                                                </a:rPr>
                                                <m:t>𝟓</m:t>
                                              </m:r>
                                            </m:sub>
                                          </m:sSub>
                                        </m:e>
                                        <m:e>
                                          <m:sSub>
                                            <m:sSubPr>
                                              <m:ctrlPr>
                                                <a:rPr lang="vi-VN" sz="1200" b="1" i="1" smtClean="0">
                                                  <a:solidFill>
                                                    <a:schemeClr val="tx1">
                                                      <a:lumMod val="95000"/>
                                                      <a:lumOff val="5000"/>
                                                    </a:schemeClr>
                                                  </a:solidFill>
                                                  <a:latin typeface="Cambria Math" panose="02040503050406030204" pitchFamily="18" charset="0"/>
                                                </a:rPr>
                                              </m:ctrlPr>
                                            </m:sSubPr>
                                            <m:e>
                                              <m:r>
                                                <a:rPr lang="vi-VN" sz="1200" b="1" i="1" smtClean="0">
                                                  <a:solidFill>
                                                    <a:schemeClr val="tx1">
                                                      <a:lumMod val="95000"/>
                                                      <a:lumOff val="5000"/>
                                                    </a:schemeClr>
                                                  </a:solidFill>
                                                  <a:latin typeface="Cambria Math" panose="02040503050406030204" pitchFamily="18" charset="0"/>
                                                </a:rPr>
                                                <m:t>𝒛</m:t>
                                              </m:r>
                                            </m:e>
                                            <m:sub>
                                              <m:r>
                                                <a:rPr lang="vi-VN" sz="1200" b="1" i="1" smtClean="0">
                                                  <a:solidFill>
                                                    <a:schemeClr val="tx1">
                                                      <a:lumMod val="95000"/>
                                                      <a:lumOff val="5000"/>
                                                    </a:schemeClr>
                                                  </a:solidFill>
                                                  <a:latin typeface="Cambria Math" panose="02040503050406030204" pitchFamily="18" charset="0"/>
                                                </a:rPr>
                                                <m:t>𝟖</m:t>
                                              </m:r>
                                            </m:sub>
                                          </m:sSub>
                                        </m:e>
                                      </m:eqArr>
                                    </m:e>
                                  </m:d>
                                  <m:r>
                                    <a:rPr lang="vi-VN" sz="1200" b="1" i="1" noProof="1" smtClean="0">
                                      <a:solidFill>
                                        <a:srgbClr val="FF0000"/>
                                      </a:solidFill>
                                      <a:latin typeface="Cambria Math" panose="02040503050406030204" pitchFamily="18" charset="0"/>
                                    </a:rPr>
                                    <m:t>⊗</m:t>
                                  </m:r>
                                  <m:d>
                                    <m:dPr>
                                      <m:begChr m:val="["/>
                                      <m:endChr m:val="]"/>
                                      <m:ctrlPr>
                                        <a:rPr lang="vi-VN" sz="1200" b="1" i="1" noProof="1" smtClean="0">
                                          <a:solidFill>
                                            <a:srgbClr val="FF0000"/>
                                          </a:solidFill>
                                          <a:latin typeface="Cambria Math" panose="02040503050406030204" pitchFamily="18" charset="0"/>
                                        </a:rPr>
                                      </m:ctrlPr>
                                    </m:dPr>
                                    <m:e>
                                      <m:eqArr>
                                        <m:eqArrPr>
                                          <m:ctrlPr>
                                            <a:rPr lang="vi-VN" sz="1200" b="1" i="1" noProof="1" smtClean="0">
                                              <a:solidFill>
                                                <a:srgbClr val="FF0000"/>
                                              </a:solidFill>
                                              <a:latin typeface="Cambria Math" panose="02040503050406030204" pitchFamily="18" charset="0"/>
                                            </a:rPr>
                                          </m:ctrlPr>
                                        </m:eqArrPr>
                                        <m:e>
                                          <m:r>
                                            <a:rPr lang="vi-VN" sz="1200" b="1" i="1" noProof="1" smtClean="0">
                                              <a:solidFill>
                                                <a:srgbClr val="FF0000"/>
                                              </a:solidFill>
                                              <a:latin typeface="Cambria Math" panose="02040503050406030204" pitchFamily="18" charset="0"/>
                                            </a:rPr>
                                            <m:t>𝟏</m:t>
                                          </m:r>
                                        </m:e>
                                        <m:e>
                                          <m:r>
                                            <a:rPr lang="vi-VN" sz="1200" b="1" i="1" smtClean="0">
                                              <a:solidFill>
                                                <a:srgbClr val="FF0000"/>
                                              </a:solidFill>
                                              <a:latin typeface="Cambria Math" panose="02040503050406030204" pitchFamily="18" charset="0"/>
                                            </a:rPr>
                                            <m:t>−</m:t>
                                          </m:r>
                                          <m:r>
                                            <a:rPr lang="vi-VN" sz="1200" b="1" i="1" smtClean="0">
                                              <a:solidFill>
                                                <a:srgbClr val="FF0000"/>
                                              </a:solidFill>
                                              <a:latin typeface="Cambria Math" panose="02040503050406030204" pitchFamily="18" charset="0"/>
                                            </a:rPr>
                                            <m:t>𝟏</m:t>
                                          </m:r>
                                        </m:e>
                                      </m:eqArr>
                                    </m:e>
                                  </m:d>
                                </m:e>
                              </m:d>
                            </m:e>
                            <m:sup>
                              <m:r>
                                <a:rPr lang="vi-VN" sz="1200" b="1" i="1" noProof="1">
                                  <a:solidFill>
                                    <a:schemeClr val="tx1">
                                      <a:lumMod val="95000"/>
                                      <a:lumOff val="5000"/>
                                    </a:schemeClr>
                                  </a:solidFill>
                                  <a:latin typeface="Cambria Math" panose="02040503050406030204" pitchFamily="18" charset="0"/>
                                </a:rPr>
                                <m:t>𝟐</m:t>
                              </m:r>
                            </m:sup>
                          </m:sSup>
                          <m:r>
                            <a:rPr lang="vi-VN" sz="1200" b="1" i="1" noProof="1">
                              <a:solidFill>
                                <a:schemeClr val="tx1">
                                  <a:lumMod val="95000"/>
                                  <a:lumOff val="5000"/>
                                </a:schemeClr>
                              </a:solidFill>
                              <a:latin typeface="Cambria Math" panose="02040503050406030204" pitchFamily="18" charset="0"/>
                            </a:rPr>
                            <m:t>+</m:t>
                          </m:r>
                          <m:sSup>
                            <m:sSupPr>
                              <m:ctrlPr>
                                <a:rPr lang="vi-VN" sz="1200" b="1" i="1" noProof="1">
                                  <a:solidFill>
                                    <a:schemeClr val="tx1">
                                      <a:lumMod val="95000"/>
                                      <a:lumOff val="5000"/>
                                    </a:schemeClr>
                                  </a:solidFill>
                                  <a:latin typeface="Cambria Math" panose="02040503050406030204" pitchFamily="18" charset="0"/>
                                </a:rPr>
                              </m:ctrlPr>
                            </m:sSupPr>
                            <m:e>
                              <m:d>
                                <m:dPr>
                                  <m:ctrlPr>
                                    <a:rPr lang="vi-VN" sz="1200" b="1" i="1" noProof="1">
                                      <a:solidFill>
                                        <a:schemeClr val="tx1">
                                          <a:lumMod val="95000"/>
                                          <a:lumOff val="5000"/>
                                        </a:schemeClr>
                                      </a:solidFill>
                                      <a:latin typeface="Cambria Math" panose="02040503050406030204" pitchFamily="18" charset="0"/>
                                    </a:rPr>
                                  </m:ctrlPr>
                                </m:dPr>
                                <m:e>
                                  <m:d>
                                    <m:dPr>
                                      <m:begChr m:val="["/>
                                      <m:endChr m:val="]"/>
                                      <m:ctrlPr>
                                        <a:rPr lang="vi-VN" sz="1200" b="1" i="1" noProof="1">
                                          <a:solidFill>
                                            <a:schemeClr val="tx1">
                                              <a:lumMod val="95000"/>
                                              <a:lumOff val="5000"/>
                                            </a:schemeClr>
                                          </a:solidFill>
                                          <a:latin typeface="Cambria Math" panose="02040503050406030204" pitchFamily="18" charset="0"/>
                                          <a:ea typeface="Cambria Math" panose="02040503050406030204" pitchFamily="18" charset="0"/>
                                        </a:rPr>
                                      </m:ctrlPr>
                                    </m:dPr>
                                    <m:e>
                                      <m:m>
                                        <m:mPr>
                                          <m:mcs>
                                            <m:mc>
                                              <m:mcPr>
                                                <m:count m:val="2"/>
                                                <m:mcJc m:val="center"/>
                                              </m:mcPr>
                                            </m:mc>
                                          </m:mcs>
                                          <m:ctrlPr>
                                            <a:rPr lang="vi-VN" sz="1200" b="1" i="1" noProof="1">
                                              <a:solidFill>
                                                <a:schemeClr val="tx1">
                                                  <a:lumMod val="95000"/>
                                                  <a:lumOff val="5000"/>
                                                </a:schemeClr>
                                              </a:solidFill>
                                              <a:latin typeface="Cambria Math" panose="02040503050406030204" pitchFamily="18" charset="0"/>
                                              <a:ea typeface="Cambria Math" panose="02040503050406030204" pitchFamily="18" charset="0"/>
                                            </a:rPr>
                                          </m:ctrlPr>
                                        </m:mPr>
                                        <m:mr>
                                          <m:e>
                                            <m:sSub>
                                              <m:sSubPr>
                                                <m:ctrlPr>
                                                  <a:rPr lang="vi-VN" sz="1200" b="1" i="1" noProof="1">
                                                    <a:solidFill>
                                                      <a:schemeClr val="tx1">
                                                        <a:lumMod val="95000"/>
                                                        <a:lumOff val="5000"/>
                                                      </a:schemeClr>
                                                    </a:solidFill>
                                                    <a:latin typeface="Cambria Math" panose="02040503050406030204" pitchFamily="18" charset="0"/>
                                                    <a:ea typeface="Cambria Math" panose="02040503050406030204" pitchFamily="18" charset="0"/>
                                                  </a:rPr>
                                                </m:ctrlPr>
                                              </m:sSubPr>
                                              <m:e>
                                                <m:r>
                                                  <a:rPr lang="vi-VN" sz="1200" b="1" i="1" noProof="1">
                                                    <a:solidFill>
                                                      <a:schemeClr val="tx1">
                                                        <a:lumMod val="95000"/>
                                                        <a:lumOff val="5000"/>
                                                      </a:schemeClr>
                                                    </a:solidFill>
                                                    <a:latin typeface="Cambria Math" panose="02040503050406030204" pitchFamily="18" charset="0"/>
                                                    <a:ea typeface="Cambria Math" panose="02040503050406030204" pitchFamily="18" charset="0"/>
                                                  </a:rPr>
                                                  <m:t>𝒛</m:t>
                                                </m:r>
                                              </m:e>
                                              <m:sub>
                                                <m:r>
                                                  <a:rPr lang="vi-VN" sz="1200" b="1" i="1" noProof="1">
                                                    <a:solidFill>
                                                      <a:schemeClr val="tx1">
                                                        <a:lumMod val="95000"/>
                                                        <a:lumOff val="5000"/>
                                                      </a:schemeClr>
                                                    </a:solidFill>
                                                    <a:latin typeface="Cambria Math" panose="02040503050406030204" pitchFamily="18" charset="0"/>
                                                    <a:ea typeface="Cambria Math" panose="02040503050406030204" pitchFamily="18" charset="0"/>
                                                  </a:rPr>
                                                  <m:t>𝟓</m:t>
                                                </m:r>
                                              </m:sub>
                                            </m:sSub>
                                          </m:e>
                                          <m:e>
                                            <m:sSub>
                                              <m:sSubPr>
                                                <m:ctrlPr>
                                                  <a:rPr lang="vi-VN" sz="1200" b="1" i="1" noProof="1">
                                                    <a:solidFill>
                                                      <a:schemeClr val="tx1">
                                                        <a:lumMod val="95000"/>
                                                        <a:lumOff val="5000"/>
                                                      </a:schemeClr>
                                                    </a:solidFill>
                                                    <a:latin typeface="Cambria Math" panose="02040503050406030204" pitchFamily="18" charset="0"/>
                                                    <a:ea typeface="Cambria Math" panose="02040503050406030204" pitchFamily="18" charset="0"/>
                                                  </a:rPr>
                                                </m:ctrlPr>
                                              </m:sSubPr>
                                              <m:e>
                                                <m:r>
                                                  <a:rPr lang="vi-VN" sz="1200" b="1" i="1" noProof="1">
                                                    <a:solidFill>
                                                      <a:schemeClr val="tx1">
                                                        <a:lumMod val="95000"/>
                                                        <a:lumOff val="5000"/>
                                                      </a:schemeClr>
                                                    </a:solidFill>
                                                    <a:latin typeface="Cambria Math" panose="02040503050406030204" pitchFamily="18" charset="0"/>
                                                    <a:ea typeface="Cambria Math" panose="02040503050406030204" pitchFamily="18" charset="0"/>
                                                  </a:rPr>
                                                  <m:t>𝒛</m:t>
                                                </m:r>
                                              </m:e>
                                              <m:sub>
                                                <m:r>
                                                  <a:rPr lang="vi-VN" sz="1200" b="1" i="1" noProof="1">
                                                    <a:solidFill>
                                                      <a:schemeClr val="tx1">
                                                        <a:lumMod val="95000"/>
                                                        <a:lumOff val="5000"/>
                                                      </a:schemeClr>
                                                    </a:solidFill>
                                                    <a:latin typeface="Cambria Math" panose="02040503050406030204" pitchFamily="18" charset="0"/>
                                                    <a:ea typeface="Cambria Math" panose="02040503050406030204" pitchFamily="18" charset="0"/>
                                                  </a:rPr>
                                                  <m:t>𝟔</m:t>
                                                </m:r>
                                              </m:sub>
                                            </m:sSub>
                                          </m:e>
                                        </m:mr>
                                      </m:m>
                                    </m:e>
                                  </m:d>
                                  <m:r>
                                    <a:rPr lang="vi-VN" sz="1200" b="1" i="1" noProof="1" smtClean="0">
                                      <a:solidFill>
                                        <a:srgbClr val="FF0000"/>
                                      </a:solidFill>
                                      <a:latin typeface="Cambria Math" panose="02040503050406030204" pitchFamily="18" charset="0"/>
                                    </a:rPr>
                                    <m:t>⊗</m:t>
                                  </m:r>
                                  <m:d>
                                    <m:dPr>
                                      <m:begChr m:val="["/>
                                      <m:endChr m:val="]"/>
                                      <m:ctrlPr>
                                        <a:rPr lang="vi-VN" sz="1200" b="1" i="1" noProof="1" smtClean="0">
                                          <a:solidFill>
                                            <a:srgbClr val="FF0000"/>
                                          </a:solidFill>
                                          <a:latin typeface="Cambria Math" panose="02040503050406030204" pitchFamily="18" charset="0"/>
                                        </a:rPr>
                                      </m:ctrlPr>
                                    </m:dPr>
                                    <m:e>
                                      <m:m>
                                        <m:mPr>
                                          <m:mcs>
                                            <m:mc>
                                              <m:mcPr>
                                                <m:count m:val="2"/>
                                                <m:mcJc m:val="center"/>
                                              </m:mcPr>
                                            </m:mc>
                                          </m:mcs>
                                          <m:ctrlPr>
                                            <a:rPr lang="vi-VN" sz="1200" b="1" i="1" noProof="1">
                                              <a:solidFill>
                                                <a:srgbClr val="FF0000"/>
                                              </a:solidFill>
                                              <a:latin typeface="Cambria Math" panose="02040503050406030204" pitchFamily="18" charset="0"/>
                                            </a:rPr>
                                          </m:ctrlPr>
                                        </m:mPr>
                                        <m:mr>
                                          <m:e>
                                            <m:r>
                                              <m:rPr>
                                                <m:brk m:alnAt="7"/>
                                              </m:rPr>
                                              <a:rPr lang="vi-VN" sz="1200" b="1" i="1" noProof="1">
                                                <a:solidFill>
                                                  <a:srgbClr val="FF0000"/>
                                                </a:solidFill>
                                                <a:latin typeface="Cambria Math" panose="02040503050406030204" pitchFamily="18" charset="0"/>
                                              </a:rPr>
                                              <m:t>𝟏</m:t>
                                            </m:r>
                                          </m:e>
                                          <m:e>
                                            <m:r>
                                              <a:rPr lang="vi-VN" sz="1200" b="1" i="1" noProof="1">
                                                <a:solidFill>
                                                  <a:srgbClr val="FF0000"/>
                                                </a:solidFill>
                                                <a:latin typeface="Cambria Math" panose="02040503050406030204" pitchFamily="18" charset="0"/>
                                              </a:rPr>
                                              <m:t>−</m:t>
                                            </m:r>
                                            <m:r>
                                              <a:rPr lang="vi-VN" sz="1200" b="1" i="1" noProof="1">
                                                <a:solidFill>
                                                  <a:srgbClr val="FF0000"/>
                                                </a:solidFill>
                                                <a:latin typeface="Cambria Math" panose="02040503050406030204" pitchFamily="18" charset="0"/>
                                              </a:rPr>
                                              <m:t>𝟏</m:t>
                                            </m:r>
                                          </m:e>
                                        </m:mr>
                                      </m:m>
                                    </m:e>
                                  </m:d>
                                </m:e>
                              </m:d>
                            </m:e>
                            <m:sup>
                              <m:r>
                                <a:rPr lang="vi-VN" sz="1200" b="1" i="1" noProof="1">
                                  <a:solidFill>
                                    <a:schemeClr val="tx1">
                                      <a:lumMod val="95000"/>
                                      <a:lumOff val="5000"/>
                                    </a:schemeClr>
                                  </a:solidFill>
                                  <a:latin typeface="Cambria Math" panose="02040503050406030204" pitchFamily="18" charset="0"/>
                                </a:rPr>
                                <m:t>𝟐</m:t>
                              </m:r>
                            </m:sup>
                          </m:sSup>
                        </m:e>
                      </m:rad>
                    </m:oMath>
                  </m:oMathPara>
                </a14:m>
                <a:endParaRPr lang="vi-VN" sz="1200" b="1" noProof="1">
                  <a:solidFill>
                    <a:schemeClr val="tx1">
                      <a:lumMod val="95000"/>
                      <a:lumOff val="5000"/>
                    </a:schemeClr>
                  </a:solidFill>
                </a:endParaRPr>
              </a:p>
              <a:p>
                <a:pPr lvl="2"/>
                <a:endParaRPr lang="vi-VN" sz="1200" noProof="1">
                  <a:solidFill>
                    <a:schemeClr val="tx1">
                      <a:lumMod val="95000"/>
                      <a:lumOff val="5000"/>
                    </a:schemeClr>
                  </a:solidFill>
                </a:endParaRPr>
              </a:p>
              <a:p>
                <a:pPr lvl="2"/>
                <a:endParaRPr lang="vi-VN" sz="1200" noProof="1">
                  <a:solidFill>
                    <a:schemeClr val="tx1">
                      <a:lumMod val="95000"/>
                      <a:lumOff val="5000"/>
                    </a:schemeClr>
                  </a:solidFill>
                </a:endParaRPr>
              </a:p>
              <a:p>
                <a:pPr marL="4686300" lvl="2"/>
                <a:r>
                  <a:rPr lang="vi-VN" sz="1200" noProof="1">
                    <a:solidFill>
                      <a:schemeClr val="tx1">
                        <a:lumMod val="95000"/>
                        <a:lumOff val="5000"/>
                      </a:schemeClr>
                    </a:solidFill>
                  </a:rPr>
                  <a:t>Công thức trên xấp xỉ độ lớn của gradient sử dụng</a:t>
                </a:r>
              </a:p>
              <a:p>
                <a:pPr marL="4686300" lvl="2" indent="0">
                  <a:buFont typeface="Actor"/>
                  <a:buNone/>
                </a:pPr>
                <a:r>
                  <a:rPr lang="vi-VN" sz="1200" noProof="1">
                    <a:solidFill>
                      <a:schemeClr val="tx1">
                        <a:lumMod val="95000"/>
                        <a:lumOff val="5000"/>
                      </a:schemeClr>
                    </a:solidFill>
                  </a:rPr>
                  <a:t>hai Robert kernels là: </a:t>
                </a:r>
                <a14:m>
                  <m:oMath xmlns:m="http://schemas.openxmlformats.org/officeDocument/2006/math">
                    <m:sSub>
                      <m:sSubPr>
                        <m:ctrlPr>
                          <a:rPr lang="vi-VN" sz="1200" b="1" i="1" noProof="1" smtClean="0">
                            <a:solidFill>
                              <a:schemeClr val="tx1">
                                <a:lumMod val="95000"/>
                                <a:lumOff val="5000"/>
                              </a:schemeClr>
                            </a:solidFill>
                            <a:latin typeface="Cambria Math" panose="02040503050406030204" pitchFamily="18" charset="0"/>
                          </a:rPr>
                        </m:ctrlPr>
                      </m:sSubPr>
                      <m:e>
                        <m:r>
                          <a:rPr lang="vi-VN" sz="1200" b="1" i="1" noProof="1" smtClean="0">
                            <a:solidFill>
                              <a:schemeClr val="tx1">
                                <a:lumMod val="95000"/>
                                <a:lumOff val="5000"/>
                              </a:schemeClr>
                            </a:solidFill>
                            <a:latin typeface="Cambria Math" panose="02040503050406030204" pitchFamily="18" charset="0"/>
                          </a:rPr>
                          <m:t>𝑯</m:t>
                        </m:r>
                      </m:e>
                      <m:sub>
                        <m:r>
                          <a:rPr lang="vi-VN" sz="1200" b="1" i="1" noProof="1" smtClean="0">
                            <a:solidFill>
                              <a:schemeClr val="tx1">
                                <a:lumMod val="95000"/>
                                <a:lumOff val="5000"/>
                              </a:schemeClr>
                            </a:solidFill>
                            <a:latin typeface="Cambria Math" panose="02040503050406030204" pitchFamily="18" charset="0"/>
                          </a:rPr>
                          <m:t>𝟏</m:t>
                        </m:r>
                      </m:sub>
                    </m:sSub>
                    <m:r>
                      <a:rPr lang="vi-VN" sz="1200" b="1" i="1" noProof="1" smtClean="0">
                        <a:solidFill>
                          <a:schemeClr val="tx1">
                            <a:lumMod val="95000"/>
                            <a:lumOff val="5000"/>
                          </a:schemeClr>
                        </a:solidFill>
                        <a:latin typeface="Cambria Math" panose="02040503050406030204" pitchFamily="18" charset="0"/>
                      </a:rPr>
                      <m:t>=</m:t>
                    </m:r>
                    <m:d>
                      <m:dPr>
                        <m:begChr m:val="["/>
                        <m:endChr m:val="]"/>
                        <m:ctrlPr>
                          <a:rPr lang="vi-VN" sz="1200" b="1" i="1" noProof="1" smtClean="0">
                            <a:solidFill>
                              <a:schemeClr val="tx1">
                                <a:lumMod val="95000"/>
                                <a:lumOff val="5000"/>
                              </a:schemeClr>
                            </a:solidFill>
                            <a:latin typeface="Cambria Math" panose="02040503050406030204" pitchFamily="18" charset="0"/>
                          </a:rPr>
                        </m:ctrlPr>
                      </m:dPr>
                      <m:e>
                        <m:m>
                          <m:mPr>
                            <m:mcs>
                              <m:mc>
                                <m:mcPr>
                                  <m:count m:val="1"/>
                                  <m:mcJc m:val="center"/>
                                </m:mcPr>
                              </m:mc>
                            </m:mcs>
                            <m:ctrlPr>
                              <a:rPr lang="vi-VN" sz="1200" b="1" i="1" noProof="1" smtClean="0">
                                <a:solidFill>
                                  <a:srgbClr val="FF0000"/>
                                </a:solidFill>
                                <a:latin typeface="Cambria Math" panose="02040503050406030204" pitchFamily="18" charset="0"/>
                              </a:rPr>
                            </m:ctrlPr>
                          </m:mPr>
                          <m:mr>
                            <m:e>
                              <m:r>
                                <m:rPr>
                                  <m:brk m:alnAt="7"/>
                                </m:rPr>
                                <a:rPr lang="vi-VN" sz="1200" b="1" i="1" noProof="1" smtClean="0">
                                  <a:solidFill>
                                    <a:srgbClr val="FF0000"/>
                                  </a:solidFill>
                                  <a:latin typeface="Cambria Math" panose="02040503050406030204" pitchFamily="18" charset="0"/>
                                </a:rPr>
                                <m:t>𝟏</m:t>
                              </m:r>
                            </m:e>
                          </m:mr>
                          <m:mr>
                            <m:e>
                              <m:r>
                                <a:rPr lang="vi-VN" sz="1200" b="1" i="1" noProof="1" smtClean="0">
                                  <a:solidFill>
                                    <a:srgbClr val="FF0000"/>
                                  </a:solidFill>
                                  <a:latin typeface="Cambria Math" panose="02040503050406030204" pitchFamily="18" charset="0"/>
                                </a:rPr>
                                <m:t>−</m:t>
                              </m:r>
                              <m:r>
                                <a:rPr lang="vi-VN" sz="1200" b="1" i="1" noProof="1" smtClean="0">
                                  <a:solidFill>
                                    <a:srgbClr val="FF0000"/>
                                  </a:solidFill>
                                  <a:latin typeface="Cambria Math" panose="02040503050406030204" pitchFamily="18" charset="0"/>
                                </a:rPr>
                                <m:t>𝟏</m:t>
                              </m:r>
                            </m:e>
                          </m:mr>
                        </m:m>
                      </m:e>
                    </m:d>
                  </m:oMath>
                </a14:m>
                <a:r>
                  <a:rPr lang="vi-VN" sz="1200" noProof="1">
                    <a:solidFill>
                      <a:schemeClr val="tx1">
                        <a:lumMod val="95000"/>
                        <a:lumOff val="5000"/>
                      </a:schemeClr>
                    </a:solidFill>
                  </a:rPr>
                  <a:t> và </a:t>
                </a:r>
                <a14:m>
                  <m:oMath xmlns:m="http://schemas.openxmlformats.org/officeDocument/2006/math">
                    <m:sSub>
                      <m:sSubPr>
                        <m:ctrlPr>
                          <a:rPr lang="vi-VN" sz="1200" b="1" i="1" noProof="1" smtClean="0">
                            <a:solidFill>
                              <a:schemeClr val="tx1">
                                <a:lumMod val="95000"/>
                                <a:lumOff val="5000"/>
                              </a:schemeClr>
                            </a:solidFill>
                            <a:latin typeface="Cambria Math" panose="02040503050406030204" pitchFamily="18" charset="0"/>
                          </a:rPr>
                        </m:ctrlPr>
                      </m:sSubPr>
                      <m:e>
                        <m:r>
                          <a:rPr lang="vi-VN" sz="1200" b="1" i="1" noProof="1" smtClean="0">
                            <a:solidFill>
                              <a:schemeClr val="tx1">
                                <a:lumMod val="95000"/>
                                <a:lumOff val="5000"/>
                              </a:schemeClr>
                            </a:solidFill>
                            <a:latin typeface="Cambria Math" panose="02040503050406030204" pitchFamily="18" charset="0"/>
                          </a:rPr>
                          <m:t>𝑯</m:t>
                        </m:r>
                      </m:e>
                      <m:sub>
                        <m:r>
                          <a:rPr lang="vi-VN" sz="1200" b="1" i="1" noProof="1" smtClean="0">
                            <a:solidFill>
                              <a:schemeClr val="tx1">
                                <a:lumMod val="95000"/>
                                <a:lumOff val="5000"/>
                              </a:schemeClr>
                            </a:solidFill>
                            <a:latin typeface="Cambria Math" panose="02040503050406030204" pitchFamily="18" charset="0"/>
                          </a:rPr>
                          <m:t>𝟐</m:t>
                        </m:r>
                      </m:sub>
                    </m:sSub>
                    <m:r>
                      <a:rPr lang="vi-VN" sz="1200" b="1" i="1" noProof="1" smtClean="0">
                        <a:solidFill>
                          <a:schemeClr val="tx1">
                            <a:lumMod val="95000"/>
                            <a:lumOff val="5000"/>
                          </a:schemeClr>
                        </a:solidFill>
                        <a:latin typeface="Cambria Math" panose="02040503050406030204" pitchFamily="18" charset="0"/>
                      </a:rPr>
                      <m:t>=</m:t>
                    </m:r>
                    <m:d>
                      <m:dPr>
                        <m:begChr m:val="["/>
                        <m:endChr m:val="]"/>
                        <m:ctrlPr>
                          <a:rPr lang="vi-VN" sz="1200" b="1" i="1" noProof="1" smtClean="0">
                            <a:solidFill>
                              <a:schemeClr val="tx1">
                                <a:lumMod val="95000"/>
                                <a:lumOff val="5000"/>
                              </a:schemeClr>
                            </a:solidFill>
                            <a:latin typeface="Cambria Math" panose="02040503050406030204" pitchFamily="18" charset="0"/>
                          </a:rPr>
                        </m:ctrlPr>
                      </m:dPr>
                      <m:e>
                        <m:m>
                          <m:mPr>
                            <m:mcs>
                              <m:mc>
                                <m:mcPr>
                                  <m:count m:val="2"/>
                                  <m:mcJc m:val="center"/>
                                </m:mcPr>
                              </m:mc>
                            </m:mcs>
                            <m:ctrlPr>
                              <a:rPr lang="vi-VN" sz="1200" b="1" i="1" noProof="1" smtClean="0">
                                <a:solidFill>
                                  <a:srgbClr val="FF0000"/>
                                </a:solidFill>
                                <a:latin typeface="Cambria Math" panose="02040503050406030204" pitchFamily="18" charset="0"/>
                              </a:rPr>
                            </m:ctrlPr>
                          </m:mPr>
                          <m:mr>
                            <m:e>
                              <m:r>
                                <m:rPr>
                                  <m:brk m:alnAt="7"/>
                                </m:rPr>
                                <a:rPr lang="vi-VN" sz="1200" b="1" i="1" noProof="1" smtClean="0">
                                  <a:solidFill>
                                    <a:srgbClr val="FF0000"/>
                                  </a:solidFill>
                                  <a:latin typeface="Cambria Math" panose="02040503050406030204" pitchFamily="18" charset="0"/>
                                </a:rPr>
                                <m:t>𝟏</m:t>
                              </m:r>
                            </m:e>
                            <m:e>
                              <m:r>
                                <a:rPr lang="vi-VN" sz="1200" b="1" i="1" noProof="1" smtClean="0">
                                  <a:solidFill>
                                    <a:srgbClr val="FF0000"/>
                                  </a:solidFill>
                                  <a:latin typeface="Cambria Math" panose="02040503050406030204" pitchFamily="18" charset="0"/>
                                </a:rPr>
                                <m:t>−</m:t>
                              </m:r>
                              <m:r>
                                <a:rPr lang="vi-VN" sz="1200" b="1" i="1" noProof="1" smtClean="0">
                                  <a:solidFill>
                                    <a:srgbClr val="FF0000"/>
                                  </a:solidFill>
                                  <a:latin typeface="Cambria Math" panose="02040503050406030204" pitchFamily="18" charset="0"/>
                                </a:rPr>
                                <m:t>𝟏</m:t>
                              </m:r>
                            </m:e>
                          </m:mr>
                        </m:m>
                      </m:e>
                    </m:d>
                  </m:oMath>
                </a14:m>
                <a:endParaRPr lang="vi-VN" sz="1200" b="1" noProof="1">
                  <a:solidFill>
                    <a:schemeClr val="tx1">
                      <a:lumMod val="95000"/>
                      <a:lumOff val="5000"/>
                    </a:schemeClr>
                  </a:solidFill>
                </a:endParaRPr>
              </a:p>
              <a:p>
                <a:pPr marL="4686300" lvl="2"/>
                <a:r>
                  <a:rPr lang="es-ES" sz="1200" noProof="1">
                    <a:solidFill>
                      <a:schemeClr val="tx1">
                        <a:lumMod val="95000"/>
                        <a:lumOff val="5000"/>
                      </a:schemeClr>
                    </a:solidFill>
                  </a:rPr>
                  <a:t>Hay có thể viết</a:t>
                </a:r>
                <a:r>
                  <a:rPr lang="vi-VN" sz="1200" noProof="1">
                    <a:solidFill>
                      <a:schemeClr val="tx1">
                        <a:lumMod val="95000"/>
                        <a:lumOff val="5000"/>
                      </a:schemeClr>
                    </a:solidFill>
                  </a:rPr>
                  <a:t>: </a:t>
                </a:r>
                <a14:m>
                  <m:oMath xmlns:m="http://schemas.openxmlformats.org/officeDocument/2006/math">
                    <m:d>
                      <m:dPr>
                        <m:begChr m:val="|"/>
                        <m:endChr m:val="|"/>
                        <m:ctrlPr>
                          <a:rPr lang="vi-VN" sz="1200" b="1" i="1" noProof="1">
                            <a:solidFill>
                              <a:schemeClr val="tx1">
                                <a:lumMod val="95000"/>
                                <a:lumOff val="5000"/>
                              </a:schemeClr>
                            </a:solidFill>
                            <a:latin typeface="Cambria Math" panose="02040503050406030204" pitchFamily="18" charset="0"/>
                          </a:rPr>
                        </m:ctrlPr>
                      </m:dPr>
                      <m:e>
                        <m:r>
                          <a:rPr lang="vi-VN" sz="1200" b="1" i="1" noProof="1">
                            <a:solidFill>
                              <a:schemeClr val="tx1">
                                <a:lumMod val="95000"/>
                                <a:lumOff val="5000"/>
                              </a:schemeClr>
                            </a:solidFill>
                            <a:latin typeface="Cambria Math" panose="02040503050406030204" pitchFamily="18" charset="0"/>
                          </a:rPr>
                          <m:t>𝛁</m:t>
                        </m:r>
                        <m:r>
                          <a:rPr lang="vi-VN" sz="1200" b="1" i="1" noProof="1">
                            <a:solidFill>
                              <a:schemeClr val="tx1">
                                <a:lumMod val="95000"/>
                                <a:lumOff val="5000"/>
                              </a:schemeClr>
                            </a:solidFill>
                            <a:latin typeface="Cambria Math" panose="02040503050406030204" pitchFamily="18" charset="0"/>
                          </a:rPr>
                          <m:t>𝒇</m:t>
                        </m:r>
                        <m:d>
                          <m:dPr>
                            <m:ctrlPr>
                              <a:rPr lang="vi-VN" sz="1200" b="1" i="1" noProof="1">
                                <a:solidFill>
                                  <a:schemeClr val="tx1">
                                    <a:lumMod val="95000"/>
                                    <a:lumOff val="5000"/>
                                  </a:schemeClr>
                                </a:solidFill>
                                <a:latin typeface="Cambria Math" panose="02040503050406030204" pitchFamily="18" charset="0"/>
                              </a:rPr>
                            </m:ctrlPr>
                          </m:dPr>
                          <m:e>
                            <m:r>
                              <a:rPr lang="vi-VN" sz="1200" b="1" i="1" noProof="1">
                                <a:solidFill>
                                  <a:schemeClr val="tx1">
                                    <a:lumMod val="95000"/>
                                    <a:lumOff val="5000"/>
                                  </a:schemeClr>
                                </a:solidFill>
                                <a:latin typeface="Cambria Math" panose="02040503050406030204" pitchFamily="18" charset="0"/>
                              </a:rPr>
                              <m:t>𝒙</m:t>
                            </m:r>
                            <m:r>
                              <a:rPr lang="vi-VN" sz="1200" b="1" noProof="1">
                                <a:solidFill>
                                  <a:schemeClr val="tx1">
                                    <a:lumMod val="95000"/>
                                    <a:lumOff val="5000"/>
                                  </a:schemeClr>
                                </a:solidFill>
                                <a:latin typeface="Cambria Math" panose="02040503050406030204" pitchFamily="18" charset="0"/>
                              </a:rPr>
                              <m:t>,</m:t>
                            </m:r>
                            <m:r>
                              <a:rPr lang="vi-VN" sz="1200" b="1" i="1" noProof="1">
                                <a:solidFill>
                                  <a:schemeClr val="tx1">
                                    <a:lumMod val="95000"/>
                                    <a:lumOff val="5000"/>
                                  </a:schemeClr>
                                </a:solidFill>
                                <a:latin typeface="Cambria Math" panose="02040503050406030204" pitchFamily="18" charset="0"/>
                              </a:rPr>
                              <m:t>𝒚</m:t>
                            </m:r>
                          </m:e>
                        </m:d>
                      </m:e>
                    </m:d>
                    <m:r>
                      <a:rPr lang="vi-VN" sz="1200" b="1" noProof="1">
                        <a:solidFill>
                          <a:schemeClr val="tx1">
                            <a:lumMod val="95000"/>
                            <a:lumOff val="5000"/>
                          </a:schemeClr>
                        </a:solidFill>
                        <a:latin typeface="Cambria Math" panose="02040503050406030204" pitchFamily="18" charset="0"/>
                      </a:rPr>
                      <m:t>≈</m:t>
                    </m:r>
                    <m:rad>
                      <m:radPr>
                        <m:degHide m:val="on"/>
                        <m:ctrlPr>
                          <a:rPr lang="vi-VN" sz="1200" b="1" i="1" noProof="1" smtClean="0">
                            <a:solidFill>
                              <a:schemeClr val="tx1">
                                <a:lumMod val="95000"/>
                                <a:lumOff val="5000"/>
                              </a:schemeClr>
                            </a:solidFill>
                            <a:latin typeface="Cambria Math" panose="02040503050406030204" pitchFamily="18" charset="0"/>
                          </a:rPr>
                        </m:ctrlPr>
                      </m:radPr>
                      <m:deg/>
                      <m:e>
                        <m:sSup>
                          <m:sSupPr>
                            <m:ctrlPr>
                              <a:rPr lang="vi-VN" sz="1200" b="1" i="1" noProof="1" smtClean="0">
                                <a:solidFill>
                                  <a:schemeClr val="tx1">
                                    <a:lumMod val="95000"/>
                                    <a:lumOff val="5000"/>
                                  </a:schemeClr>
                                </a:solidFill>
                                <a:latin typeface="Cambria Math" panose="02040503050406030204" pitchFamily="18" charset="0"/>
                              </a:rPr>
                            </m:ctrlPr>
                          </m:sSupPr>
                          <m:e>
                            <m:d>
                              <m:dPr>
                                <m:ctrlPr>
                                  <a:rPr lang="vi-VN" sz="1200" b="1" i="1" noProof="1" smtClean="0">
                                    <a:solidFill>
                                      <a:schemeClr val="tx1">
                                        <a:lumMod val="95000"/>
                                        <a:lumOff val="5000"/>
                                      </a:schemeClr>
                                    </a:solidFill>
                                    <a:latin typeface="Cambria Math" panose="02040503050406030204" pitchFamily="18" charset="0"/>
                                  </a:rPr>
                                </m:ctrlPr>
                              </m:dPr>
                              <m:e>
                                <m:r>
                                  <a:rPr lang="vi-VN" sz="1200" b="1" i="1" noProof="1" smtClean="0">
                                    <a:solidFill>
                                      <a:schemeClr val="tx1">
                                        <a:lumMod val="95000"/>
                                        <a:lumOff val="5000"/>
                                      </a:schemeClr>
                                    </a:solidFill>
                                    <a:latin typeface="Cambria Math" panose="02040503050406030204" pitchFamily="18" charset="0"/>
                                  </a:rPr>
                                  <m:t>𝒇</m:t>
                                </m:r>
                                <m:r>
                                  <a:rPr lang="vi-VN" sz="1200" b="1" i="1" noProof="1" smtClean="0">
                                    <a:solidFill>
                                      <a:srgbClr val="FF0000"/>
                                    </a:solidFill>
                                    <a:latin typeface="Cambria Math" panose="02040503050406030204" pitchFamily="18" charset="0"/>
                                  </a:rPr>
                                  <m:t>⊗</m:t>
                                </m:r>
                                <m:sSub>
                                  <m:sSubPr>
                                    <m:ctrlPr>
                                      <a:rPr lang="vi-VN" sz="1200" b="1" i="1" noProof="1" smtClean="0">
                                        <a:solidFill>
                                          <a:srgbClr val="FF0000"/>
                                        </a:solidFill>
                                        <a:latin typeface="Cambria Math" panose="02040503050406030204" pitchFamily="18" charset="0"/>
                                      </a:rPr>
                                    </m:ctrlPr>
                                  </m:sSubPr>
                                  <m:e>
                                    <m:r>
                                      <a:rPr lang="vi-VN" sz="1200" b="1" i="1" noProof="1" smtClean="0">
                                        <a:solidFill>
                                          <a:srgbClr val="FF0000"/>
                                        </a:solidFill>
                                        <a:latin typeface="Cambria Math" panose="02040503050406030204" pitchFamily="18" charset="0"/>
                                      </a:rPr>
                                      <m:t>𝑯</m:t>
                                    </m:r>
                                  </m:e>
                                  <m:sub>
                                    <m:r>
                                      <a:rPr lang="vi-VN" sz="1200" b="1" i="1" noProof="1" smtClean="0">
                                        <a:solidFill>
                                          <a:srgbClr val="FF0000"/>
                                        </a:solidFill>
                                        <a:latin typeface="Cambria Math" panose="02040503050406030204" pitchFamily="18" charset="0"/>
                                      </a:rPr>
                                      <m:t>𝟏</m:t>
                                    </m:r>
                                  </m:sub>
                                </m:sSub>
                              </m:e>
                            </m:d>
                          </m:e>
                          <m:sup>
                            <m:r>
                              <a:rPr lang="vi-VN" sz="1200" b="1" i="1" noProof="1" smtClean="0">
                                <a:solidFill>
                                  <a:schemeClr val="tx1">
                                    <a:lumMod val="95000"/>
                                    <a:lumOff val="5000"/>
                                  </a:schemeClr>
                                </a:solidFill>
                                <a:latin typeface="Cambria Math" panose="02040503050406030204" pitchFamily="18" charset="0"/>
                              </a:rPr>
                              <m:t>𝟐</m:t>
                            </m:r>
                          </m:sup>
                        </m:sSup>
                        <m:r>
                          <a:rPr lang="vi-VN" sz="1200" b="1" i="1" noProof="1" smtClean="0">
                            <a:solidFill>
                              <a:schemeClr val="tx1">
                                <a:lumMod val="95000"/>
                                <a:lumOff val="5000"/>
                              </a:schemeClr>
                            </a:solidFill>
                            <a:latin typeface="Cambria Math" panose="02040503050406030204" pitchFamily="18" charset="0"/>
                          </a:rPr>
                          <m:t>+</m:t>
                        </m:r>
                        <m:sSup>
                          <m:sSupPr>
                            <m:ctrlPr>
                              <a:rPr lang="vi-VN" sz="1200" b="1" i="1" noProof="1">
                                <a:solidFill>
                                  <a:schemeClr val="tx1">
                                    <a:lumMod val="95000"/>
                                    <a:lumOff val="5000"/>
                                  </a:schemeClr>
                                </a:solidFill>
                                <a:latin typeface="Cambria Math" panose="02040503050406030204" pitchFamily="18" charset="0"/>
                              </a:rPr>
                            </m:ctrlPr>
                          </m:sSupPr>
                          <m:e>
                            <m:d>
                              <m:dPr>
                                <m:ctrlPr>
                                  <a:rPr lang="vi-VN" sz="1200" b="1" i="1" noProof="1">
                                    <a:solidFill>
                                      <a:schemeClr val="tx1">
                                        <a:lumMod val="95000"/>
                                        <a:lumOff val="5000"/>
                                      </a:schemeClr>
                                    </a:solidFill>
                                    <a:latin typeface="Cambria Math" panose="02040503050406030204" pitchFamily="18" charset="0"/>
                                  </a:rPr>
                                </m:ctrlPr>
                              </m:dPr>
                              <m:e>
                                <m:r>
                                  <a:rPr lang="vi-VN" sz="1200" b="1" i="1" noProof="1">
                                    <a:solidFill>
                                      <a:schemeClr val="tx1">
                                        <a:lumMod val="95000"/>
                                        <a:lumOff val="5000"/>
                                      </a:schemeClr>
                                    </a:solidFill>
                                    <a:latin typeface="Cambria Math" panose="02040503050406030204" pitchFamily="18" charset="0"/>
                                  </a:rPr>
                                  <m:t>𝒇</m:t>
                                </m:r>
                                <m:r>
                                  <a:rPr lang="vi-VN" sz="1200" b="1" i="1" noProof="1" smtClean="0">
                                    <a:solidFill>
                                      <a:srgbClr val="FF0000"/>
                                    </a:solidFill>
                                    <a:latin typeface="Cambria Math" panose="02040503050406030204" pitchFamily="18" charset="0"/>
                                  </a:rPr>
                                  <m:t>⊗</m:t>
                                </m:r>
                                <m:sSub>
                                  <m:sSubPr>
                                    <m:ctrlPr>
                                      <a:rPr lang="vi-VN" sz="1200" b="1" i="1" noProof="1">
                                        <a:solidFill>
                                          <a:srgbClr val="FF0000"/>
                                        </a:solidFill>
                                        <a:latin typeface="Cambria Math" panose="02040503050406030204" pitchFamily="18" charset="0"/>
                                      </a:rPr>
                                    </m:ctrlPr>
                                  </m:sSubPr>
                                  <m:e>
                                    <m:r>
                                      <a:rPr lang="vi-VN" sz="1200" b="1" i="1" noProof="1">
                                        <a:solidFill>
                                          <a:srgbClr val="FF0000"/>
                                        </a:solidFill>
                                        <a:latin typeface="Cambria Math" panose="02040503050406030204" pitchFamily="18" charset="0"/>
                                      </a:rPr>
                                      <m:t>𝑯</m:t>
                                    </m:r>
                                  </m:e>
                                  <m:sub>
                                    <m:r>
                                      <a:rPr lang="vi-VN" sz="1200" b="1" i="1" noProof="1" smtClean="0">
                                        <a:solidFill>
                                          <a:srgbClr val="FF0000"/>
                                        </a:solidFill>
                                        <a:latin typeface="Cambria Math" panose="02040503050406030204" pitchFamily="18" charset="0"/>
                                      </a:rPr>
                                      <m:t>𝟐</m:t>
                                    </m:r>
                                  </m:sub>
                                </m:sSub>
                              </m:e>
                            </m:d>
                          </m:e>
                          <m:sup>
                            <m:r>
                              <a:rPr lang="vi-VN" sz="1200" b="1" i="1" noProof="1">
                                <a:solidFill>
                                  <a:schemeClr val="tx1">
                                    <a:lumMod val="95000"/>
                                    <a:lumOff val="5000"/>
                                  </a:schemeClr>
                                </a:solidFill>
                                <a:latin typeface="Cambria Math" panose="02040503050406030204" pitchFamily="18" charset="0"/>
                              </a:rPr>
                              <m:t>𝟐</m:t>
                            </m:r>
                          </m:sup>
                        </m:sSup>
                      </m:e>
                    </m:rad>
                  </m:oMath>
                </a14:m>
                <a:endParaRPr lang="vi-VN" sz="1200" noProof="1">
                  <a:solidFill>
                    <a:schemeClr val="tx1">
                      <a:lumMod val="95000"/>
                      <a:lumOff val="5000"/>
                    </a:schemeClr>
                  </a:solidFill>
                </a:endParaRPr>
              </a:p>
              <a:p>
                <a:pPr marL="2400300" lvl="2" indent="0">
                  <a:buFont typeface="Actor"/>
                  <a:buNone/>
                </a:pPr>
                <a:endParaRPr lang="vi-VN" sz="1200" noProof="1">
                  <a:solidFill>
                    <a:schemeClr val="tx1">
                      <a:lumMod val="95000"/>
                      <a:lumOff val="5000"/>
                    </a:schemeClr>
                  </a:solidFill>
                </a:endParaRPr>
              </a:p>
            </p:txBody>
          </p:sp>
        </mc:Choice>
        <mc:Fallback xmlns="">
          <p:sp>
            <p:nvSpPr>
              <p:cNvPr id="11" name="Chỗ dành sẵn cho Nội dung 2">
                <a:extLst>
                  <a:ext uri="{FF2B5EF4-FFF2-40B4-BE49-F238E27FC236}">
                    <a16:creationId xmlns:a16="http://schemas.microsoft.com/office/drawing/2014/main" id="{76299B27-7A0E-4D37-9A1D-F38EB4C26FE9}"/>
                  </a:ext>
                </a:extLst>
              </p:cNvPr>
              <p:cNvSpPr txBox="1">
                <a:spLocks noRot="1" noChangeAspect="1" noMove="1" noResize="1" noEditPoints="1" noAdjustHandles="1" noChangeArrowheads="1" noChangeShapeType="1" noTextEdit="1"/>
              </p:cNvSpPr>
              <p:nvPr/>
            </p:nvSpPr>
            <p:spPr>
              <a:xfrm>
                <a:off x="256059" y="1152609"/>
                <a:ext cx="7654975" cy="3969853"/>
              </a:xfrm>
              <a:prstGeom prst="rect">
                <a:avLst/>
              </a:prstGeom>
              <a:blipFill>
                <a:blip r:embed="rId3"/>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13" name="Bảng 11">
                <a:extLst>
                  <a:ext uri="{FF2B5EF4-FFF2-40B4-BE49-F238E27FC236}">
                    <a16:creationId xmlns:a16="http://schemas.microsoft.com/office/drawing/2014/main" id="{CD8CE477-4266-4D93-B001-ABBEFE8748A8}"/>
                  </a:ext>
                </a:extLst>
              </p:cNvPr>
              <p:cNvGraphicFramePr>
                <a:graphicFrameLocks noGrp="1"/>
              </p:cNvGraphicFramePr>
              <p:nvPr>
                <p:extLst>
                  <p:ext uri="{D42A27DB-BD31-4B8C-83A1-F6EECF244321}">
                    <p14:modId xmlns:p14="http://schemas.microsoft.com/office/powerpoint/2010/main" val="1692492374"/>
                  </p:ext>
                </p:extLst>
              </p:nvPr>
            </p:nvGraphicFramePr>
            <p:xfrm>
              <a:off x="1232966" y="2930187"/>
              <a:ext cx="2921768" cy="1620520"/>
            </p:xfrm>
            <a:graphic>
              <a:graphicData uri="http://schemas.openxmlformats.org/drawingml/2006/table">
                <a:tbl>
                  <a:tblPr firstRow="1" bandRow="1">
                    <a:tableStyleId>{5C22544A-7EE6-4342-B048-85BDC9FD1C3A}</a:tableStyleId>
                  </a:tblPr>
                  <a:tblGrid>
                    <a:gridCol w="730442">
                      <a:extLst>
                        <a:ext uri="{9D8B030D-6E8A-4147-A177-3AD203B41FA5}">
                          <a16:colId xmlns:a16="http://schemas.microsoft.com/office/drawing/2014/main" val="1074843204"/>
                        </a:ext>
                      </a:extLst>
                    </a:gridCol>
                    <a:gridCol w="730442">
                      <a:extLst>
                        <a:ext uri="{9D8B030D-6E8A-4147-A177-3AD203B41FA5}">
                          <a16:colId xmlns:a16="http://schemas.microsoft.com/office/drawing/2014/main" val="834306422"/>
                        </a:ext>
                      </a:extLst>
                    </a:gridCol>
                    <a:gridCol w="730442">
                      <a:extLst>
                        <a:ext uri="{9D8B030D-6E8A-4147-A177-3AD203B41FA5}">
                          <a16:colId xmlns:a16="http://schemas.microsoft.com/office/drawing/2014/main" val="2175985789"/>
                        </a:ext>
                      </a:extLst>
                    </a:gridCol>
                    <a:gridCol w="730442">
                      <a:extLst>
                        <a:ext uri="{9D8B030D-6E8A-4147-A177-3AD203B41FA5}">
                          <a16:colId xmlns:a16="http://schemas.microsoft.com/office/drawing/2014/main" val="3957533654"/>
                        </a:ext>
                      </a:extLst>
                    </a:gridCol>
                  </a:tblGrid>
                  <a:tr h="405130">
                    <a:tc>
                      <a:txBody>
                        <a:bodyPr/>
                        <a:lstStyle/>
                        <a:p>
                          <a:pPr algn="ctr"/>
                          <a:endParaRPr lang="vi-VN" sz="1400" dirty="0">
                            <a:solidFill>
                              <a:schemeClr val="tx1">
                                <a:lumMod val="95000"/>
                                <a:lumOff val="5000"/>
                              </a:schemeClr>
                            </a:solidFill>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r>
                                  <a:rPr lang="vi-VN" sz="1400" b="0" i="1" dirty="0" smtClean="0">
                                    <a:solidFill>
                                      <a:schemeClr val="tx1">
                                        <a:lumMod val="95000"/>
                                        <a:lumOff val="5000"/>
                                      </a:schemeClr>
                                    </a:solidFill>
                                    <a:latin typeface="Cambria Math" panose="02040503050406030204" pitchFamily="18" charset="0"/>
                                  </a:rPr>
                                  <m:t>𝑥</m:t>
                                </m:r>
                                <m:r>
                                  <a:rPr lang="vi-VN" sz="1400" b="0" i="1" dirty="0" smtClean="0">
                                    <a:solidFill>
                                      <a:schemeClr val="tx1">
                                        <a:lumMod val="95000"/>
                                        <a:lumOff val="5000"/>
                                      </a:schemeClr>
                                    </a:solidFill>
                                    <a:latin typeface="Cambria Math" panose="02040503050406030204" pitchFamily="18" charset="0"/>
                                  </a:rPr>
                                  <m:t>−</m:t>
                                </m:r>
                                <m:r>
                                  <a:rPr lang="vi-VN" sz="1400" b="0" i="1" dirty="0" smtClean="0">
                                    <a:solidFill>
                                      <a:schemeClr val="tx1">
                                        <a:lumMod val="95000"/>
                                        <a:lumOff val="5000"/>
                                      </a:schemeClr>
                                    </a:solidFill>
                                    <a:latin typeface="Cambria Math" panose="02040503050406030204" pitchFamily="18" charset="0"/>
                                  </a:rPr>
                                  <m:t>1</m:t>
                                </m:r>
                              </m:oMath>
                            </m:oMathPara>
                          </a14:m>
                          <a:endParaRPr lang="vi-VN" sz="1400" b="0" dirty="0">
                            <a:solidFill>
                              <a:schemeClr val="tx1">
                                <a:lumMod val="95000"/>
                                <a:lumOff val="5000"/>
                              </a:schemeClr>
                            </a:solidFill>
                          </a:endParaRPr>
                        </a:p>
                      </a:txBody>
                      <a:tcPr anchor="ctr">
                        <a:lnL w="12700" cmpd="sng">
                          <a:noFill/>
                        </a:lnL>
                        <a:lnR w="12700" cmpd="sng">
                          <a:noFill/>
                        </a:lnR>
                        <a:lnT w="12700" cmpd="sng">
                          <a:noFill/>
                        </a:lnT>
                        <a:lnB w="19050" cap="flat" cmpd="sng" algn="ctr">
                          <a:solidFill>
                            <a:srgbClr val="0070C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r>
                                  <a:rPr lang="vi-VN" sz="1400" b="0" i="1" dirty="0" smtClean="0">
                                    <a:solidFill>
                                      <a:schemeClr val="tx1">
                                        <a:lumMod val="95000"/>
                                        <a:lumOff val="5000"/>
                                      </a:schemeClr>
                                    </a:solidFill>
                                    <a:latin typeface="Cambria Math" panose="02040503050406030204" pitchFamily="18" charset="0"/>
                                  </a:rPr>
                                  <m:t>𝑥</m:t>
                                </m:r>
                              </m:oMath>
                            </m:oMathPara>
                          </a14:m>
                          <a:endParaRPr lang="vi-VN" sz="1400" b="0" dirty="0">
                            <a:solidFill>
                              <a:schemeClr val="tx1">
                                <a:lumMod val="95000"/>
                                <a:lumOff val="5000"/>
                              </a:schemeClr>
                            </a:solidFill>
                          </a:endParaRPr>
                        </a:p>
                      </a:txBody>
                      <a:tcPr anchor="ctr">
                        <a:lnL w="12700" cmpd="sng">
                          <a:noFill/>
                        </a:lnL>
                        <a:lnR w="12700" cmpd="sng">
                          <a:noFill/>
                        </a:lnR>
                        <a:lnT w="12700" cmpd="sng">
                          <a:noFill/>
                        </a:lnT>
                        <a:lnB w="19050" cap="flat" cmpd="sng" algn="ctr">
                          <a:solidFill>
                            <a:srgbClr val="0070C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
                              </m:oMathParaPr>
                              <m:oMath xmlns:m="http://schemas.openxmlformats.org/officeDocument/2006/math">
                                <m:r>
                                  <a:rPr lang="vi-VN" sz="1400" b="0" i="1" dirty="0" smtClean="0">
                                    <a:solidFill>
                                      <a:schemeClr val="tx1">
                                        <a:lumMod val="95000"/>
                                        <a:lumOff val="5000"/>
                                      </a:schemeClr>
                                    </a:solidFill>
                                    <a:latin typeface="Cambria Math" panose="02040503050406030204" pitchFamily="18" charset="0"/>
                                  </a:rPr>
                                  <m:t>𝑥</m:t>
                                </m:r>
                                <m:r>
                                  <a:rPr lang="vi-VN" sz="1400" b="0" i="1" dirty="0" smtClean="0">
                                    <a:solidFill>
                                      <a:schemeClr val="tx1">
                                        <a:lumMod val="95000"/>
                                        <a:lumOff val="5000"/>
                                      </a:schemeClr>
                                    </a:solidFill>
                                    <a:latin typeface="Cambria Math" panose="02040503050406030204" pitchFamily="18" charset="0"/>
                                  </a:rPr>
                                  <m:t>+</m:t>
                                </m:r>
                                <m:r>
                                  <a:rPr lang="vi-VN" sz="1400" b="0" i="1" dirty="0" smtClean="0">
                                    <a:solidFill>
                                      <a:schemeClr val="tx1">
                                        <a:lumMod val="95000"/>
                                        <a:lumOff val="5000"/>
                                      </a:schemeClr>
                                    </a:solidFill>
                                    <a:latin typeface="Cambria Math" panose="02040503050406030204" pitchFamily="18" charset="0"/>
                                  </a:rPr>
                                  <m:t>1</m:t>
                                </m:r>
                              </m:oMath>
                            </m:oMathPara>
                          </a14:m>
                          <a:endParaRPr lang="vi-VN" sz="1400" b="0" dirty="0">
                            <a:solidFill>
                              <a:schemeClr val="tx1">
                                <a:lumMod val="95000"/>
                                <a:lumOff val="5000"/>
                              </a:schemeClr>
                            </a:solidFill>
                          </a:endParaRPr>
                        </a:p>
                      </a:txBody>
                      <a:tcPr anchor="ctr">
                        <a:lnL w="12700" cmpd="sng">
                          <a:noFill/>
                        </a:lnL>
                        <a:lnR w="12700" cmpd="sng">
                          <a:noFill/>
                        </a:lnR>
                        <a:lnT w="12700" cmpd="sng">
                          <a:noFill/>
                        </a:lnT>
                        <a:lnB w="19050" cap="flat" cmpd="sng" algn="ctr">
                          <a:solidFill>
                            <a:srgbClr val="0070C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66092947"/>
                      </a:ext>
                    </a:extLst>
                  </a:tr>
                  <a:tr h="405130">
                    <a:tc>
                      <a:txBody>
                        <a:bodyPr/>
                        <a:lstStyle/>
                        <a:p>
                          <a:pPr algn="ctr"/>
                          <a14:m>
                            <m:oMathPara xmlns:m="http://schemas.openxmlformats.org/officeDocument/2006/math">
                              <m:oMathParaPr>
                                <m:jc m:val="centerGroup"/>
                              </m:oMathParaPr>
                              <m:oMath xmlns:m="http://schemas.openxmlformats.org/officeDocument/2006/math">
                                <m:r>
                                  <a:rPr lang="vi-VN" sz="1400" b="0" i="1" dirty="0" smtClean="0">
                                    <a:solidFill>
                                      <a:schemeClr val="tx1">
                                        <a:lumMod val="95000"/>
                                        <a:lumOff val="5000"/>
                                      </a:schemeClr>
                                    </a:solidFill>
                                    <a:latin typeface="Cambria Math" panose="02040503050406030204" pitchFamily="18" charset="0"/>
                                  </a:rPr>
                                  <m:t>𝑦</m:t>
                                </m:r>
                                <m:r>
                                  <a:rPr lang="vi-VN" sz="1400" b="0" i="1" dirty="0" smtClean="0">
                                    <a:solidFill>
                                      <a:schemeClr val="tx1">
                                        <a:lumMod val="95000"/>
                                        <a:lumOff val="5000"/>
                                      </a:schemeClr>
                                    </a:solidFill>
                                    <a:latin typeface="Cambria Math" panose="02040503050406030204" pitchFamily="18" charset="0"/>
                                  </a:rPr>
                                  <m:t>−</m:t>
                                </m:r>
                                <m:r>
                                  <a:rPr lang="vi-VN" sz="1400" b="0" i="1" dirty="0" smtClean="0">
                                    <a:solidFill>
                                      <a:schemeClr val="tx1">
                                        <a:lumMod val="95000"/>
                                        <a:lumOff val="5000"/>
                                      </a:schemeClr>
                                    </a:solidFill>
                                    <a:latin typeface="Cambria Math" panose="02040503050406030204" pitchFamily="18" charset="0"/>
                                  </a:rPr>
                                  <m:t>1</m:t>
                                </m:r>
                              </m:oMath>
                            </m:oMathPara>
                          </a14:m>
                          <a:endParaRPr lang="vi-VN" sz="1400" b="0" dirty="0">
                            <a:solidFill>
                              <a:schemeClr val="tx1">
                                <a:lumMod val="95000"/>
                                <a:lumOff val="5000"/>
                              </a:schemeClr>
                            </a:solidFill>
                          </a:endParaRPr>
                        </a:p>
                      </a:txBody>
                      <a:tcPr anchor="ctr">
                        <a:lnL w="12700" cmpd="sng">
                          <a:noFill/>
                        </a:lnL>
                        <a:lnR w="19050" cap="flat" cmpd="sng" algn="ctr">
                          <a:solidFill>
                            <a:srgbClr val="0070C0"/>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sSub>
                                  <m:sSubPr>
                                    <m:ctrlPr>
                                      <a:rPr lang="vi-VN" sz="1400" b="1" i="1" smtClean="0">
                                        <a:solidFill>
                                          <a:schemeClr val="bg1"/>
                                        </a:solidFill>
                                        <a:latin typeface="Cambria Math" panose="02040503050406030204" pitchFamily="18" charset="0"/>
                                      </a:rPr>
                                    </m:ctrlPr>
                                  </m:sSubPr>
                                  <m:e>
                                    <m:r>
                                      <a:rPr lang="vi-VN" sz="1400" b="1" i="1" smtClean="0">
                                        <a:solidFill>
                                          <a:schemeClr val="bg1"/>
                                        </a:solidFill>
                                        <a:latin typeface="Cambria Math" panose="02040503050406030204" pitchFamily="18" charset="0"/>
                                      </a:rPr>
                                      <m:t>𝒛</m:t>
                                    </m:r>
                                  </m:e>
                                  <m:sub>
                                    <m:r>
                                      <a:rPr lang="vi-VN" sz="1400" b="1" i="1" smtClean="0">
                                        <a:solidFill>
                                          <a:schemeClr val="bg1"/>
                                        </a:solidFill>
                                        <a:latin typeface="Cambria Math" panose="02040503050406030204" pitchFamily="18" charset="0"/>
                                      </a:rPr>
                                      <m:t>𝟏</m:t>
                                    </m:r>
                                  </m:sub>
                                </m:sSub>
                              </m:oMath>
                            </m:oMathPara>
                          </a14:m>
                          <a:endParaRPr lang="vi-VN" sz="1400" b="1" dirty="0">
                            <a:solidFill>
                              <a:schemeClr val="bg1"/>
                            </a:solidFill>
                          </a:endParaRPr>
                        </a:p>
                      </a:txBody>
                      <a:tcPr anchor="ctr">
                        <a:lnL w="19050" cap="flat" cmpd="sng" algn="ctr">
                          <a:solidFill>
                            <a:srgbClr val="0070C0"/>
                          </a:solidFill>
                          <a:prstDash val="solid"/>
                          <a:round/>
                          <a:headEnd type="none" w="med" len="med"/>
                          <a:tailEnd type="none" w="med" len="med"/>
                        </a:lnL>
                        <a:lnR w="19050" cap="flat" cmpd="sng" algn="ctr">
                          <a:solidFill>
                            <a:srgbClr val="0070C0"/>
                          </a:solidFill>
                          <a:prstDash val="solid"/>
                          <a:round/>
                          <a:headEnd type="none" w="med" len="med"/>
                          <a:tailEnd type="none" w="med" len="med"/>
                        </a:lnR>
                        <a:lnT w="19050" cap="flat" cmpd="sng" algn="ctr">
                          <a:solidFill>
                            <a:srgbClr val="0070C0"/>
                          </a:solidFill>
                          <a:prstDash val="solid"/>
                          <a:round/>
                          <a:headEnd type="none" w="med" len="med"/>
                          <a:tailEnd type="none" w="med" len="med"/>
                        </a:lnT>
                        <a:lnB w="19050" cap="flat" cmpd="sng" algn="ctr">
                          <a:solidFill>
                            <a:srgbClr val="0070C0"/>
                          </a:solidFill>
                          <a:prstDash val="solid"/>
                          <a:round/>
                          <a:headEnd type="none" w="med" len="med"/>
                          <a:tailEnd type="none" w="med" len="med"/>
                        </a:lnB>
                        <a:solidFill>
                          <a:schemeClr val="accent6">
                            <a:lumMod val="20000"/>
                            <a:lumOff val="80000"/>
                          </a:schemeClr>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vi-VN" sz="1400" b="1" i="1" smtClean="0">
                                        <a:solidFill>
                                          <a:schemeClr val="bg1"/>
                                        </a:solidFill>
                                        <a:latin typeface="Cambria Math" panose="02040503050406030204" pitchFamily="18" charset="0"/>
                                      </a:rPr>
                                    </m:ctrlPr>
                                  </m:sSubPr>
                                  <m:e>
                                    <m:r>
                                      <a:rPr lang="vi-VN" sz="1400" b="1" i="1" smtClean="0">
                                        <a:solidFill>
                                          <a:schemeClr val="bg1"/>
                                        </a:solidFill>
                                        <a:latin typeface="Cambria Math" panose="02040503050406030204" pitchFamily="18" charset="0"/>
                                      </a:rPr>
                                      <m:t>𝒛</m:t>
                                    </m:r>
                                  </m:e>
                                  <m:sub>
                                    <m:r>
                                      <a:rPr lang="vi-VN" sz="1400" b="1" i="1" smtClean="0">
                                        <a:solidFill>
                                          <a:schemeClr val="bg1"/>
                                        </a:solidFill>
                                        <a:latin typeface="Cambria Math" panose="02040503050406030204" pitchFamily="18" charset="0"/>
                                      </a:rPr>
                                      <m:t>𝟐</m:t>
                                    </m:r>
                                  </m:sub>
                                </m:sSub>
                              </m:oMath>
                            </m:oMathPara>
                          </a14:m>
                          <a:endParaRPr lang="vi-VN" sz="1400" b="1" dirty="0">
                            <a:solidFill>
                              <a:schemeClr val="bg1"/>
                            </a:solidFill>
                          </a:endParaRPr>
                        </a:p>
                      </a:txBody>
                      <a:tcPr anchor="ctr">
                        <a:lnL w="19050" cap="flat" cmpd="sng" algn="ctr">
                          <a:solidFill>
                            <a:srgbClr val="0070C0"/>
                          </a:solidFill>
                          <a:prstDash val="solid"/>
                          <a:round/>
                          <a:headEnd type="none" w="med" len="med"/>
                          <a:tailEnd type="none" w="med" len="med"/>
                        </a:lnL>
                        <a:lnR w="19050" cap="flat" cmpd="sng" algn="ctr">
                          <a:solidFill>
                            <a:srgbClr val="0070C0"/>
                          </a:solidFill>
                          <a:prstDash val="solid"/>
                          <a:round/>
                          <a:headEnd type="none" w="med" len="med"/>
                          <a:tailEnd type="none" w="med" len="med"/>
                        </a:lnR>
                        <a:lnT w="19050" cap="flat" cmpd="sng" algn="ctr">
                          <a:solidFill>
                            <a:srgbClr val="0070C0"/>
                          </a:solidFill>
                          <a:prstDash val="solid"/>
                          <a:round/>
                          <a:headEnd type="none" w="med" len="med"/>
                          <a:tailEnd type="none" w="med" len="med"/>
                        </a:lnT>
                        <a:lnB w="28575" cap="flat" cmpd="sng" algn="ctr">
                          <a:solidFill>
                            <a:srgbClr val="FF0000"/>
                          </a:solidFill>
                          <a:prstDash val="solid"/>
                          <a:round/>
                          <a:headEnd type="none" w="med" len="med"/>
                          <a:tailEnd type="none" w="med" len="med"/>
                        </a:lnB>
                        <a:solidFill>
                          <a:schemeClr val="accent6">
                            <a:lumMod val="20000"/>
                            <a:lumOff val="80000"/>
                          </a:schemeClr>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vi-VN" sz="1400" b="1" i="1" smtClean="0">
                                        <a:solidFill>
                                          <a:schemeClr val="bg1"/>
                                        </a:solidFill>
                                        <a:latin typeface="Cambria Math" panose="02040503050406030204" pitchFamily="18" charset="0"/>
                                      </a:rPr>
                                    </m:ctrlPr>
                                  </m:sSubPr>
                                  <m:e>
                                    <m:r>
                                      <a:rPr lang="vi-VN" sz="1400" b="1" i="1" smtClean="0">
                                        <a:solidFill>
                                          <a:schemeClr val="bg1"/>
                                        </a:solidFill>
                                        <a:latin typeface="Cambria Math" panose="02040503050406030204" pitchFamily="18" charset="0"/>
                                      </a:rPr>
                                      <m:t>𝒛</m:t>
                                    </m:r>
                                  </m:e>
                                  <m:sub>
                                    <m:r>
                                      <a:rPr lang="vi-VN" sz="1400" b="1" i="1" smtClean="0">
                                        <a:solidFill>
                                          <a:schemeClr val="bg1"/>
                                        </a:solidFill>
                                        <a:latin typeface="Cambria Math" panose="02040503050406030204" pitchFamily="18" charset="0"/>
                                      </a:rPr>
                                      <m:t>𝟑</m:t>
                                    </m:r>
                                  </m:sub>
                                </m:sSub>
                              </m:oMath>
                            </m:oMathPara>
                          </a14:m>
                          <a:endParaRPr lang="vi-VN" sz="1400" b="1" dirty="0">
                            <a:solidFill>
                              <a:schemeClr val="bg1"/>
                            </a:solidFill>
                          </a:endParaRPr>
                        </a:p>
                      </a:txBody>
                      <a:tcPr anchor="ctr">
                        <a:lnL w="19050" cap="flat" cmpd="sng" algn="ctr">
                          <a:solidFill>
                            <a:srgbClr val="0070C0"/>
                          </a:solidFill>
                          <a:prstDash val="solid"/>
                          <a:round/>
                          <a:headEnd type="none" w="med" len="med"/>
                          <a:tailEnd type="none" w="med" len="med"/>
                        </a:lnL>
                        <a:lnR w="19050" cap="flat" cmpd="sng" algn="ctr">
                          <a:solidFill>
                            <a:srgbClr val="0070C0"/>
                          </a:solidFill>
                          <a:prstDash val="solid"/>
                          <a:round/>
                          <a:headEnd type="none" w="med" len="med"/>
                          <a:tailEnd type="none" w="med" len="med"/>
                        </a:lnR>
                        <a:lnT w="19050" cap="flat" cmpd="sng" algn="ctr">
                          <a:solidFill>
                            <a:srgbClr val="0070C0"/>
                          </a:solidFill>
                          <a:prstDash val="solid"/>
                          <a:round/>
                          <a:headEnd type="none" w="med" len="med"/>
                          <a:tailEnd type="none" w="med" len="med"/>
                        </a:lnT>
                        <a:lnB w="28575" cap="flat" cmpd="sng" algn="ctr">
                          <a:solidFill>
                            <a:srgbClr val="FF000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5838058"/>
                      </a:ext>
                    </a:extLst>
                  </a:tr>
                  <a:tr h="405130">
                    <a:tc>
                      <a:txBody>
                        <a:bodyPr/>
                        <a:lstStyle/>
                        <a:p>
                          <a:pPr algn="ctr"/>
                          <a14:m>
                            <m:oMathPara xmlns:m="http://schemas.openxmlformats.org/officeDocument/2006/math">
                              <m:oMathParaPr>
                                <m:jc m:val="centerGroup"/>
                              </m:oMathParaPr>
                              <m:oMath xmlns:m="http://schemas.openxmlformats.org/officeDocument/2006/math">
                                <m:r>
                                  <a:rPr lang="vi-VN" sz="1400" b="0" i="1" smtClean="0">
                                    <a:solidFill>
                                      <a:schemeClr val="tx1">
                                        <a:lumMod val="95000"/>
                                        <a:lumOff val="5000"/>
                                      </a:schemeClr>
                                    </a:solidFill>
                                    <a:latin typeface="Cambria Math" panose="02040503050406030204" pitchFamily="18" charset="0"/>
                                  </a:rPr>
                                  <m:t>𝑦</m:t>
                                </m:r>
                              </m:oMath>
                            </m:oMathPara>
                          </a14:m>
                          <a:endParaRPr lang="vi-VN" sz="1400" b="0" dirty="0">
                            <a:solidFill>
                              <a:schemeClr val="tx1">
                                <a:lumMod val="95000"/>
                                <a:lumOff val="5000"/>
                              </a:schemeClr>
                            </a:solidFill>
                          </a:endParaRPr>
                        </a:p>
                      </a:txBody>
                      <a:tcPr anchor="ctr">
                        <a:lnL w="12700" cmpd="sng">
                          <a:noFill/>
                        </a:lnL>
                        <a:lnR w="19050" cap="flat" cmpd="sng" algn="ctr">
                          <a:solidFill>
                            <a:srgbClr val="0070C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sSub>
                                  <m:sSubPr>
                                    <m:ctrlPr>
                                      <a:rPr lang="vi-VN" sz="1400" b="1" i="1" smtClean="0">
                                        <a:solidFill>
                                          <a:schemeClr val="bg1"/>
                                        </a:solidFill>
                                        <a:latin typeface="Cambria Math" panose="02040503050406030204" pitchFamily="18" charset="0"/>
                                      </a:rPr>
                                    </m:ctrlPr>
                                  </m:sSubPr>
                                  <m:e>
                                    <m:r>
                                      <a:rPr lang="vi-VN" sz="1400" b="1" i="1" smtClean="0">
                                        <a:solidFill>
                                          <a:schemeClr val="bg1"/>
                                        </a:solidFill>
                                        <a:latin typeface="Cambria Math" panose="02040503050406030204" pitchFamily="18" charset="0"/>
                                      </a:rPr>
                                      <m:t>𝒛</m:t>
                                    </m:r>
                                  </m:e>
                                  <m:sub>
                                    <m:r>
                                      <a:rPr lang="vi-VN" sz="1400" b="1" i="1" smtClean="0">
                                        <a:solidFill>
                                          <a:schemeClr val="bg1"/>
                                        </a:solidFill>
                                        <a:latin typeface="Cambria Math" panose="02040503050406030204" pitchFamily="18" charset="0"/>
                                      </a:rPr>
                                      <m:t>𝟒</m:t>
                                    </m:r>
                                  </m:sub>
                                </m:sSub>
                              </m:oMath>
                            </m:oMathPara>
                          </a14:m>
                          <a:endParaRPr lang="vi-VN" sz="1400" b="1" dirty="0">
                            <a:solidFill>
                              <a:schemeClr val="bg1"/>
                            </a:solidFill>
                          </a:endParaRPr>
                        </a:p>
                      </a:txBody>
                      <a:tcPr anchor="ctr">
                        <a:lnL w="19050" cap="flat" cmpd="sng" algn="ctr">
                          <a:solidFill>
                            <a:srgbClr val="0070C0"/>
                          </a:solidFill>
                          <a:prstDash val="solid"/>
                          <a:round/>
                          <a:headEnd type="none" w="med" len="med"/>
                          <a:tailEnd type="none" w="med" len="med"/>
                        </a:lnL>
                        <a:lnR w="28575" cap="flat" cmpd="sng" algn="ctr">
                          <a:solidFill>
                            <a:srgbClr val="FF0000"/>
                          </a:solidFill>
                          <a:prstDash val="solid"/>
                          <a:round/>
                          <a:headEnd type="none" w="med" len="med"/>
                          <a:tailEnd type="none" w="med" len="med"/>
                        </a:lnR>
                        <a:lnT w="19050" cap="flat" cmpd="sng" algn="ctr">
                          <a:solidFill>
                            <a:srgbClr val="0070C0"/>
                          </a:solidFill>
                          <a:prstDash val="solid"/>
                          <a:round/>
                          <a:headEnd type="none" w="med" len="med"/>
                          <a:tailEnd type="none" w="med" len="med"/>
                        </a:lnT>
                        <a:lnB w="19050" cap="flat" cmpd="sng" algn="ctr">
                          <a:solidFill>
                            <a:srgbClr val="0070C0"/>
                          </a:solidFill>
                          <a:prstDash val="solid"/>
                          <a:round/>
                          <a:headEnd type="none" w="med" len="med"/>
                          <a:tailEnd type="none" w="med" len="med"/>
                        </a:lnB>
                        <a:solidFill>
                          <a:schemeClr val="accent6">
                            <a:lumMod val="20000"/>
                            <a:lumOff val="80000"/>
                          </a:schemeClr>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vi-VN" sz="1400" b="1" i="1" smtClean="0">
                                        <a:solidFill>
                                          <a:schemeClr val="bg1"/>
                                        </a:solidFill>
                                        <a:latin typeface="Cambria Math" panose="02040503050406030204" pitchFamily="18" charset="0"/>
                                      </a:rPr>
                                    </m:ctrlPr>
                                  </m:sSubPr>
                                  <m:e>
                                    <m:r>
                                      <a:rPr lang="vi-VN" sz="1400" b="1" i="1" smtClean="0">
                                        <a:solidFill>
                                          <a:schemeClr val="bg1"/>
                                        </a:solidFill>
                                        <a:latin typeface="Cambria Math" panose="02040503050406030204" pitchFamily="18" charset="0"/>
                                      </a:rPr>
                                      <m:t>𝒛</m:t>
                                    </m:r>
                                  </m:e>
                                  <m:sub>
                                    <m:r>
                                      <a:rPr lang="vi-VN" sz="1400" b="1" i="1" smtClean="0">
                                        <a:solidFill>
                                          <a:schemeClr val="bg1"/>
                                        </a:solidFill>
                                        <a:latin typeface="Cambria Math" panose="02040503050406030204" pitchFamily="18" charset="0"/>
                                      </a:rPr>
                                      <m:t>𝟓</m:t>
                                    </m:r>
                                  </m:sub>
                                </m:sSub>
                              </m:oMath>
                            </m:oMathPara>
                          </a14:m>
                          <a:endParaRPr lang="vi-VN" sz="1400" b="1" dirty="0">
                            <a:solidFill>
                              <a:schemeClr val="bg1"/>
                            </a:solidFill>
                          </a:endParaRPr>
                        </a:p>
                      </a:txBody>
                      <a:tcPr anchor="ctr">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solidFill>
                          <a:schemeClr val="accent6">
                            <a:lumMod val="60000"/>
                            <a:lumOff val="40000"/>
                          </a:schemeClr>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vi-VN" sz="1400" b="1" i="1" smtClean="0">
                                        <a:solidFill>
                                          <a:schemeClr val="bg1"/>
                                        </a:solidFill>
                                        <a:latin typeface="Cambria Math" panose="02040503050406030204" pitchFamily="18" charset="0"/>
                                      </a:rPr>
                                    </m:ctrlPr>
                                  </m:sSubPr>
                                  <m:e>
                                    <m:r>
                                      <a:rPr lang="vi-VN" sz="1400" b="1" i="1" smtClean="0">
                                        <a:solidFill>
                                          <a:schemeClr val="bg1"/>
                                        </a:solidFill>
                                        <a:latin typeface="Cambria Math" panose="02040503050406030204" pitchFamily="18" charset="0"/>
                                      </a:rPr>
                                      <m:t>𝒛</m:t>
                                    </m:r>
                                  </m:e>
                                  <m:sub>
                                    <m:r>
                                      <a:rPr lang="vi-VN" sz="1400" b="1" i="1" smtClean="0">
                                        <a:solidFill>
                                          <a:schemeClr val="bg1"/>
                                        </a:solidFill>
                                        <a:latin typeface="Cambria Math" panose="02040503050406030204" pitchFamily="18" charset="0"/>
                                      </a:rPr>
                                      <m:t>𝟔</m:t>
                                    </m:r>
                                  </m:sub>
                                </m:sSub>
                              </m:oMath>
                            </m:oMathPara>
                          </a14:m>
                          <a:endParaRPr lang="vi-VN" sz="1400" b="1" dirty="0">
                            <a:solidFill>
                              <a:schemeClr val="bg1"/>
                            </a:solidFill>
                          </a:endParaRPr>
                        </a:p>
                      </a:txBody>
                      <a:tcPr anchor="ctr">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968600747"/>
                      </a:ext>
                    </a:extLst>
                  </a:tr>
                  <a:tr h="405130">
                    <a:tc>
                      <a:txBody>
                        <a:bodyPr/>
                        <a:lstStyle/>
                        <a:p>
                          <a:pPr algn="ctr"/>
                          <a14:m>
                            <m:oMathPara xmlns:m="http://schemas.openxmlformats.org/officeDocument/2006/math">
                              <m:oMathParaPr>
                                <m:jc m:val="centerGroup"/>
                              </m:oMathParaPr>
                              <m:oMath xmlns:m="http://schemas.openxmlformats.org/officeDocument/2006/math">
                                <m:r>
                                  <a:rPr lang="vi-VN" sz="1400" b="0" i="1" dirty="0" smtClean="0">
                                    <a:solidFill>
                                      <a:schemeClr val="tx1">
                                        <a:lumMod val="95000"/>
                                        <a:lumOff val="5000"/>
                                      </a:schemeClr>
                                    </a:solidFill>
                                    <a:latin typeface="Cambria Math" panose="02040503050406030204" pitchFamily="18" charset="0"/>
                                  </a:rPr>
                                  <m:t>𝑦</m:t>
                                </m:r>
                                <m:r>
                                  <a:rPr lang="vi-VN" sz="1400" b="0" i="1" dirty="0" smtClean="0">
                                    <a:solidFill>
                                      <a:schemeClr val="tx1">
                                        <a:lumMod val="95000"/>
                                        <a:lumOff val="5000"/>
                                      </a:schemeClr>
                                    </a:solidFill>
                                    <a:latin typeface="Cambria Math" panose="02040503050406030204" pitchFamily="18" charset="0"/>
                                  </a:rPr>
                                  <m:t>+</m:t>
                                </m:r>
                                <m:r>
                                  <a:rPr lang="vi-VN" sz="1400" b="0" i="1" dirty="0" smtClean="0">
                                    <a:solidFill>
                                      <a:schemeClr val="tx1">
                                        <a:lumMod val="95000"/>
                                        <a:lumOff val="5000"/>
                                      </a:schemeClr>
                                    </a:solidFill>
                                    <a:latin typeface="Cambria Math" panose="02040503050406030204" pitchFamily="18" charset="0"/>
                                  </a:rPr>
                                  <m:t>1</m:t>
                                </m:r>
                              </m:oMath>
                            </m:oMathPara>
                          </a14:m>
                          <a:endParaRPr lang="vi-VN" sz="1400" b="0" dirty="0">
                            <a:solidFill>
                              <a:schemeClr val="tx1">
                                <a:lumMod val="95000"/>
                                <a:lumOff val="5000"/>
                              </a:schemeClr>
                            </a:solidFill>
                          </a:endParaRPr>
                        </a:p>
                      </a:txBody>
                      <a:tcPr anchor="ctr">
                        <a:lnL w="12700" cmpd="sng">
                          <a:noFill/>
                        </a:lnL>
                        <a:lnR w="19050" cap="flat" cmpd="sng" algn="ctr">
                          <a:solidFill>
                            <a:srgbClr val="0070C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sSub>
                                  <m:sSubPr>
                                    <m:ctrlPr>
                                      <a:rPr lang="vi-VN" sz="1400" b="1" i="1" smtClean="0">
                                        <a:solidFill>
                                          <a:schemeClr val="bg1"/>
                                        </a:solidFill>
                                        <a:latin typeface="Cambria Math" panose="02040503050406030204" pitchFamily="18" charset="0"/>
                                      </a:rPr>
                                    </m:ctrlPr>
                                  </m:sSubPr>
                                  <m:e>
                                    <m:r>
                                      <a:rPr lang="vi-VN" sz="1400" b="1" i="1" smtClean="0">
                                        <a:solidFill>
                                          <a:schemeClr val="bg1"/>
                                        </a:solidFill>
                                        <a:latin typeface="Cambria Math" panose="02040503050406030204" pitchFamily="18" charset="0"/>
                                      </a:rPr>
                                      <m:t>𝒛</m:t>
                                    </m:r>
                                  </m:e>
                                  <m:sub>
                                    <m:r>
                                      <a:rPr lang="vi-VN" sz="1400" b="1" i="1" smtClean="0">
                                        <a:solidFill>
                                          <a:schemeClr val="bg1"/>
                                        </a:solidFill>
                                        <a:latin typeface="Cambria Math" panose="02040503050406030204" pitchFamily="18" charset="0"/>
                                      </a:rPr>
                                      <m:t>𝟕</m:t>
                                    </m:r>
                                  </m:sub>
                                </m:sSub>
                              </m:oMath>
                            </m:oMathPara>
                          </a14:m>
                          <a:endParaRPr lang="vi-VN" sz="1400" b="1" dirty="0">
                            <a:solidFill>
                              <a:schemeClr val="bg1"/>
                            </a:solidFill>
                          </a:endParaRPr>
                        </a:p>
                      </a:txBody>
                      <a:tcPr anchor="ctr">
                        <a:lnL w="19050" cap="flat" cmpd="sng" algn="ctr">
                          <a:solidFill>
                            <a:srgbClr val="0070C0"/>
                          </a:solidFill>
                          <a:prstDash val="solid"/>
                          <a:round/>
                          <a:headEnd type="none" w="med" len="med"/>
                          <a:tailEnd type="none" w="med" len="med"/>
                        </a:lnL>
                        <a:lnR w="28575" cap="flat" cmpd="sng" algn="ctr">
                          <a:solidFill>
                            <a:srgbClr val="FF0000"/>
                          </a:solidFill>
                          <a:prstDash val="solid"/>
                          <a:round/>
                          <a:headEnd type="none" w="med" len="med"/>
                          <a:tailEnd type="none" w="med" len="med"/>
                        </a:lnR>
                        <a:lnT w="19050" cap="flat" cmpd="sng" algn="ctr">
                          <a:solidFill>
                            <a:srgbClr val="0070C0"/>
                          </a:solidFill>
                          <a:prstDash val="solid"/>
                          <a:round/>
                          <a:headEnd type="none" w="med" len="med"/>
                          <a:tailEnd type="none" w="med" len="med"/>
                        </a:lnT>
                        <a:lnB w="19050" cap="flat" cmpd="sng" algn="ctr">
                          <a:solidFill>
                            <a:srgbClr val="0070C0"/>
                          </a:solidFill>
                          <a:prstDash val="solid"/>
                          <a:round/>
                          <a:headEnd type="none" w="med" len="med"/>
                          <a:tailEnd type="none" w="med" len="med"/>
                        </a:lnB>
                        <a:solidFill>
                          <a:schemeClr val="accent6">
                            <a:lumMod val="20000"/>
                            <a:lumOff val="80000"/>
                          </a:schemeClr>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vi-VN" sz="1400" b="1" i="1" smtClean="0">
                                        <a:solidFill>
                                          <a:schemeClr val="bg1"/>
                                        </a:solidFill>
                                        <a:latin typeface="Cambria Math" panose="02040503050406030204" pitchFamily="18" charset="0"/>
                                      </a:rPr>
                                    </m:ctrlPr>
                                  </m:sSubPr>
                                  <m:e>
                                    <m:r>
                                      <a:rPr lang="vi-VN" sz="1400" b="1" i="1" smtClean="0">
                                        <a:solidFill>
                                          <a:schemeClr val="bg1"/>
                                        </a:solidFill>
                                        <a:latin typeface="Cambria Math" panose="02040503050406030204" pitchFamily="18" charset="0"/>
                                      </a:rPr>
                                      <m:t>𝒛</m:t>
                                    </m:r>
                                  </m:e>
                                  <m:sub>
                                    <m:r>
                                      <a:rPr lang="vi-VN" sz="1400" b="1" i="1" smtClean="0">
                                        <a:solidFill>
                                          <a:schemeClr val="bg1"/>
                                        </a:solidFill>
                                        <a:latin typeface="Cambria Math" panose="02040503050406030204" pitchFamily="18" charset="0"/>
                                      </a:rPr>
                                      <m:t>𝟖</m:t>
                                    </m:r>
                                  </m:sub>
                                </m:sSub>
                              </m:oMath>
                            </m:oMathPara>
                          </a14:m>
                          <a:endParaRPr lang="vi-VN" sz="1400" b="1" dirty="0">
                            <a:solidFill>
                              <a:schemeClr val="bg1"/>
                            </a:solidFill>
                          </a:endParaRPr>
                        </a:p>
                      </a:txBody>
                      <a:tcPr anchor="ctr">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solidFill>
                          <a:schemeClr val="accent6">
                            <a:lumMod val="20000"/>
                            <a:lumOff val="80000"/>
                          </a:schemeClr>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vi-VN" sz="1400" b="1" i="1" smtClean="0">
                                        <a:solidFill>
                                          <a:schemeClr val="bg1"/>
                                        </a:solidFill>
                                        <a:latin typeface="Cambria Math" panose="02040503050406030204" pitchFamily="18" charset="0"/>
                                      </a:rPr>
                                    </m:ctrlPr>
                                  </m:sSubPr>
                                  <m:e>
                                    <m:r>
                                      <a:rPr lang="vi-VN" sz="1400" b="1" i="1" smtClean="0">
                                        <a:solidFill>
                                          <a:schemeClr val="bg1"/>
                                        </a:solidFill>
                                        <a:latin typeface="Cambria Math" panose="02040503050406030204" pitchFamily="18" charset="0"/>
                                      </a:rPr>
                                      <m:t>𝒛</m:t>
                                    </m:r>
                                  </m:e>
                                  <m:sub>
                                    <m:r>
                                      <a:rPr lang="vi-VN" sz="1400" b="1" i="1" smtClean="0">
                                        <a:solidFill>
                                          <a:schemeClr val="bg1"/>
                                        </a:solidFill>
                                        <a:latin typeface="Cambria Math" panose="02040503050406030204" pitchFamily="18" charset="0"/>
                                      </a:rPr>
                                      <m:t>𝟗</m:t>
                                    </m:r>
                                  </m:sub>
                                </m:sSub>
                              </m:oMath>
                            </m:oMathPara>
                          </a14:m>
                          <a:endParaRPr lang="vi-VN" sz="1400" b="1" dirty="0">
                            <a:solidFill>
                              <a:schemeClr val="bg1"/>
                            </a:solidFill>
                          </a:endParaRPr>
                        </a:p>
                      </a:txBody>
                      <a:tcPr anchor="ctr">
                        <a:lnL w="28575" cap="flat" cmpd="sng" algn="ctr">
                          <a:solidFill>
                            <a:srgbClr val="FF0000"/>
                          </a:solidFill>
                          <a:prstDash val="solid"/>
                          <a:round/>
                          <a:headEnd type="none" w="med" len="med"/>
                          <a:tailEnd type="none" w="med" len="med"/>
                        </a:lnL>
                        <a:lnR w="19050" cap="flat" cmpd="sng" algn="ctr">
                          <a:solidFill>
                            <a:srgbClr val="0070C0"/>
                          </a:solidFill>
                          <a:prstDash val="solid"/>
                          <a:round/>
                          <a:headEnd type="none" w="med" len="med"/>
                          <a:tailEnd type="none" w="med" len="med"/>
                        </a:lnR>
                        <a:lnT w="28575" cap="flat" cmpd="sng" algn="ctr">
                          <a:solidFill>
                            <a:srgbClr val="FF0000"/>
                          </a:solidFill>
                          <a:prstDash val="solid"/>
                          <a:round/>
                          <a:headEnd type="none" w="med" len="med"/>
                          <a:tailEnd type="none" w="med" len="med"/>
                        </a:lnT>
                        <a:lnB w="19050" cap="flat" cmpd="sng" algn="ctr">
                          <a:solidFill>
                            <a:srgbClr val="0070C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542818052"/>
                      </a:ext>
                    </a:extLst>
                  </a:tr>
                </a:tbl>
              </a:graphicData>
            </a:graphic>
          </p:graphicFrame>
        </mc:Choice>
        <mc:Fallback xmlns="">
          <p:graphicFrame>
            <p:nvGraphicFramePr>
              <p:cNvPr id="13" name="Bảng 11">
                <a:extLst>
                  <a:ext uri="{FF2B5EF4-FFF2-40B4-BE49-F238E27FC236}">
                    <a16:creationId xmlns:a16="http://schemas.microsoft.com/office/drawing/2014/main" id="{CD8CE477-4266-4D93-B001-ABBEFE8748A8}"/>
                  </a:ext>
                </a:extLst>
              </p:cNvPr>
              <p:cNvGraphicFramePr>
                <a:graphicFrameLocks noGrp="1"/>
              </p:cNvGraphicFramePr>
              <p:nvPr>
                <p:extLst>
                  <p:ext uri="{D42A27DB-BD31-4B8C-83A1-F6EECF244321}">
                    <p14:modId xmlns:p14="http://schemas.microsoft.com/office/powerpoint/2010/main" val="1692492374"/>
                  </p:ext>
                </p:extLst>
              </p:nvPr>
            </p:nvGraphicFramePr>
            <p:xfrm>
              <a:off x="1232966" y="2930187"/>
              <a:ext cx="2921768" cy="1620520"/>
            </p:xfrm>
            <a:graphic>
              <a:graphicData uri="http://schemas.openxmlformats.org/drawingml/2006/table">
                <a:tbl>
                  <a:tblPr firstRow="1" bandRow="1">
                    <a:tableStyleId>{5C22544A-7EE6-4342-B048-85BDC9FD1C3A}</a:tableStyleId>
                  </a:tblPr>
                  <a:tblGrid>
                    <a:gridCol w="730442">
                      <a:extLst>
                        <a:ext uri="{9D8B030D-6E8A-4147-A177-3AD203B41FA5}">
                          <a16:colId xmlns:a16="http://schemas.microsoft.com/office/drawing/2014/main" val="1074843204"/>
                        </a:ext>
                      </a:extLst>
                    </a:gridCol>
                    <a:gridCol w="730442">
                      <a:extLst>
                        <a:ext uri="{9D8B030D-6E8A-4147-A177-3AD203B41FA5}">
                          <a16:colId xmlns:a16="http://schemas.microsoft.com/office/drawing/2014/main" val="834306422"/>
                        </a:ext>
                      </a:extLst>
                    </a:gridCol>
                    <a:gridCol w="730442">
                      <a:extLst>
                        <a:ext uri="{9D8B030D-6E8A-4147-A177-3AD203B41FA5}">
                          <a16:colId xmlns:a16="http://schemas.microsoft.com/office/drawing/2014/main" val="2175985789"/>
                        </a:ext>
                      </a:extLst>
                    </a:gridCol>
                    <a:gridCol w="730442">
                      <a:extLst>
                        <a:ext uri="{9D8B030D-6E8A-4147-A177-3AD203B41FA5}">
                          <a16:colId xmlns:a16="http://schemas.microsoft.com/office/drawing/2014/main" val="3957533654"/>
                        </a:ext>
                      </a:extLst>
                    </a:gridCol>
                  </a:tblGrid>
                  <a:tr h="405130">
                    <a:tc>
                      <a:txBody>
                        <a:bodyPr/>
                        <a:lstStyle/>
                        <a:p>
                          <a:pPr algn="ctr"/>
                          <a:endParaRPr lang="vi-VN" sz="1400" dirty="0">
                            <a:solidFill>
                              <a:schemeClr val="tx1">
                                <a:lumMod val="95000"/>
                                <a:lumOff val="5000"/>
                              </a:schemeClr>
                            </a:solidFill>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endParaRPr lang="en-US"/>
                        </a:p>
                      </a:txBody>
                      <a:tcPr anchor="ctr">
                        <a:lnL w="12700" cmpd="sng">
                          <a:noFill/>
                        </a:lnL>
                        <a:lnR w="12700" cmpd="sng">
                          <a:noFill/>
                        </a:lnR>
                        <a:lnT w="12700" cmpd="sng">
                          <a:noFill/>
                        </a:lnT>
                        <a:lnB w="19050" cap="flat" cmpd="sng" algn="ctr">
                          <a:solidFill>
                            <a:srgbClr val="0070C0"/>
                          </a:solidFill>
                          <a:prstDash val="solid"/>
                          <a:round/>
                          <a:headEnd type="none" w="med" len="med"/>
                          <a:tailEnd type="none" w="med" len="med"/>
                        </a:lnB>
                        <a:lnTlToBr w="12700" cmpd="sng">
                          <a:noFill/>
                          <a:prstDash val="solid"/>
                        </a:lnTlToBr>
                        <a:lnBlToTr w="12700" cmpd="sng">
                          <a:noFill/>
                          <a:prstDash val="solid"/>
                        </a:lnBlToTr>
                        <a:blipFill>
                          <a:blip r:embed="rId4"/>
                          <a:stretch>
                            <a:fillRect l="-100000" r="-204167" b="-305970"/>
                          </a:stretch>
                        </a:blipFill>
                      </a:tcPr>
                    </a:tc>
                    <a:tc>
                      <a:txBody>
                        <a:bodyPr/>
                        <a:lstStyle/>
                        <a:p>
                          <a:endParaRPr lang="en-US"/>
                        </a:p>
                      </a:txBody>
                      <a:tcPr anchor="ctr">
                        <a:lnL w="12700" cmpd="sng">
                          <a:noFill/>
                        </a:lnL>
                        <a:lnR w="12700" cmpd="sng">
                          <a:noFill/>
                        </a:lnR>
                        <a:lnT w="12700" cmpd="sng">
                          <a:noFill/>
                        </a:lnT>
                        <a:lnB w="19050" cap="flat" cmpd="sng" algn="ctr">
                          <a:solidFill>
                            <a:srgbClr val="0070C0"/>
                          </a:solidFill>
                          <a:prstDash val="solid"/>
                          <a:round/>
                          <a:headEnd type="none" w="med" len="med"/>
                          <a:tailEnd type="none" w="med" len="med"/>
                        </a:lnB>
                        <a:lnTlToBr w="12700" cmpd="sng">
                          <a:noFill/>
                          <a:prstDash val="solid"/>
                        </a:lnTlToBr>
                        <a:lnBlToTr w="12700" cmpd="sng">
                          <a:noFill/>
                          <a:prstDash val="solid"/>
                        </a:lnBlToTr>
                        <a:blipFill>
                          <a:blip r:embed="rId4"/>
                          <a:stretch>
                            <a:fillRect l="-200000" r="-104167" b="-305970"/>
                          </a:stretch>
                        </a:blipFill>
                      </a:tcPr>
                    </a:tc>
                    <a:tc>
                      <a:txBody>
                        <a:bodyPr/>
                        <a:lstStyle/>
                        <a:p>
                          <a:endParaRPr lang="en-US"/>
                        </a:p>
                      </a:txBody>
                      <a:tcPr anchor="ctr">
                        <a:lnL w="12700" cmpd="sng">
                          <a:noFill/>
                        </a:lnL>
                        <a:lnR w="12700" cmpd="sng">
                          <a:noFill/>
                        </a:lnR>
                        <a:lnT w="12700" cmpd="sng">
                          <a:noFill/>
                        </a:lnT>
                        <a:lnB w="19050" cap="flat" cmpd="sng" algn="ctr">
                          <a:solidFill>
                            <a:srgbClr val="0070C0"/>
                          </a:solidFill>
                          <a:prstDash val="solid"/>
                          <a:round/>
                          <a:headEnd type="none" w="med" len="med"/>
                          <a:tailEnd type="none" w="med" len="med"/>
                        </a:lnB>
                        <a:lnTlToBr w="12700" cmpd="sng">
                          <a:noFill/>
                          <a:prstDash val="solid"/>
                        </a:lnTlToBr>
                        <a:lnBlToTr w="12700" cmpd="sng">
                          <a:noFill/>
                          <a:prstDash val="solid"/>
                        </a:lnBlToTr>
                        <a:blipFill>
                          <a:blip r:embed="rId4"/>
                          <a:stretch>
                            <a:fillRect l="-300000" r="-4167" b="-305970"/>
                          </a:stretch>
                        </a:blipFill>
                      </a:tcPr>
                    </a:tc>
                    <a:extLst>
                      <a:ext uri="{0D108BD9-81ED-4DB2-BD59-A6C34878D82A}">
                        <a16:rowId xmlns:a16="http://schemas.microsoft.com/office/drawing/2014/main" val="3166092947"/>
                      </a:ext>
                    </a:extLst>
                  </a:tr>
                  <a:tr h="405130">
                    <a:tc>
                      <a:txBody>
                        <a:bodyPr/>
                        <a:lstStyle/>
                        <a:p>
                          <a:endParaRPr lang="en-US"/>
                        </a:p>
                      </a:txBody>
                      <a:tcPr anchor="ctr">
                        <a:lnL w="12700" cmpd="sng">
                          <a:noFill/>
                        </a:lnL>
                        <a:lnR w="19050" cap="flat" cmpd="sng" algn="ctr">
                          <a:solidFill>
                            <a:srgbClr val="0070C0"/>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blipFill>
                          <a:blip r:embed="rId4"/>
                          <a:stretch>
                            <a:fillRect t="-100000" r="-304167" b="-205970"/>
                          </a:stretch>
                        </a:blipFill>
                      </a:tcPr>
                    </a:tc>
                    <a:tc>
                      <a:txBody>
                        <a:bodyPr/>
                        <a:lstStyle/>
                        <a:p>
                          <a:endParaRPr lang="en-US"/>
                        </a:p>
                      </a:txBody>
                      <a:tcPr anchor="ctr">
                        <a:lnL w="19050" cap="flat" cmpd="sng" algn="ctr">
                          <a:solidFill>
                            <a:srgbClr val="0070C0"/>
                          </a:solidFill>
                          <a:prstDash val="solid"/>
                          <a:round/>
                          <a:headEnd type="none" w="med" len="med"/>
                          <a:tailEnd type="none" w="med" len="med"/>
                        </a:lnL>
                        <a:lnR w="19050" cap="flat" cmpd="sng" algn="ctr">
                          <a:solidFill>
                            <a:srgbClr val="0070C0"/>
                          </a:solidFill>
                          <a:prstDash val="solid"/>
                          <a:round/>
                          <a:headEnd type="none" w="med" len="med"/>
                          <a:tailEnd type="none" w="med" len="med"/>
                        </a:lnR>
                        <a:lnT w="19050" cap="flat" cmpd="sng" algn="ctr">
                          <a:solidFill>
                            <a:srgbClr val="0070C0"/>
                          </a:solidFill>
                          <a:prstDash val="solid"/>
                          <a:round/>
                          <a:headEnd type="none" w="med" len="med"/>
                          <a:tailEnd type="none" w="med" len="med"/>
                        </a:lnT>
                        <a:lnB w="19050" cap="flat" cmpd="sng" algn="ctr">
                          <a:solidFill>
                            <a:srgbClr val="0070C0"/>
                          </a:solidFill>
                          <a:prstDash val="solid"/>
                          <a:round/>
                          <a:headEnd type="none" w="med" len="med"/>
                          <a:tailEnd type="none" w="med" len="med"/>
                        </a:lnB>
                        <a:blipFill>
                          <a:blip r:embed="rId4"/>
                          <a:stretch>
                            <a:fillRect l="-100000" t="-100000" r="-204167" b="-205970"/>
                          </a:stretch>
                        </a:blipFill>
                      </a:tcPr>
                    </a:tc>
                    <a:tc>
                      <a:txBody>
                        <a:bodyPr/>
                        <a:lstStyle/>
                        <a:p>
                          <a:endParaRPr lang="en-US"/>
                        </a:p>
                      </a:txBody>
                      <a:tcPr anchor="ctr">
                        <a:lnL w="19050" cap="flat" cmpd="sng" algn="ctr">
                          <a:solidFill>
                            <a:srgbClr val="0070C0"/>
                          </a:solidFill>
                          <a:prstDash val="solid"/>
                          <a:round/>
                          <a:headEnd type="none" w="med" len="med"/>
                          <a:tailEnd type="none" w="med" len="med"/>
                        </a:lnL>
                        <a:lnR w="19050" cap="flat" cmpd="sng" algn="ctr">
                          <a:solidFill>
                            <a:srgbClr val="0070C0"/>
                          </a:solidFill>
                          <a:prstDash val="solid"/>
                          <a:round/>
                          <a:headEnd type="none" w="med" len="med"/>
                          <a:tailEnd type="none" w="med" len="med"/>
                        </a:lnR>
                        <a:lnT w="19050" cap="flat" cmpd="sng" algn="ctr">
                          <a:solidFill>
                            <a:srgbClr val="0070C0"/>
                          </a:solidFill>
                          <a:prstDash val="solid"/>
                          <a:round/>
                          <a:headEnd type="none" w="med" len="med"/>
                          <a:tailEnd type="none" w="med" len="med"/>
                        </a:lnT>
                        <a:lnB w="28575" cap="flat" cmpd="sng" algn="ctr">
                          <a:solidFill>
                            <a:srgbClr val="FF0000"/>
                          </a:solidFill>
                          <a:prstDash val="solid"/>
                          <a:round/>
                          <a:headEnd type="none" w="med" len="med"/>
                          <a:tailEnd type="none" w="med" len="med"/>
                        </a:lnB>
                        <a:blipFill>
                          <a:blip r:embed="rId4"/>
                          <a:stretch>
                            <a:fillRect l="-200000" t="-100000" r="-104167" b="-205970"/>
                          </a:stretch>
                        </a:blipFill>
                      </a:tcPr>
                    </a:tc>
                    <a:tc>
                      <a:txBody>
                        <a:bodyPr/>
                        <a:lstStyle/>
                        <a:p>
                          <a:endParaRPr lang="en-US"/>
                        </a:p>
                      </a:txBody>
                      <a:tcPr anchor="ctr">
                        <a:lnL w="19050" cap="flat" cmpd="sng" algn="ctr">
                          <a:solidFill>
                            <a:srgbClr val="0070C0"/>
                          </a:solidFill>
                          <a:prstDash val="solid"/>
                          <a:round/>
                          <a:headEnd type="none" w="med" len="med"/>
                          <a:tailEnd type="none" w="med" len="med"/>
                        </a:lnL>
                        <a:lnR w="19050" cap="flat" cmpd="sng" algn="ctr">
                          <a:solidFill>
                            <a:srgbClr val="0070C0"/>
                          </a:solidFill>
                          <a:prstDash val="solid"/>
                          <a:round/>
                          <a:headEnd type="none" w="med" len="med"/>
                          <a:tailEnd type="none" w="med" len="med"/>
                        </a:lnR>
                        <a:lnT w="19050" cap="flat" cmpd="sng" algn="ctr">
                          <a:solidFill>
                            <a:srgbClr val="0070C0"/>
                          </a:solidFill>
                          <a:prstDash val="solid"/>
                          <a:round/>
                          <a:headEnd type="none" w="med" len="med"/>
                          <a:tailEnd type="none" w="med" len="med"/>
                        </a:lnT>
                        <a:lnB w="28575" cap="flat" cmpd="sng" algn="ctr">
                          <a:solidFill>
                            <a:srgbClr val="FF0000"/>
                          </a:solidFill>
                          <a:prstDash val="solid"/>
                          <a:round/>
                          <a:headEnd type="none" w="med" len="med"/>
                          <a:tailEnd type="none" w="med" len="med"/>
                        </a:lnB>
                        <a:blipFill>
                          <a:blip r:embed="rId4"/>
                          <a:stretch>
                            <a:fillRect l="-300000" t="-100000" r="-4167" b="-205970"/>
                          </a:stretch>
                        </a:blipFill>
                      </a:tcPr>
                    </a:tc>
                    <a:extLst>
                      <a:ext uri="{0D108BD9-81ED-4DB2-BD59-A6C34878D82A}">
                        <a16:rowId xmlns:a16="http://schemas.microsoft.com/office/drawing/2014/main" val="15838058"/>
                      </a:ext>
                    </a:extLst>
                  </a:tr>
                  <a:tr h="405130">
                    <a:tc>
                      <a:txBody>
                        <a:bodyPr/>
                        <a:lstStyle/>
                        <a:p>
                          <a:endParaRPr lang="en-US"/>
                        </a:p>
                      </a:txBody>
                      <a:tcPr anchor="ctr">
                        <a:lnL w="12700" cmpd="sng">
                          <a:noFill/>
                        </a:lnL>
                        <a:lnR w="19050" cap="flat" cmpd="sng" algn="ctr">
                          <a:solidFill>
                            <a:srgbClr val="0070C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a:blip r:embed="rId4"/>
                          <a:stretch>
                            <a:fillRect t="-203030" r="-304167" b="-109091"/>
                          </a:stretch>
                        </a:blipFill>
                      </a:tcPr>
                    </a:tc>
                    <a:tc>
                      <a:txBody>
                        <a:bodyPr/>
                        <a:lstStyle/>
                        <a:p>
                          <a:endParaRPr lang="en-US"/>
                        </a:p>
                      </a:txBody>
                      <a:tcPr anchor="ctr">
                        <a:lnL w="19050" cap="flat" cmpd="sng" algn="ctr">
                          <a:solidFill>
                            <a:srgbClr val="0070C0"/>
                          </a:solidFill>
                          <a:prstDash val="solid"/>
                          <a:round/>
                          <a:headEnd type="none" w="med" len="med"/>
                          <a:tailEnd type="none" w="med" len="med"/>
                        </a:lnL>
                        <a:lnR w="28575" cap="flat" cmpd="sng" algn="ctr">
                          <a:solidFill>
                            <a:srgbClr val="FF0000"/>
                          </a:solidFill>
                          <a:prstDash val="solid"/>
                          <a:round/>
                          <a:headEnd type="none" w="med" len="med"/>
                          <a:tailEnd type="none" w="med" len="med"/>
                        </a:lnR>
                        <a:lnT w="19050" cap="flat" cmpd="sng" algn="ctr">
                          <a:solidFill>
                            <a:srgbClr val="0070C0"/>
                          </a:solidFill>
                          <a:prstDash val="solid"/>
                          <a:round/>
                          <a:headEnd type="none" w="med" len="med"/>
                          <a:tailEnd type="none" w="med" len="med"/>
                        </a:lnT>
                        <a:lnB w="19050" cap="flat" cmpd="sng" algn="ctr">
                          <a:solidFill>
                            <a:srgbClr val="0070C0"/>
                          </a:solidFill>
                          <a:prstDash val="solid"/>
                          <a:round/>
                          <a:headEnd type="none" w="med" len="med"/>
                          <a:tailEnd type="none" w="med" len="med"/>
                        </a:lnB>
                        <a:blipFill>
                          <a:blip r:embed="rId4"/>
                          <a:stretch>
                            <a:fillRect l="-100000" t="-203030" r="-204167" b="-109091"/>
                          </a:stretch>
                        </a:blipFill>
                      </a:tcPr>
                    </a:tc>
                    <a:tc>
                      <a:txBody>
                        <a:bodyPr/>
                        <a:lstStyle/>
                        <a:p>
                          <a:endParaRPr lang="en-US"/>
                        </a:p>
                      </a:txBody>
                      <a:tcPr anchor="ctr">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blipFill>
                          <a:blip r:embed="rId4"/>
                          <a:stretch>
                            <a:fillRect l="-200000" t="-203030" r="-104167" b="-109091"/>
                          </a:stretch>
                        </a:blipFill>
                      </a:tcPr>
                    </a:tc>
                    <a:tc>
                      <a:txBody>
                        <a:bodyPr/>
                        <a:lstStyle/>
                        <a:p>
                          <a:endParaRPr lang="en-US"/>
                        </a:p>
                      </a:txBody>
                      <a:tcPr anchor="ctr">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blipFill>
                          <a:blip r:embed="rId4"/>
                          <a:stretch>
                            <a:fillRect l="-300000" t="-203030" r="-4167" b="-109091"/>
                          </a:stretch>
                        </a:blipFill>
                      </a:tcPr>
                    </a:tc>
                    <a:extLst>
                      <a:ext uri="{0D108BD9-81ED-4DB2-BD59-A6C34878D82A}">
                        <a16:rowId xmlns:a16="http://schemas.microsoft.com/office/drawing/2014/main" val="2968600747"/>
                      </a:ext>
                    </a:extLst>
                  </a:tr>
                  <a:tr h="405130">
                    <a:tc>
                      <a:txBody>
                        <a:bodyPr/>
                        <a:lstStyle/>
                        <a:p>
                          <a:endParaRPr lang="en-US"/>
                        </a:p>
                      </a:txBody>
                      <a:tcPr anchor="ctr">
                        <a:lnL w="12700" cmpd="sng">
                          <a:noFill/>
                        </a:lnL>
                        <a:lnR w="19050" cap="flat" cmpd="sng" algn="ctr">
                          <a:solidFill>
                            <a:srgbClr val="0070C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a:blip r:embed="rId4"/>
                          <a:stretch>
                            <a:fillRect t="-298507" r="-304167" b="-7463"/>
                          </a:stretch>
                        </a:blipFill>
                      </a:tcPr>
                    </a:tc>
                    <a:tc>
                      <a:txBody>
                        <a:bodyPr/>
                        <a:lstStyle/>
                        <a:p>
                          <a:endParaRPr lang="en-US"/>
                        </a:p>
                      </a:txBody>
                      <a:tcPr anchor="ctr">
                        <a:lnL w="19050" cap="flat" cmpd="sng" algn="ctr">
                          <a:solidFill>
                            <a:srgbClr val="0070C0"/>
                          </a:solidFill>
                          <a:prstDash val="solid"/>
                          <a:round/>
                          <a:headEnd type="none" w="med" len="med"/>
                          <a:tailEnd type="none" w="med" len="med"/>
                        </a:lnL>
                        <a:lnR w="28575" cap="flat" cmpd="sng" algn="ctr">
                          <a:solidFill>
                            <a:srgbClr val="FF0000"/>
                          </a:solidFill>
                          <a:prstDash val="solid"/>
                          <a:round/>
                          <a:headEnd type="none" w="med" len="med"/>
                          <a:tailEnd type="none" w="med" len="med"/>
                        </a:lnR>
                        <a:lnT w="19050" cap="flat" cmpd="sng" algn="ctr">
                          <a:solidFill>
                            <a:srgbClr val="0070C0"/>
                          </a:solidFill>
                          <a:prstDash val="solid"/>
                          <a:round/>
                          <a:headEnd type="none" w="med" len="med"/>
                          <a:tailEnd type="none" w="med" len="med"/>
                        </a:lnT>
                        <a:lnB w="19050" cap="flat" cmpd="sng" algn="ctr">
                          <a:solidFill>
                            <a:srgbClr val="0070C0"/>
                          </a:solidFill>
                          <a:prstDash val="solid"/>
                          <a:round/>
                          <a:headEnd type="none" w="med" len="med"/>
                          <a:tailEnd type="none" w="med" len="med"/>
                        </a:lnB>
                        <a:blipFill>
                          <a:blip r:embed="rId4"/>
                          <a:stretch>
                            <a:fillRect l="-100000" t="-298507" r="-204167" b="-7463"/>
                          </a:stretch>
                        </a:blipFill>
                      </a:tcPr>
                    </a:tc>
                    <a:tc>
                      <a:txBody>
                        <a:bodyPr/>
                        <a:lstStyle/>
                        <a:p>
                          <a:endParaRPr lang="en-US"/>
                        </a:p>
                      </a:txBody>
                      <a:tcPr anchor="ctr">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blipFill>
                          <a:blip r:embed="rId4"/>
                          <a:stretch>
                            <a:fillRect l="-200000" t="-298507" r="-104167" b="-7463"/>
                          </a:stretch>
                        </a:blipFill>
                      </a:tcPr>
                    </a:tc>
                    <a:tc>
                      <a:txBody>
                        <a:bodyPr/>
                        <a:lstStyle/>
                        <a:p>
                          <a:endParaRPr lang="en-US"/>
                        </a:p>
                      </a:txBody>
                      <a:tcPr anchor="ctr">
                        <a:lnL w="28575" cap="flat" cmpd="sng" algn="ctr">
                          <a:solidFill>
                            <a:srgbClr val="FF0000"/>
                          </a:solidFill>
                          <a:prstDash val="solid"/>
                          <a:round/>
                          <a:headEnd type="none" w="med" len="med"/>
                          <a:tailEnd type="none" w="med" len="med"/>
                        </a:lnL>
                        <a:lnR w="19050" cap="flat" cmpd="sng" algn="ctr">
                          <a:solidFill>
                            <a:srgbClr val="0070C0"/>
                          </a:solidFill>
                          <a:prstDash val="solid"/>
                          <a:round/>
                          <a:headEnd type="none" w="med" len="med"/>
                          <a:tailEnd type="none" w="med" len="med"/>
                        </a:lnR>
                        <a:lnT w="28575" cap="flat" cmpd="sng" algn="ctr">
                          <a:solidFill>
                            <a:srgbClr val="FF0000"/>
                          </a:solidFill>
                          <a:prstDash val="solid"/>
                          <a:round/>
                          <a:headEnd type="none" w="med" len="med"/>
                          <a:tailEnd type="none" w="med" len="med"/>
                        </a:lnT>
                        <a:lnB w="19050" cap="flat" cmpd="sng" algn="ctr">
                          <a:solidFill>
                            <a:srgbClr val="0070C0"/>
                          </a:solidFill>
                          <a:prstDash val="solid"/>
                          <a:round/>
                          <a:headEnd type="none" w="med" len="med"/>
                          <a:tailEnd type="none" w="med" len="med"/>
                        </a:lnB>
                        <a:blipFill>
                          <a:blip r:embed="rId4"/>
                          <a:stretch>
                            <a:fillRect l="-300000" t="-298507" r="-4167" b="-7463"/>
                          </a:stretch>
                        </a:blipFill>
                      </a:tcPr>
                    </a:tc>
                    <a:extLst>
                      <a:ext uri="{0D108BD9-81ED-4DB2-BD59-A6C34878D82A}">
                        <a16:rowId xmlns:a16="http://schemas.microsoft.com/office/drawing/2014/main" val="542818052"/>
                      </a:ext>
                    </a:extLst>
                  </a:tr>
                </a:tbl>
              </a:graphicData>
            </a:graphic>
          </p:graphicFrame>
        </mc:Fallback>
      </mc:AlternateContent>
    </p:spTree>
    <p:extLst>
      <p:ext uri="{BB962C8B-B14F-4D97-AF65-F5344CB8AC3E}">
        <p14:creationId xmlns:p14="http://schemas.microsoft.com/office/powerpoint/2010/main" val="13010295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sp>
        <p:nvSpPr>
          <p:cNvPr id="409" name="Google Shape;409;p40"/>
          <p:cNvSpPr/>
          <p:nvPr/>
        </p:nvSpPr>
        <p:spPr>
          <a:xfrm rot="2700000">
            <a:off x="4733881" y="1784355"/>
            <a:ext cx="626638" cy="626638"/>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40"/>
          <p:cNvSpPr/>
          <p:nvPr/>
        </p:nvSpPr>
        <p:spPr>
          <a:xfrm rot="2700000">
            <a:off x="875131" y="1784355"/>
            <a:ext cx="626638" cy="626638"/>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40"/>
          <p:cNvSpPr/>
          <p:nvPr/>
        </p:nvSpPr>
        <p:spPr>
          <a:xfrm rot="2700000">
            <a:off x="4733881" y="3336980"/>
            <a:ext cx="626638" cy="626638"/>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40"/>
          <p:cNvSpPr/>
          <p:nvPr/>
        </p:nvSpPr>
        <p:spPr>
          <a:xfrm rot="2700000">
            <a:off x="875106" y="3336980"/>
            <a:ext cx="626638" cy="626638"/>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40"/>
          <p:cNvSpPr txBox="1">
            <a:spLocks noGrp="1"/>
          </p:cNvSpPr>
          <p:nvPr>
            <p:ph type="title" idx="15"/>
          </p:nvPr>
        </p:nvSpPr>
        <p:spPr>
          <a:xfrm>
            <a:off x="713250" y="539500"/>
            <a:ext cx="7717500" cy="539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OVERVIEW</a:t>
            </a:r>
            <a:endParaRPr dirty="0"/>
          </a:p>
        </p:txBody>
      </p:sp>
      <p:sp>
        <p:nvSpPr>
          <p:cNvPr id="414" name="Google Shape;414;p40"/>
          <p:cNvSpPr txBox="1">
            <a:spLocks noGrp="1"/>
          </p:cNvSpPr>
          <p:nvPr>
            <p:ph type="title"/>
          </p:nvPr>
        </p:nvSpPr>
        <p:spPr>
          <a:xfrm>
            <a:off x="890553" y="1835632"/>
            <a:ext cx="595800" cy="524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1</a:t>
            </a:r>
            <a:endParaRPr/>
          </a:p>
        </p:txBody>
      </p:sp>
      <p:sp>
        <p:nvSpPr>
          <p:cNvPr id="415" name="Google Shape;415;p40"/>
          <p:cNvSpPr txBox="1">
            <a:spLocks noGrp="1"/>
          </p:cNvSpPr>
          <p:nvPr>
            <p:ph type="subTitle" idx="1"/>
          </p:nvPr>
        </p:nvSpPr>
        <p:spPr>
          <a:xfrm>
            <a:off x="1661486" y="1541050"/>
            <a:ext cx="2912700" cy="63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EDGE DETECTION</a:t>
            </a:r>
            <a:endParaRPr dirty="0"/>
          </a:p>
        </p:txBody>
      </p:sp>
      <p:sp>
        <p:nvSpPr>
          <p:cNvPr id="417" name="Google Shape;417;p40"/>
          <p:cNvSpPr txBox="1">
            <a:spLocks noGrp="1"/>
          </p:cNvSpPr>
          <p:nvPr>
            <p:ph type="subTitle" idx="3"/>
          </p:nvPr>
        </p:nvSpPr>
        <p:spPr>
          <a:xfrm>
            <a:off x="5520230" y="1541050"/>
            <a:ext cx="3092827" cy="63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PHOTO SKETCHING</a:t>
            </a:r>
            <a:endParaRPr dirty="0"/>
          </a:p>
        </p:txBody>
      </p:sp>
      <p:sp>
        <p:nvSpPr>
          <p:cNvPr id="418" name="Google Shape;418;p40"/>
          <p:cNvSpPr txBox="1">
            <a:spLocks noGrp="1"/>
          </p:cNvSpPr>
          <p:nvPr>
            <p:ph type="title" idx="4"/>
          </p:nvPr>
        </p:nvSpPr>
        <p:spPr>
          <a:xfrm>
            <a:off x="4749303" y="1835632"/>
            <a:ext cx="595800" cy="524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2</a:t>
            </a:r>
            <a:endParaRPr/>
          </a:p>
        </p:txBody>
      </p:sp>
      <p:sp>
        <p:nvSpPr>
          <p:cNvPr id="420" name="Google Shape;420;p40"/>
          <p:cNvSpPr txBox="1">
            <a:spLocks noGrp="1"/>
          </p:cNvSpPr>
          <p:nvPr>
            <p:ph type="subTitle" idx="6"/>
          </p:nvPr>
        </p:nvSpPr>
        <p:spPr>
          <a:xfrm>
            <a:off x="1661486" y="3103078"/>
            <a:ext cx="2912700" cy="63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TEAMWORS</a:t>
            </a:r>
            <a:endParaRPr dirty="0"/>
          </a:p>
        </p:txBody>
      </p:sp>
      <p:sp>
        <p:nvSpPr>
          <p:cNvPr id="421" name="Google Shape;421;p40"/>
          <p:cNvSpPr txBox="1">
            <a:spLocks noGrp="1"/>
          </p:cNvSpPr>
          <p:nvPr>
            <p:ph type="title" idx="7"/>
          </p:nvPr>
        </p:nvSpPr>
        <p:spPr>
          <a:xfrm>
            <a:off x="890553" y="3388249"/>
            <a:ext cx="595800" cy="524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3</a:t>
            </a:r>
            <a:endParaRPr/>
          </a:p>
        </p:txBody>
      </p:sp>
      <p:sp>
        <p:nvSpPr>
          <p:cNvPr id="423" name="Google Shape;423;p40"/>
          <p:cNvSpPr txBox="1">
            <a:spLocks noGrp="1"/>
          </p:cNvSpPr>
          <p:nvPr>
            <p:ph type="subTitle" idx="9"/>
          </p:nvPr>
        </p:nvSpPr>
        <p:spPr>
          <a:xfrm>
            <a:off x="5520231" y="3103078"/>
            <a:ext cx="2912700" cy="63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Conclusions</a:t>
            </a:r>
            <a:endParaRPr/>
          </a:p>
        </p:txBody>
      </p:sp>
      <p:sp>
        <p:nvSpPr>
          <p:cNvPr id="424" name="Google Shape;424;p40"/>
          <p:cNvSpPr txBox="1">
            <a:spLocks noGrp="1"/>
          </p:cNvSpPr>
          <p:nvPr>
            <p:ph type="title" idx="13"/>
          </p:nvPr>
        </p:nvSpPr>
        <p:spPr>
          <a:xfrm>
            <a:off x="4749303" y="3388249"/>
            <a:ext cx="595800" cy="524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4</a:t>
            </a:r>
            <a:endParaRPr/>
          </a:p>
        </p:txBody>
      </p:sp>
      <p:sp>
        <p:nvSpPr>
          <p:cNvPr id="426" name="Google Shape;426;p40"/>
          <p:cNvSpPr/>
          <p:nvPr/>
        </p:nvSpPr>
        <p:spPr>
          <a:xfrm rot="5400000">
            <a:off x="1681950" y="183909"/>
            <a:ext cx="43200" cy="198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27" name="Google Shape;427;p40"/>
          <p:cNvPicPr preferRelativeResize="0"/>
          <p:nvPr/>
        </p:nvPicPr>
        <p:blipFill rotWithShape="1">
          <a:blip r:embed="rId3">
            <a:alphaModFix/>
          </a:blip>
          <a:srcRect l="16415" r="16415"/>
          <a:stretch/>
        </p:blipFill>
        <p:spPr>
          <a:xfrm>
            <a:off x="5964391" y="-2017322"/>
            <a:ext cx="2922287" cy="2899831"/>
          </a:xfrm>
          <a:prstGeom prst="flowChartDecision">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39"/>
          <p:cNvSpPr txBox="1">
            <a:spLocks noGrp="1"/>
          </p:cNvSpPr>
          <p:nvPr>
            <p:ph type="title"/>
          </p:nvPr>
        </p:nvSpPr>
        <p:spPr>
          <a:xfrm>
            <a:off x="713250" y="539500"/>
            <a:ext cx="7717500" cy="539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800" dirty="0">
                <a:latin typeface="+mn-lt"/>
              </a:rPr>
              <a:t>Sobel filter</a:t>
            </a:r>
          </a:p>
        </p:txBody>
      </p:sp>
      <p:sp>
        <p:nvSpPr>
          <p:cNvPr id="404" name="Google Shape;404;p39"/>
          <p:cNvSpPr/>
          <p:nvPr/>
        </p:nvSpPr>
        <p:spPr>
          <a:xfrm rot="5400000">
            <a:off x="1681950" y="183909"/>
            <a:ext cx="43200" cy="198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mc:AlternateContent xmlns:mc="http://schemas.openxmlformats.org/markup-compatibility/2006" xmlns:a14="http://schemas.microsoft.com/office/drawing/2010/main">
        <mc:Choice Requires="a14">
          <p:sp>
            <p:nvSpPr>
              <p:cNvPr id="7" name="Chỗ dành sẵn cho Nội dung 2">
                <a:extLst>
                  <a:ext uri="{FF2B5EF4-FFF2-40B4-BE49-F238E27FC236}">
                    <a16:creationId xmlns:a16="http://schemas.microsoft.com/office/drawing/2014/main" id="{48B6E7C2-AF3F-4F2C-BBED-EF1E5AA2E527}"/>
                  </a:ext>
                </a:extLst>
              </p:cNvPr>
              <p:cNvSpPr txBox="1">
                <a:spLocks/>
              </p:cNvSpPr>
              <p:nvPr/>
            </p:nvSpPr>
            <p:spPr>
              <a:xfrm>
                <a:off x="162117" y="1402480"/>
                <a:ext cx="8819765" cy="3312396"/>
              </a:xfrm>
              <a:prstGeom prst="rect">
                <a:avLst/>
              </a:prstGeom>
              <a:noFill/>
              <a:ln>
                <a:noFill/>
              </a:ln>
            </p:spPr>
            <p:txBody>
              <a:bodyPr spcFirstLastPara="1" wrap="square" lIns="91425" tIns="91425" rIns="91425" bIns="91425" anchor="ctr" anchorCtr="0">
                <a:norm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lt2"/>
                  </a:buClr>
                  <a:buSzPts val="1200"/>
                  <a:buFont typeface="Actor"/>
                  <a:buChar char="●"/>
                  <a:defRPr sz="1200" b="0" i="0" u="none" strike="noStrike" cap="none">
                    <a:solidFill>
                      <a:schemeClr val="dk1"/>
                    </a:solidFill>
                    <a:latin typeface="Actor"/>
                    <a:ea typeface="Actor"/>
                    <a:cs typeface="Actor"/>
                    <a:sym typeface="Actor"/>
                  </a:defRPr>
                </a:lvl1pPr>
                <a:lvl2pPr marL="914400" marR="0" lvl="1" indent="-330200" algn="l" rtl="0">
                  <a:lnSpc>
                    <a:spcPct val="100000"/>
                  </a:lnSpc>
                  <a:spcBef>
                    <a:spcPts val="0"/>
                  </a:spcBef>
                  <a:spcAft>
                    <a:spcPts val="0"/>
                  </a:spcAft>
                  <a:buClr>
                    <a:schemeClr val="dk1"/>
                  </a:buClr>
                  <a:buSzPts val="1600"/>
                  <a:buFont typeface="Actor"/>
                  <a:buChar char="○"/>
                  <a:defRPr sz="1600" b="0" i="0" u="none" strike="noStrike" cap="none">
                    <a:solidFill>
                      <a:schemeClr val="dk1"/>
                    </a:solidFill>
                    <a:latin typeface="Actor"/>
                    <a:ea typeface="Actor"/>
                    <a:cs typeface="Actor"/>
                    <a:sym typeface="Actor"/>
                  </a:defRPr>
                </a:lvl2pPr>
                <a:lvl3pPr marL="1371600" marR="0" lvl="2" indent="-330200" algn="l" rtl="0">
                  <a:lnSpc>
                    <a:spcPct val="100000"/>
                  </a:lnSpc>
                  <a:spcBef>
                    <a:spcPts val="0"/>
                  </a:spcBef>
                  <a:spcAft>
                    <a:spcPts val="0"/>
                  </a:spcAft>
                  <a:buClr>
                    <a:schemeClr val="dk1"/>
                  </a:buClr>
                  <a:buSzPts val="1600"/>
                  <a:buFont typeface="Actor"/>
                  <a:buChar char="■"/>
                  <a:defRPr sz="1600" b="0" i="0" u="none" strike="noStrike" cap="none">
                    <a:solidFill>
                      <a:schemeClr val="dk1"/>
                    </a:solidFill>
                    <a:latin typeface="Actor"/>
                    <a:ea typeface="Actor"/>
                    <a:cs typeface="Actor"/>
                    <a:sym typeface="Actor"/>
                  </a:defRPr>
                </a:lvl3pPr>
                <a:lvl4pPr marL="1828800" marR="0" lvl="3" indent="-330200" algn="l" rtl="0">
                  <a:lnSpc>
                    <a:spcPct val="100000"/>
                  </a:lnSpc>
                  <a:spcBef>
                    <a:spcPts val="0"/>
                  </a:spcBef>
                  <a:spcAft>
                    <a:spcPts val="0"/>
                  </a:spcAft>
                  <a:buClr>
                    <a:schemeClr val="dk1"/>
                  </a:buClr>
                  <a:buSzPts val="1600"/>
                  <a:buFont typeface="Actor"/>
                  <a:buChar char="●"/>
                  <a:defRPr sz="1600" b="0" i="0" u="none" strike="noStrike" cap="none">
                    <a:solidFill>
                      <a:schemeClr val="dk1"/>
                    </a:solidFill>
                    <a:latin typeface="Actor"/>
                    <a:ea typeface="Actor"/>
                    <a:cs typeface="Actor"/>
                    <a:sym typeface="Actor"/>
                  </a:defRPr>
                </a:lvl4pPr>
                <a:lvl5pPr marL="2286000" marR="0" lvl="4" indent="-330200" algn="l" rtl="0">
                  <a:lnSpc>
                    <a:spcPct val="100000"/>
                  </a:lnSpc>
                  <a:spcBef>
                    <a:spcPts val="0"/>
                  </a:spcBef>
                  <a:spcAft>
                    <a:spcPts val="0"/>
                  </a:spcAft>
                  <a:buClr>
                    <a:schemeClr val="dk1"/>
                  </a:buClr>
                  <a:buSzPts val="1600"/>
                  <a:buFont typeface="Actor"/>
                  <a:buChar char="○"/>
                  <a:defRPr sz="1600" b="0" i="0" u="none" strike="noStrike" cap="none">
                    <a:solidFill>
                      <a:schemeClr val="dk1"/>
                    </a:solidFill>
                    <a:latin typeface="Actor"/>
                    <a:ea typeface="Actor"/>
                    <a:cs typeface="Actor"/>
                    <a:sym typeface="Actor"/>
                  </a:defRPr>
                </a:lvl5pPr>
                <a:lvl6pPr marL="2743200" marR="0" lvl="5" indent="-330200" algn="l" rtl="0">
                  <a:lnSpc>
                    <a:spcPct val="100000"/>
                  </a:lnSpc>
                  <a:spcBef>
                    <a:spcPts val="0"/>
                  </a:spcBef>
                  <a:spcAft>
                    <a:spcPts val="0"/>
                  </a:spcAft>
                  <a:buClr>
                    <a:schemeClr val="dk1"/>
                  </a:buClr>
                  <a:buSzPts val="1600"/>
                  <a:buFont typeface="Actor"/>
                  <a:buChar char="■"/>
                  <a:defRPr sz="1600" b="0" i="0" u="none" strike="noStrike" cap="none">
                    <a:solidFill>
                      <a:schemeClr val="dk1"/>
                    </a:solidFill>
                    <a:latin typeface="Actor"/>
                    <a:ea typeface="Actor"/>
                    <a:cs typeface="Actor"/>
                    <a:sym typeface="Actor"/>
                  </a:defRPr>
                </a:lvl6pPr>
                <a:lvl7pPr marL="3200400" marR="0" lvl="6" indent="-330200" algn="l" rtl="0">
                  <a:lnSpc>
                    <a:spcPct val="100000"/>
                  </a:lnSpc>
                  <a:spcBef>
                    <a:spcPts val="0"/>
                  </a:spcBef>
                  <a:spcAft>
                    <a:spcPts val="0"/>
                  </a:spcAft>
                  <a:buClr>
                    <a:schemeClr val="dk1"/>
                  </a:buClr>
                  <a:buSzPts val="1600"/>
                  <a:buFont typeface="Actor"/>
                  <a:buChar char="●"/>
                  <a:defRPr sz="1600" b="0" i="0" u="none" strike="noStrike" cap="none">
                    <a:solidFill>
                      <a:schemeClr val="dk1"/>
                    </a:solidFill>
                    <a:latin typeface="Actor"/>
                    <a:ea typeface="Actor"/>
                    <a:cs typeface="Actor"/>
                    <a:sym typeface="Actor"/>
                  </a:defRPr>
                </a:lvl7pPr>
                <a:lvl8pPr marL="3657600" marR="0" lvl="7" indent="-330200" algn="l" rtl="0">
                  <a:lnSpc>
                    <a:spcPct val="100000"/>
                  </a:lnSpc>
                  <a:spcBef>
                    <a:spcPts val="0"/>
                  </a:spcBef>
                  <a:spcAft>
                    <a:spcPts val="0"/>
                  </a:spcAft>
                  <a:buClr>
                    <a:schemeClr val="dk1"/>
                  </a:buClr>
                  <a:buSzPts val="1600"/>
                  <a:buFont typeface="Actor"/>
                  <a:buChar char="○"/>
                  <a:defRPr sz="1600" b="0" i="0" u="none" strike="noStrike" cap="none">
                    <a:solidFill>
                      <a:schemeClr val="dk1"/>
                    </a:solidFill>
                    <a:latin typeface="Actor"/>
                    <a:ea typeface="Actor"/>
                    <a:cs typeface="Actor"/>
                    <a:sym typeface="Actor"/>
                  </a:defRPr>
                </a:lvl8pPr>
                <a:lvl9pPr marL="4114800" marR="0" lvl="8" indent="-330200" algn="l" rtl="0">
                  <a:lnSpc>
                    <a:spcPct val="100000"/>
                  </a:lnSpc>
                  <a:spcBef>
                    <a:spcPts val="0"/>
                  </a:spcBef>
                  <a:spcAft>
                    <a:spcPts val="0"/>
                  </a:spcAft>
                  <a:buClr>
                    <a:schemeClr val="dk1"/>
                  </a:buClr>
                  <a:buSzPts val="1600"/>
                  <a:buFont typeface="Actor"/>
                  <a:buChar char="■"/>
                  <a:defRPr sz="1600" b="0" i="0" u="none" strike="noStrike" cap="none">
                    <a:solidFill>
                      <a:schemeClr val="dk1"/>
                    </a:solidFill>
                    <a:latin typeface="Actor"/>
                    <a:ea typeface="Actor"/>
                    <a:cs typeface="Actor"/>
                    <a:sym typeface="Actor"/>
                  </a:defRPr>
                </a:lvl9pPr>
              </a:lstStyle>
              <a:p>
                <a:pPr marL="1041400" lvl="2" indent="0">
                  <a:buNone/>
                </a:pPr>
                <a:r>
                  <a:rPr lang="vi-VN" sz="1400" noProof="1">
                    <a:solidFill>
                      <a:schemeClr val="tx2">
                        <a:lumMod val="75000"/>
                      </a:schemeClr>
                    </a:solidFill>
                  </a:rPr>
                  <a:t>Một công thức xấp xỉ độ lớn của gradient tốt hơn là:</a:t>
                </a:r>
              </a:p>
              <a:p>
                <a:pPr marL="0" lvl="2" indent="0">
                  <a:buFont typeface="Actor"/>
                  <a:buNone/>
                </a:pPr>
                <a14:m>
                  <m:oMathPara xmlns:m="http://schemas.openxmlformats.org/officeDocument/2006/math">
                    <m:oMathParaPr>
                      <m:jc m:val="left"/>
                    </m:oMathParaPr>
                    <m:oMath xmlns:m="http://schemas.openxmlformats.org/officeDocument/2006/math">
                      <m:d>
                        <m:dPr>
                          <m:begChr m:val="|"/>
                          <m:endChr m:val="|"/>
                          <m:ctrlPr>
                            <a:rPr lang="vi-VN" sz="1400" i="1" noProof="1" smtClean="0">
                              <a:solidFill>
                                <a:schemeClr val="tx1">
                                  <a:lumMod val="95000"/>
                                  <a:lumOff val="5000"/>
                                </a:schemeClr>
                              </a:solidFill>
                              <a:latin typeface="Cambria Math" panose="02040503050406030204" pitchFamily="18" charset="0"/>
                            </a:rPr>
                          </m:ctrlPr>
                        </m:dPr>
                        <m:e>
                          <m:r>
                            <a:rPr lang="vi-VN" sz="1400" noProof="1">
                              <a:solidFill>
                                <a:schemeClr val="tx1">
                                  <a:lumMod val="95000"/>
                                  <a:lumOff val="5000"/>
                                </a:schemeClr>
                              </a:solidFill>
                              <a:latin typeface="Cambria Math" panose="02040503050406030204" pitchFamily="18" charset="0"/>
                            </a:rPr>
                            <m:t>𝛁</m:t>
                          </m:r>
                          <m:r>
                            <a:rPr lang="vi-VN" sz="1400" noProof="1">
                              <a:solidFill>
                                <a:schemeClr val="tx1">
                                  <a:lumMod val="95000"/>
                                  <a:lumOff val="5000"/>
                                </a:schemeClr>
                              </a:solidFill>
                              <a:latin typeface="Cambria Math" panose="02040503050406030204" pitchFamily="18" charset="0"/>
                            </a:rPr>
                            <m:t>𝒇</m:t>
                          </m:r>
                          <m:d>
                            <m:dPr>
                              <m:ctrlPr>
                                <a:rPr lang="vi-VN" sz="1400" i="1" noProof="1">
                                  <a:solidFill>
                                    <a:schemeClr val="tx1">
                                      <a:lumMod val="95000"/>
                                      <a:lumOff val="5000"/>
                                    </a:schemeClr>
                                  </a:solidFill>
                                  <a:latin typeface="Cambria Math" panose="02040503050406030204" pitchFamily="18" charset="0"/>
                                </a:rPr>
                              </m:ctrlPr>
                            </m:dPr>
                            <m:e>
                              <m:r>
                                <a:rPr lang="vi-VN" sz="1400" noProof="1">
                                  <a:solidFill>
                                    <a:schemeClr val="tx1">
                                      <a:lumMod val="95000"/>
                                      <a:lumOff val="5000"/>
                                    </a:schemeClr>
                                  </a:solidFill>
                                  <a:latin typeface="Cambria Math" panose="02040503050406030204" pitchFamily="18" charset="0"/>
                                </a:rPr>
                                <m:t>𝒙</m:t>
                              </m:r>
                              <m:r>
                                <a:rPr lang="vi-VN" sz="1400" noProof="1">
                                  <a:solidFill>
                                    <a:schemeClr val="tx1">
                                      <a:lumMod val="95000"/>
                                      <a:lumOff val="5000"/>
                                    </a:schemeClr>
                                  </a:solidFill>
                                  <a:latin typeface="Cambria Math" panose="02040503050406030204" pitchFamily="18" charset="0"/>
                                </a:rPr>
                                <m:t>,</m:t>
                              </m:r>
                              <m:r>
                                <a:rPr lang="vi-VN" sz="1400" noProof="1">
                                  <a:solidFill>
                                    <a:schemeClr val="tx1">
                                      <a:lumMod val="95000"/>
                                      <a:lumOff val="5000"/>
                                    </a:schemeClr>
                                  </a:solidFill>
                                  <a:latin typeface="Cambria Math" panose="02040503050406030204" pitchFamily="18" charset="0"/>
                                </a:rPr>
                                <m:t>𝒚</m:t>
                              </m:r>
                            </m:e>
                          </m:d>
                        </m:e>
                      </m:d>
                      <m:r>
                        <a:rPr lang="vi-VN" sz="1400" noProof="1" smtClean="0">
                          <a:solidFill>
                            <a:schemeClr val="tx1">
                              <a:lumMod val="95000"/>
                              <a:lumOff val="5000"/>
                            </a:schemeClr>
                          </a:solidFill>
                          <a:latin typeface="Cambria Math" panose="02040503050406030204" pitchFamily="18" charset="0"/>
                        </a:rPr>
                        <m:t>=</m:t>
                      </m:r>
                      <m:rad>
                        <m:radPr>
                          <m:degHide m:val="on"/>
                          <m:ctrlPr>
                            <a:rPr lang="vi-VN" sz="1400" i="1" noProof="1" smtClean="0">
                              <a:solidFill>
                                <a:schemeClr val="tx1">
                                  <a:lumMod val="95000"/>
                                  <a:lumOff val="5000"/>
                                </a:schemeClr>
                              </a:solidFill>
                              <a:latin typeface="Cambria Math" panose="02040503050406030204" pitchFamily="18" charset="0"/>
                            </a:rPr>
                          </m:ctrlPr>
                        </m:radPr>
                        <m:deg/>
                        <m:e>
                          <m:sSup>
                            <m:sSupPr>
                              <m:ctrlPr>
                                <a:rPr lang="vi-VN" sz="1400" i="1" noProof="1" smtClean="0">
                                  <a:solidFill>
                                    <a:schemeClr val="tx1">
                                      <a:lumMod val="95000"/>
                                      <a:lumOff val="5000"/>
                                    </a:schemeClr>
                                  </a:solidFill>
                                  <a:latin typeface="Cambria Math" panose="02040503050406030204" pitchFamily="18" charset="0"/>
                                </a:rPr>
                              </m:ctrlPr>
                            </m:sSupPr>
                            <m:e>
                              <m:d>
                                <m:dPr>
                                  <m:ctrlPr>
                                    <a:rPr lang="vi-VN" sz="1400" i="1" noProof="1" smtClean="0">
                                      <a:solidFill>
                                        <a:schemeClr val="tx1">
                                          <a:lumMod val="95000"/>
                                          <a:lumOff val="5000"/>
                                        </a:schemeClr>
                                      </a:solidFill>
                                      <a:latin typeface="Cambria Math" panose="02040503050406030204" pitchFamily="18" charset="0"/>
                                    </a:rPr>
                                  </m:ctrlPr>
                                </m:dPr>
                                <m:e>
                                  <m:d>
                                    <m:dPr>
                                      <m:ctrlPr>
                                        <a:rPr lang="vi-VN" sz="1400" i="1" noProof="1" smtClean="0">
                                          <a:solidFill>
                                            <a:schemeClr val="tx1">
                                              <a:lumMod val="95000"/>
                                              <a:lumOff val="5000"/>
                                            </a:schemeClr>
                                          </a:solidFill>
                                          <a:latin typeface="Cambria Math" panose="02040503050406030204" pitchFamily="18" charset="0"/>
                                        </a:rPr>
                                      </m:ctrlPr>
                                    </m:dPr>
                                    <m:e>
                                      <m:sSub>
                                        <m:sSubPr>
                                          <m:ctrlPr>
                                            <a:rPr lang="vi-VN" sz="1400" i="1" noProof="1" smtClean="0">
                                              <a:solidFill>
                                                <a:schemeClr val="tx1">
                                                  <a:lumMod val="95000"/>
                                                  <a:lumOff val="5000"/>
                                                </a:schemeClr>
                                              </a:solidFill>
                                              <a:latin typeface="Cambria Math" panose="02040503050406030204" pitchFamily="18" charset="0"/>
                                            </a:rPr>
                                          </m:ctrlPr>
                                        </m:sSubPr>
                                        <m:e>
                                          <m:r>
                                            <a:rPr lang="vi-VN" sz="1400" noProof="1" smtClean="0">
                                              <a:solidFill>
                                                <a:schemeClr val="tx1">
                                                  <a:lumMod val="95000"/>
                                                  <a:lumOff val="5000"/>
                                                </a:schemeClr>
                                              </a:solidFill>
                                              <a:latin typeface="Cambria Math" panose="02040503050406030204" pitchFamily="18" charset="0"/>
                                            </a:rPr>
                                            <m:t>𝒛</m:t>
                                          </m:r>
                                        </m:e>
                                        <m:sub>
                                          <m:r>
                                            <a:rPr lang="vi-VN" sz="1400" noProof="1" smtClean="0">
                                              <a:solidFill>
                                                <a:schemeClr val="tx1">
                                                  <a:lumMod val="95000"/>
                                                  <a:lumOff val="5000"/>
                                                </a:schemeClr>
                                              </a:solidFill>
                                              <a:latin typeface="Cambria Math" panose="02040503050406030204" pitchFamily="18" charset="0"/>
                                            </a:rPr>
                                            <m:t>𝟑</m:t>
                                          </m:r>
                                        </m:sub>
                                      </m:sSub>
                                      <m:r>
                                        <a:rPr lang="vi-VN" sz="1400" noProof="1" smtClean="0">
                                          <a:solidFill>
                                            <a:schemeClr val="tx1">
                                              <a:lumMod val="95000"/>
                                              <a:lumOff val="5000"/>
                                            </a:schemeClr>
                                          </a:solidFill>
                                          <a:latin typeface="Cambria Math" panose="02040503050406030204" pitchFamily="18" charset="0"/>
                                        </a:rPr>
                                        <m:t>+</m:t>
                                      </m:r>
                                      <m:r>
                                        <a:rPr lang="vi-VN" sz="1400" noProof="1" smtClean="0">
                                          <a:solidFill>
                                            <a:schemeClr val="tx1">
                                              <a:lumMod val="95000"/>
                                              <a:lumOff val="5000"/>
                                            </a:schemeClr>
                                          </a:solidFill>
                                          <a:latin typeface="Cambria Math" panose="02040503050406030204" pitchFamily="18" charset="0"/>
                                        </a:rPr>
                                        <m:t>𝟐</m:t>
                                      </m:r>
                                      <m:sSub>
                                        <m:sSubPr>
                                          <m:ctrlPr>
                                            <a:rPr lang="vi-VN" sz="1400" i="1" noProof="1" smtClean="0">
                                              <a:solidFill>
                                                <a:schemeClr val="tx1">
                                                  <a:lumMod val="95000"/>
                                                  <a:lumOff val="5000"/>
                                                </a:schemeClr>
                                              </a:solidFill>
                                              <a:latin typeface="Cambria Math" panose="02040503050406030204" pitchFamily="18" charset="0"/>
                                            </a:rPr>
                                          </m:ctrlPr>
                                        </m:sSubPr>
                                        <m:e>
                                          <m:r>
                                            <a:rPr lang="vi-VN" sz="1400" noProof="1" smtClean="0">
                                              <a:solidFill>
                                                <a:schemeClr val="tx1">
                                                  <a:lumMod val="95000"/>
                                                  <a:lumOff val="5000"/>
                                                </a:schemeClr>
                                              </a:solidFill>
                                              <a:latin typeface="Cambria Math" panose="02040503050406030204" pitchFamily="18" charset="0"/>
                                            </a:rPr>
                                            <m:t>𝒛</m:t>
                                          </m:r>
                                        </m:e>
                                        <m:sub>
                                          <m:r>
                                            <a:rPr lang="vi-VN" sz="1400" noProof="1" smtClean="0">
                                              <a:solidFill>
                                                <a:schemeClr val="tx1">
                                                  <a:lumMod val="95000"/>
                                                  <a:lumOff val="5000"/>
                                                </a:schemeClr>
                                              </a:solidFill>
                                              <a:latin typeface="Cambria Math" panose="02040503050406030204" pitchFamily="18" charset="0"/>
                                            </a:rPr>
                                            <m:t>𝟔</m:t>
                                          </m:r>
                                        </m:sub>
                                      </m:sSub>
                                      <m:r>
                                        <a:rPr lang="vi-VN" sz="1400" noProof="1" smtClean="0">
                                          <a:solidFill>
                                            <a:schemeClr val="tx1">
                                              <a:lumMod val="95000"/>
                                              <a:lumOff val="5000"/>
                                            </a:schemeClr>
                                          </a:solidFill>
                                          <a:latin typeface="Cambria Math" panose="02040503050406030204" pitchFamily="18" charset="0"/>
                                        </a:rPr>
                                        <m:t>+</m:t>
                                      </m:r>
                                      <m:sSub>
                                        <m:sSubPr>
                                          <m:ctrlPr>
                                            <a:rPr lang="vi-VN" sz="1400" i="1" noProof="1" smtClean="0">
                                              <a:solidFill>
                                                <a:schemeClr val="tx1">
                                                  <a:lumMod val="95000"/>
                                                  <a:lumOff val="5000"/>
                                                </a:schemeClr>
                                              </a:solidFill>
                                              <a:latin typeface="Cambria Math" panose="02040503050406030204" pitchFamily="18" charset="0"/>
                                            </a:rPr>
                                          </m:ctrlPr>
                                        </m:sSubPr>
                                        <m:e>
                                          <m:r>
                                            <a:rPr lang="vi-VN" sz="1400" noProof="1" smtClean="0">
                                              <a:solidFill>
                                                <a:schemeClr val="tx1">
                                                  <a:lumMod val="95000"/>
                                                  <a:lumOff val="5000"/>
                                                </a:schemeClr>
                                              </a:solidFill>
                                              <a:latin typeface="Cambria Math" panose="02040503050406030204" pitchFamily="18" charset="0"/>
                                            </a:rPr>
                                            <m:t>𝒛</m:t>
                                          </m:r>
                                        </m:e>
                                        <m:sub>
                                          <m:r>
                                            <a:rPr lang="vi-VN" sz="1400" noProof="1" smtClean="0">
                                              <a:solidFill>
                                                <a:schemeClr val="tx1">
                                                  <a:lumMod val="95000"/>
                                                  <a:lumOff val="5000"/>
                                                </a:schemeClr>
                                              </a:solidFill>
                                              <a:latin typeface="Cambria Math" panose="02040503050406030204" pitchFamily="18" charset="0"/>
                                            </a:rPr>
                                            <m:t>𝟗</m:t>
                                          </m:r>
                                        </m:sub>
                                      </m:sSub>
                                    </m:e>
                                  </m:d>
                                  <m:r>
                                    <a:rPr lang="vi-VN" sz="1400" noProof="1" smtClean="0">
                                      <a:solidFill>
                                        <a:schemeClr val="tx1">
                                          <a:lumMod val="95000"/>
                                          <a:lumOff val="5000"/>
                                        </a:schemeClr>
                                      </a:solidFill>
                                      <a:latin typeface="Cambria Math" panose="02040503050406030204" pitchFamily="18" charset="0"/>
                                    </a:rPr>
                                    <m:t>−</m:t>
                                  </m:r>
                                  <m:d>
                                    <m:dPr>
                                      <m:ctrlPr>
                                        <a:rPr lang="vi-VN" sz="1400" i="1" noProof="1" smtClean="0">
                                          <a:solidFill>
                                            <a:schemeClr val="tx1">
                                              <a:lumMod val="95000"/>
                                              <a:lumOff val="5000"/>
                                            </a:schemeClr>
                                          </a:solidFill>
                                          <a:latin typeface="Cambria Math" panose="02040503050406030204" pitchFamily="18" charset="0"/>
                                        </a:rPr>
                                      </m:ctrlPr>
                                    </m:dPr>
                                    <m:e>
                                      <m:sSub>
                                        <m:sSubPr>
                                          <m:ctrlPr>
                                            <a:rPr lang="vi-VN" sz="1400" i="1" noProof="1" smtClean="0">
                                              <a:solidFill>
                                                <a:schemeClr val="tx1">
                                                  <a:lumMod val="95000"/>
                                                  <a:lumOff val="5000"/>
                                                </a:schemeClr>
                                              </a:solidFill>
                                              <a:latin typeface="Cambria Math" panose="02040503050406030204" pitchFamily="18" charset="0"/>
                                            </a:rPr>
                                          </m:ctrlPr>
                                        </m:sSubPr>
                                        <m:e>
                                          <m:r>
                                            <a:rPr lang="vi-VN" sz="1400" noProof="1" smtClean="0">
                                              <a:solidFill>
                                                <a:schemeClr val="tx1">
                                                  <a:lumMod val="95000"/>
                                                  <a:lumOff val="5000"/>
                                                </a:schemeClr>
                                              </a:solidFill>
                                              <a:latin typeface="Cambria Math" panose="02040503050406030204" pitchFamily="18" charset="0"/>
                                            </a:rPr>
                                            <m:t>𝒛</m:t>
                                          </m:r>
                                        </m:e>
                                        <m:sub>
                                          <m:r>
                                            <a:rPr lang="vi-VN" sz="1400" noProof="1" smtClean="0">
                                              <a:solidFill>
                                                <a:schemeClr val="tx1">
                                                  <a:lumMod val="95000"/>
                                                  <a:lumOff val="5000"/>
                                                </a:schemeClr>
                                              </a:solidFill>
                                              <a:latin typeface="Cambria Math" panose="02040503050406030204" pitchFamily="18" charset="0"/>
                                            </a:rPr>
                                            <m:t>𝟏</m:t>
                                          </m:r>
                                        </m:sub>
                                      </m:sSub>
                                      <m:r>
                                        <a:rPr lang="vi-VN" sz="1400" noProof="1" smtClean="0">
                                          <a:solidFill>
                                            <a:schemeClr val="tx1">
                                              <a:lumMod val="95000"/>
                                              <a:lumOff val="5000"/>
                                            </a:schemeClr>
                                          </a:solidFill>
                                          <a:latin typeface="Cambria Math" panose="02040503050406030204" pitchFamily="18" charset="0"/>
                                        </a:rPr>
                                        <m:t>+</m:t>
                                      </m:r>
                                      <m:r>
                                        <a:rPr lang="vi-VN" sz="1400" noProof="1" smtClean="0">
                                          <a:solidFill>
                                            <a:schemeClr val="tx1">
                                              <a:lumMod val="95000"/>
                                              <a:lumOff val="5000"/>
                                            </a:schemeClr>
                                          </a:solidFill>
                                          <a:latin typeface="Cambria Math" panose="02040503050406030204" pitchFamily="18" charset="0"/>
                                        </a:rPr>
                                        <m:t>𝟐</m:t>
                                      </m:r>
                                      <m:sSub>
                                        <m:sSubPr>
                                          <m:ctrlPr>
                                            <a:rPr lang="vi-VN" sz="1400" i="1" noProof="1" smtClean="0">
                                              <a:solidFill>
                                                <a:schemeClr val="tx1">
                                                  <a:lumMod val="95000"/>
                                                  <a:lumOff val="5000"/>
                                                </a:schemeClr>
                                              </a:solidFill>
                                              <a:latin typeface="Cambria Math" panose="02040503050406030204" pitchFamily="18" charset="0"/>
                                            </a:rPr>
                                          </m:ctrlPr>
                                        </m:sSubPr>
                                        <m:e>
                                          <m:r>
                                            <a:rPr lang="vi-VN" sz="1400" noProof="1" smtClean="0">
                                              <a:solidFill>
                                                <a:schemeClr val="tx1">
                                                  <a:lumMod val="95000"/>
                                                  <a:lumOff val="5000"/>
                                                </a:schemeClr>
                                              </a:solidFill>
                                              <a:latin typeface="Cambria Math" panose="02040503050406030204" pitchFamily="18" charset="0"/>
                                            </a:rPr>
                                            <m:t>𝒛</m:t>
                                          </m:r>
                                        </m:e>
                                        <m:sub>
                                          <m:r>
                                            <a:rPr lang="vi-VN" sz="1400" noProof="1" smtClean="0">
                                              <a:solidFill>
                                                <a:schemeClr val="tx1">
                                                  <a:lumMod val="95000"/>
                                                  <a:lumOff val="5000"/>
                                                </a:schemeClr>
                                              </a:solidFill>
                                              <a:latin typeface="Cambria Math" panose="02040503050406030204" pitchFamily="18" charset="0"/>
                                            </a:rPr>
                                            <m:t>𝟒</m:t>
                                          </m:r>
                                        </m:sub>
                                      </m:sSub>
                                      <m:r>
                                        <a:rPr lang="vi-VN" sz="1400" noProof="1" smtClean="0">
                                          <a:solidFill>
                                            <a:schemeClr val="tx1">
                                              <a:lumMod val="95000"/>
                                              <a:lumOff val="5000"/>
                                            </a:schemeClr>
                                          </a:solidFill>
                                          <a:latin typeface="Cambria Math" panose="02040503050406030204" pitchFamily="18" charset="0"/>
                                        </a:rPr>
                                        <m:t>+</m:t>
                                      </m:r>
                                      <m:sSub>
                                        <m:sSubPr>
                                          <m:ctrlPr>
                                            <a:rPr lang="vi-VN" sz="1400" i="1" noProof="1" smtClean="0">
                                              <a:solidFill>
                                                <a:schemeClr val="tx1">
                                                  <a:lumMod val="95000"/>
                                                  <a:lumOff val="5000"/>
                                                </a:schemeClr>
                                              </a:solidFill>
                                              <a:latin typeface="Cambria Math" panose="02040503050406030204" pitchFamily="18" charset="0"/>
                                            </a:rPr>
                                          </m:ctrlPr>
                                        </m:sSubPr>
                                        <m:e>
                                          <m:r>
                                            <a:rPr lang="vi-VN" sz="1400" noProof="1" smtClean="0">
                                              <a:solidFill>
                                                <a:schemeClr val="tx1">
                                                  <a:lumMod val="95000"/>
                                                  <a:lumOff val="5000"/>
                                                </a:schemeClr>
                                              </a:solidFill>
                                              <a:latin typeface="Cambria Math" panose="02040503050406030204" pitchFamily="18" charset="0"/>
                                            </a:rPr>
                                            <m:t>𝒛</m:t>
                                          </m:r>
                                        </m:e>
                                        <m:sub>
                                          <m:r>
                                            <a:rPr lang="vi-VN" sz="1400" noProof="1" smtClean="0">
                                              <a:solidFill>
                                                <a:schemeClr val="tx1">
                                                  <a:lumMod val="95000"/>
                                                  <a:lumOff val="5000"/>
                                                </a:schemeClr>
                                              </a:solidFill>
                                              <a:latin typeface="Cambria Math" panose="02040503050406030204" pitchFamily="18" charset="0"/>
                                            </a:rPr>
                                            <m:t>𝟕</m:t>
                                          </m:r>
                                        </m:sub>
                                      </m:sSub>
                                    </m:e>
                                  </m:d>
                                </m:e>
                              </m:d>
                            </m:e>
                            <m:sup>
                              <m:r>
                                <a:rPr lang="vi-VN" sz="1400" noProof="1" smtClean="0">
                                  <a:solidFill>
                                    <a:schemeClr val="tx1">
                                      <a:lumMod val="95000"/>
                                      <a:lumOff val="5000"/>
                                    </a:schemeClr>
                                  </a:solidFill>
                                  <a:latin typeface="Cambria Math" panose="02040503050406030204" pitchFamily="18" charset="0"/>
                                </a:rPr>
                                <m:t>𝟐</m:t>
                              </m:r>
                            </m:sup>
                          </m:sSup>
                          <m:r>
                            <a:rPr lang="vi-VN" sz="1400" noProof="1" smtClean="0">
                              <a:solidFill>
                                <a:schemeClr val="tx1">
                                  <a:lumMod val="95000"/>
                                  <a:lumOff val="5000"/>
                                </a:schemeClr>
                              </a:solidFill>
                              <a:latin typeface="Cambria Math" panose="02040503050406030204" pitchFamily="18" charset="0"/>
                            </a:rPr>
                            <m:t>+</m:t>
                          </m:r>
                          <m:sSup>
                            <m:sSupPr>
                              <m:ctrlPr>
                                <a:rPr lang="vi-VN" sz="1400" i="1" noProof="1">
                                  <a:solidFill>
                                    <a:schemeClr val="tx1">
                                      <a:lumMod val="95000"/>
                                      <a:lumOff val="5000"/>
                                    </a:schemeClr>
                                  </a:solidFill>
                                  <a:latin typeface="Cambria Math" panose="02040503050406030204" pitchFamily="18" charset="0"/>
                                </a:rPr>
                              </m:ctrlPr>
                            </m:sSupPr>
                            <m:e>
                              <m:d>
                                <m:dPr>
                                  <m:ctrlPr>
                                    <a:rPr lang="vi-VN" sz="1400" i="1" noProof="1">
                                      <a:solidFill>
                                        <a:schemeClr val="tx1">
                                          <a:lumMod val="95000"/>
                                          <a:lumOff val="5000"/>
                                        </a:schemeClr>
                                      </a:solidFill>
                                      <a:latin typeface="Cambria Math" panose="02040503050406030204" pitchFamily="18" charset="0"/>
                                    </a:rPr>
                                  </m:ctrlPr>
                                </m:dPr>
                                <m:e>
                                  <m:d>
                                    <m:dPr>
                                      <m:ctrlPr>
                                        <a:rPr lang="vi-VN" sz="1400" i="1" noProof="1">
                                          <a:solidFill>
                                            <a:schemeClr val="tx1">
                                              <a:lumMod val="95000"/>
                                              <a:lumOff val="5000"/>
                                            </a:schemeClr>
                                          </a:solidFill>
                                          <a:latin typeface="Cambria Math" panose="02040503050406030204" pitchFamily="18" charset="0"/>
                                        </a:rPr>
                                      </m:ctrlPr>
                                    </m:dPr>
                                    <m:e>
                                      <m:sSub>
                                        <m:sSubPr>
                                          <m:ctrlPr>
                                            <a:rPr lang="vi-VN" sz="1400" i="1" noProof="1">
                                              <a:solidFill>
                                                <a:schemeClr val="tx1">
                                                  <a:lumMod val="95000"/>
                                                  <a:lumOff val="5000"/>
                                                </a:schemeClr>
                                              </a:solidFill>
                                              <a:latin typeface="Cambria Math" panose="02040503050406030204" pitchFamily="18" charset="0"/>
                                            </a:rPr>
                                          </m:ctrlPr>
                                        </m:sSubPr>
                                        <m:e>
                                          <m:r>
                                            <a:rPr lang="vi-VN" sz="1400" noProof="1">
                                              <a:solidFill>
                                                <a:schemeClr val="tx1">
                                                  <a:lumMod val="95000"/>
                                                  <a:lumOff val="5000"/>
                                                </a:schemeClr>
                                              </a:solidFill>
                                              <a:latin typeface="Cambria Math" panose="02040503050406030204" pitchFamily="18" charset="0"/>
                                            </a:rPr>
                                            <m:t>𝒛</m:t>
                                          </m:r>
                                        </m:e>
                                        <m:sub>
                                          <m:r>
                                            <a:rPr lang="vi-VN" sz="1400" noProof="1">
                                              <a:solidFill>
                                                <a:schemeClr val="tx1">
                                                  <a:lumMod val="95000"/>
                                                  <a:lumOff val="5000"/>
                                                </a:schemeClr>
                                              </a:solidFill>
                                              <a:latin typeface="Cambria Math" panose="02040503050406030204" pitchFamily="18" charset="0"/>
                                            </a:rPr>
                                            <m:t>𝟕</m:t>
                                          </m:r>
                                        </m:sub>
                                      </m:sSub>
                                      <m:r>
                                        <a:rPr lang="vi-VN" sz="1400" noProof="1">
                                          <a:solidFill>
                                            <a:schemeClr val="tx1">
                                              <a:lumMod val="95000"/>
                                              <a:lumOff val="5000"/>
                                            </a:schemeClr>
                                          </a:solidFill>
                                          <a:latin typeface="Cambria Math" panose="02040503050406030204" pitchFamily="18" charset="0"/>
                                        </a:rPr>
                                        <m:t>+</m:t>
                                      </m:r>
                                      <m:r>
                                        <a:rPr lang="vi-VN" sz="1400" noProof="1">
                                          <a:solidFill>
                                            <a:schemeClr val="tx1">
                                              <a:lumMod val="95000"/>
                                              <a:lumOff val="5000"/>
                                            </a:schemeClr>
                                          </a:solidFill>
                                          <a:latin typeface="Cambria Math" panose="02040503050406030204" pitchFamily="18" charset="0"/>
                                        </a:rPr>
                                        <m:t>𝟐</m:t>
                                      </m:r>
                                      <m:sSub>
                                        <m:sSubPr>
                                          <m:ctrlPr>
                                            <a:rPr lang="vi-VN" sz="1400" i="1" noProof="1">
                                              <a:solidFill>
                                                <a:schemeClr val="tx1">
                                                  <a:lumMod val="95000"/>
                                                  <a:lumOff val="5000"/>
                                                </a:schemeClr>
                                              </a:solidFill>
                                              <a:latin typeface="Cambria Math" panose="02040503050406030204" pitchFamily="18" charset="0"/>
                                            </a:rPr>
                                          </m:ctrlPr>
                                        </m:sSubPr>
                                        <m:e>
                                          <m:r>
                                            <a:rPr lang="vi-VN" sz="1400" noProof="1">
                                              <a:solidFill>
                                                <a:schemeClr val="tx1">
                                                  <a:lumMod val="95000"/>
                                                  <a:lumOff val="5000"/>
                                                </a:schemeClr>
                                              </a:solidFill>
                                              <a:latin typeface="Cambria Math" panose="02040503050406030204" pitchFamily="18" charset="0"/>
                                            </a:rPr>
                                            <m:t>𝒛</m:t>
                                          </m:r>
                                        </m:e>
                                        <m:sub>
                                          <m:r>
                                            <a:rPr lang="vi-VN" sz="1400" noProof="1">
                                              <a:solidFill>
                                                <a:schemeClr val="tx1">
                                                  <a:lumMod val="95000"/>
                                                  <a:lumOff val="5000"/>
                                                </a:schemeClr>
                                              </a:solidFill>
                                              <a:latin typeface="Cambria Math" panose="02040503050406030204" pitchFamily="18" charset="0"/>
                                            </a:rPr>
                                            <m:t>𝟖</m:t>
                                          </m:r>
                                        </m:sub>
                                      </m:sSub>
                                      <m:r>
                                        <a:rPr lang="vi-VN" sz="1400" noProof="1">
                                          <a:solidFill>
                                            <a:schemeClr val="tx1">
                                              <a:lumMod val="95000"/>
                                              <a:lumOff val="5000"/>
                                            </a:schemeClr>
                                          </a:solidFill>
                                          <a:latin typeface="Cambria Math" panose="02040503050406030204" pitchFamily="18" charset="0"/>
                                        </a:rPr>
                                        <m:t>+</m:t>
                                      </m:r>
                                      <m:sSub>
                                        <m:sSubPr>
                                          <m:ctrlPr>
                                            <a:rPr lang="vi-VN" sz="1400" i="1" noProof="1">
                                              <a:solidFill>
                                                <a:schemeClr val="tx1">
                                                  <a:lumMod val="95000"/>
                                                  <a:lumOff val="5000"/>
                                                </a:schemeClr>
                                              </a:solidFill>
                                              <a:latin typeface="Cambria Math" panose="02040503050406030204" pitchFamily="18" charset="0"/>
                                            </a:rPr>
                                          </m:ctrlPr>
                                        </m:sSubPr>
                                        <m:e>
                                          <m:r>
                                            <a:rPr lang="vi-VN" sz="1400" noProof="1">
                                              <a:solidFill>
                                                <a:schemeClr val="tx1">
                                                  <a:lumMod val="95000"/>
                                                  <a:lumOff val="5000"/>
                                                </a:schemeClr>
                                              </a:solidFill>
                                              <a:latin typeface="Cambria Math" panose="02040503050406030204" pitchFamily="18" charset="0"/>
                                            </a:rPr>
                                            <m:t>𝒛</m:t>
                                          </m:r>
                                        </m:e>
                                        <m:sub>
                                          <m:r>
                                            <a:rPr lang="vi-VN" sz="1400" noProof="1">
                                              <a:solidFill>
                                                <a:schemeClr val="tx1">
                                                  <a:lumMod val="95000"/>
                                                  <a:lumOff val="5000"/>
                                                </a:schemeClr>
                                              </a:solidFill>
                                              <a:latin typeface="Cambria Math" panose="02040503050406030204" pitchFamily="18" charset="0"/>
                                            </a:rPr>
                                            <m:t>𝟗</m:t>
                                          </m:r>
                                        </m:sub>
                                      </m:sSub>
                                    </m:e>
                                  </m:d>
                                  <m:r>
                                    <a:rPr lang="vi-VN" sz="1400" noProof="1">
                                      <a:solidFill>
                                        <a:schemeClr val="tx1">
                                          <a:lumMod val="95000"/>
                                          <a:lumOff val="5000"/>
                                        </a:schemeClr>
                                      </a:solidFill>
                                      <a:latin typeface="Cambria Math" panose="02040503050406030204" pitchFamily="18" charset="0"/>
                                    </a:rPr>
                                    <m:t>−</m:t>
                                  </m:r>
                                  <m:d>
                                    <m:dPr>
                                      <m:ctrlPr>
                                        <a:rPr lang="vi-VN" sz="1400" i="1" noProof="1">
                                          <a:solidFill>
                                            <a:schemeClr val="tx1">
                                              <a:lumMod val="95000"/>
                                              <a:lumOff val="5000"/>
                                            </a:schemeClr>
                                          </a:solidFill>
                                          <a:latin typeface="Cambria Math" panose="02040503050406030204" pitchFamily="18" charset="0"/>
                                        </a:rPr>
                                      </m:ctrlPr>
                                    </m:dPr>
                                    <m:e>
                                      <m:sSub>
                                        <m:sSubPr>
                                          <m:ctrlPr>
                                            <a:rPr lang="vi-VN" sz="1400" i="1" noProof="1">
                                              <a:solidFill>
                                                <a:schemeClr val="tx1">
                                                  <a:lumMod val="95000"/>
                                                  <a:lumOff val="5000"/>
                                                </a:schemeClr>
                                              </a:solidFill>
                                              <a:latin typeface="Cambria Math" panose="02040503050406030204" pitchFamily="18" charset="0"/>
                                            </a:rPr>
                                          </m:ctrlPr>
                                        </m:sSubPr>
                                        <m:e>
                                          <m:r>
                                            <a:rPr lang="vi-VN" sz="1400" noProof="1">
                                              <a:solidFill>
                                                <a:schemeClr val="tx1">
                                                  <a:lumMod val="95000"/>
                                                  <a:lumOff val="5000"/>
                                                </a:schemeClr>
                                              </a:solidFill>
                                              <a:latin typeface="Cambria Math" panose="02040503050406030204" pitchFamily="18" charset="0"/>
                                            </a:rPr>
                                            <m:t>𝒛</m:t>
                                          </m:r>
                                        </m:e>
                                        <m:sub>
                                          <m:r>
                                            <a:rPr lang="vi-VN" sz="1400" noProof="1">
                                              <a:solidFill>
                                                <a:schemeClr val="tx1">
                                                  <a:lumMod val="95000"/>
                                                  <a:lumOff val="5000"/>
                                                </a:schemeClr>
                                              </a:solidFill>
                                              <a:latin typeface="Cambria Math" panose="02040503050406030204" pitchFamily="18" charset="0"/>
                                            </a:rPr>
                                            <m:t>𝟏</m:t>
                                          </m:r>
                                        </m:sub>
                                      </m:sSub>
                                      <m:r>
                                        <a:rPr lang="vi-VN" sz="1400" noProof="1">
                                          <a:solidFill>
                                            <a:schemeClr val="tx1">
                                              <a:lumMod val="95000"/>
                                              <a:lumOff val="5000"/>
                                            </a:schemeClr>
                                          </a:solidFill>
                                          <a:latin typeface="Cambria Math" panose="02040503050406030204" pitchFamily="18" charset="0"/>
                                        </a:rPr>
                                        <m:t>+</m:t>
                                      </m:r>
                                      <m:r>
                                        <a:rPr lang="vi-VN" sz="1400" noProof="1">
                                          <a:solidFill>
                                            <a:schemeClr val="tx1">
                                              <a:lumMod val="95000"/>
                                              <a:lumOff val="5000"/>
                                            </a:schemeClr>
                                          </a:solidFill>
                                          <a:latin typeface="Cambria Math" panose="02040503050406030204" pitchFamily="18" charset="0"/>
                                        </a:rPr>
                                        <m:t>𝟐</m:t>
                                      </m:r>
                                      <m:sSub>
                                        <m:sSubPr>
                                          <m:ctrlPr>
                                            <a:rPr lang="vi-VN" sz="1400" i="1" noProof="1">
                                              <a:solidFill>
                                                <a:schemeClr val="tx1">
                                                  <a:lumMod val="95000"/>
                                                  <a:lumOff val="5000"/>
                                                </a:schemeClr>
                                              </a:solidFill>
                                              <a:latin typeface="Cambria Math" panose="02040503050406030204" pitchFamily="18" charset="0"/>
                                            </a:rPr>
                                          </m:ctrlPr>
                                        </m:sSubPr>
                                        <m:e>
                                          <m:r>
                                            <a:rPr lang="vi-VN" sz="1400" noProof="1">
                                              <a:solidFill>
                                                <a:schemeClr val="tx1">
                                                  <a:lumMod val="95000"/>
                                                  <a:lumOff val="5000"/>
                                                </a:schemeClr>
                                              </a:solidFill>
                                              <a:latin typeface="Cambria Math" panose="02040503050406030204" pitchFamily="18" charset="0"/>
                                            </a:rPr>
                                            <m:t>𝒛</m:t>
                                          </m:r>
                                        </m:e>
                                        <m:sub>
                                          <m:r>
                                            <a:rPr lang="vi-VN" sz="1400" noProof="1">
                                              <a:solidFill>
                                                <a:schemeClr val="tx1">
                                                  <a:lumMod val="95000"/>
                                                  <a:lumOff val="5000"/>
                                                </a:schemeClr>
                                              </a:solidFill>
                                              <a:latin typeface="Cambria Math" panose="02040503050406030204" pitchFamily="18" charset="0"/>
                                            </a:rPr>
                                            <m:t>𝟐</m:t>
                                          </m:r>
                                        </m:sub>
                                      </m:sSub>
                                      <m:r>
                                        <a:rPr lang="vi-VN" sz="1400" noProof="1">
                                          <a:solidFill>
                                            <a:schemeClr val="tx1">
                                              <a:lumMod val="95000"/>
                                              <a:lumOff val="5000"/>
                                            </a:schemeClr>
                                          </a:solidFill>
                                          <a:latin typeface="Cambria Math" panose="02040503050406030204" pitchFamily="18" charset="0"/>
                                        </a:rPr>
                                        <m:t>+</m:t>
                                      </m:r>
                                      <m:sSub>
                                        <m:sSubPr>
                                          <m:ctrlPr>
                                            <a:rPr lang="vi-VN" sz="1400" i="1" noProof="1">
                                              <a:solidFill>
                                                <a:schemeClr val="tx1">
                                                  <a:lumMod val="95000"/>
                                                  <a:lumOff val="5000"/>
                                                </a:schemeClr>
                                              </a:solidFill>
                                              <a:latin typeface="Cambria Math" panose="02040503050406030204" pitchFamily="18" charset="0"/>
                                            </a:rPr>
                                          </m:ctrlPr>
                                        </m:sSubPr>
                                        <m:e>
                                          <m:r>
                                            <a:rPr lang="vi-VN" sz="1400" noProof="1">
                                              <a:solidFill>
                                                <a:schemeClr val="tx1">
                                                  <a:lumMod val="95000"/>
                                                  <a:lumOff val="5000"/>
                                                </a:schemeClr>
                                              </a:solidFill>
                                              <a:latin typeface="Cambria Math" panose="02040503050406030204" pitchFamily="18" charset="0"/>
                                            </a:rPr>
                                            <m:t>𝒛</m:t>
                                          </m:r>
                                        </m:e>
                                        <m:sub>
                                          <m:r>
                                            <a:rPr lang="vi-VN" sz="1400" noProof="1">
                                              <a:solidFill>
                                                <a:schemeClr val="tx1">
                                                  <a:lumMod val="95000"/>
                                                  <a:lumOff val="5000"/>
                                                </a:schemeClr>
                                              </a:solidFill>
                                              <a:latin typeface="Cambria Math" panose="02040503050406030204" pitchFamily="18" charset="0"/>
                                            </a:rPr>
                                            <m:t>𝟑</m:t>
                                          </m:r>
                                        </m:sub>
                                      </m:sSub>
                                    </m:e>
                                  </m:d>
                                </m:e>
                              </m:d>
                            </m:e>
                            <m:sup>
                              <m:r>
                                <a:rPr lang="vi-VN" sz="1400" noProof="1">
                                  <a:solidFill>
                                    <a:schemeClr val="tx1">
                                      <a:lumMod val="95000"/>
                                      <a:lumOff val="5000"/>
                                    </a:schemeClr>
                                  </a:solidFill>
                                  <a:latin typeface="Cambria Math" panose="02040503050406030204" pitchFamily="18" charset="0"/>
                                </a:rPr>
                                <m:t>𝟐</m:t>
                              </m:r>
                            </m:sup>
                          </m:sSup>
                        </m:e>
                      </m:rad>
                    </m:oMath>
                  </m:oMathPara>
                </a14:m>
                <a:endParaRPr lang="vi-VN" sz="1400" noProof="1">
                  <a:solidFill>
                    <a:schemeClr val="tx1">
                      <a:lumMod val="95000"/>
                      <a:lumOff val="5000"/>
                    </a:schemeClr>
                  </a:solidFill>
                </a:endParaRPr>
              </a:p>
              <a:p>
                <a:pPr marL="2062163" lvl="2" indent="0">
                  <a:buFont typeface="Actor"/>
                  <a:buNone/>
                </a:pPr>
                <a14:m>
                  <m:oMathPara xmlns:m="http://schemas.openxmlformats.org/officeDocument/2006/math">
                    <m:oMathParaPr>
                      <m:jc m:val="centerGroup"/>
                    </m:oMathParaPr>
                    <m:oMath xmlns:m="http://schemas.openxmlformats.org/officeDocument/2006/math">
                      <m:r>
                        <a:rPr lang="vi-VN" sz="1400" noProof="1" smtClean="0">
                          <a:solidFill>
                            <a:schemeClr val="tx1">
                              <a:lumMod val="95000"/>
                              <a:lumOff val="5000"/>
                            </a:schemeClr>
                          </a:solidFill>
                          <a:latin typeface="Cambria Math" panose="02040503050406030204" pitchFamily="18" charset="0"/>
                        </a:rPr>
                        <m:t>=</m:t>
                      </m:r>
                      <m:rad>
                        <m:radPr>
                          <m:degHide m:val="on"/>
                          <m:ctrlPr>
                            <a:rPr lang="vi-VN" sz="1400" i="1" noProof="1">
                              <a:solidFill>
                                <a:schemeClr val="tx1">
                                  <a:lumMod val="95000"/>
                                  <a:lumOff val="5000"/>
                                </a:schemeClr>
                              </a:solidFill>
                              <a:latin typeface="Cambria Math" panose="02040503050406030204" pitchFamily="18" charset="0"/>
                            </a:rPr>
                          </m:ctrlPr>
                        </m:radPr>
                        <m:deg/>
                        <m:e>
                          <m:sSup>
                            <m:sSupPr>
                              <m:ctrlPr>
                                <a:rPr lang="vi-VN" sz="1400" i="1" noProof="1">
                                  <a:solidFill>
                                    <a:schemeClr val="tx1">
                                      <a:lumMod val="95000"/>
                                      <a:lumOff val="5000"/>
                                    </a:schemeClr>
                                  </a:solidFill>
                                  <a:latin typeface="Cambria Math" panose="02040503050406030204" pitchFamily="18" charset="0"/>
                                </a:rPr>
                              </m:ctrlPr>
                            </m:sSupPr>
                            <m:e>
                              <m:d>
                                <m:dPr>
                                  <m:ctrlPr>
                                    <a:rPr lang="vi-VN" sz="1400" i="1" noProof="1">
                                      <a:solidFill>
                                        <a:schemeClr val="tx1">
                                          <a:lumMod val="95000"/>
                                          <a:lumOff val="5000"/>
                                        </a:schemeClr>
                                      </a:solidFill>
                                      <a:latin typeface="Cambria Math" panose="02040503050406030204" pitchFamily="18" charset="0"/>
                                    </a:rPr>
                                  </m:ctrlPr>
                                </m:dPr>
                                <m:e>
                                  <m:d>
                                    <m:dPr>
                                      <m:begChr m:val="["/>
                                      <m:endChr m:val="]"/>
                                      <m:ctrlPr>
                                        <a:rPr lang="vi-VN" sz="1400" i="1" noProof="1" smtClean="0">
                                          <a:solidFill>
                                            <a:schemeClr val="tx1">
                                              <a:lumMod val="95000"/>
                                              <a:lumOff val="5000"/>
                                            </a:schemeClr>
                                          </a:solidFill>
                                          <a:latin typeface="Cambria Math" panose="02040503050406030204" pitchFamily="18" charset="0"/>
                                        </a:rPr>
                                      </m:ctrlPr>
                                    </m:dPr>
                                    <m:e>
                                      <m:m>
                                        <m:mPr>
                                          <m:mcs>
                                            <m:mc>
                                              <m:mcPr>
                                                <m:count m:val="3"/>
                                                <m:mcJc m:val="center"/>
                                              </m:mcPr>
                                            </m:mc>
                                          </m:mcs>
                                          <m:ctrlPr>
                                            <a:rPr lang="vi-VN" sz="1400" i="1" noProof="1" smtClean="0">
                                              <a:solidFill>
                                                <a:schemeClr val="tx1">
                                                  <a:lumMod val="95000"/>
                                                  <a:lumOff val="5000"/>
                                                </a:schemeClr>
                                              </a:solidFill>
                                              <a:latin typeface="Cambria Math" panose="02040503050406030204" pitchFamily="18" charset="0"/>
                                            </a:rPr>
                                          </m:ctrlPr>
                                        </m:mPr>
                                        <m:mr>
                                          <m:e>
                                            <m:sSub>
                                              <m:sSubPr>
                                                <m:ctrlPr>
                                                  <a:rPr lang="vi-VN" sz="1400" i="1" noProof="1">
                                                    <a:solidFill>
                                                      <a:schemeClr val="tx1">
                                                        <a:lumMod val="95000"/>
                                                        <a:lumOff val="5000"/>
                                                      </a:schemeClr>
                                                    </a:solidFill>
                                                    <a:latin typeface="Cambria Math" panose="02040503050406030204" pitchFamily="18" charset="0"/>
                                                  </a:rPr>
                                                </m:ctrlPr>
                                              </m:sSubPr>
                                              <m:e>
                                                <m:r>
                                                  <a:rPr lang="vi-VN" sz="1400" noProof="1">
                                                    <a:solidFill>
                                                      <a:schemeClr val="tx1">
                                                        <a:lumMod val="95000"/>
                                                        <a:lumOff val="5000"/>
                                                      </a:schemeClr>
                                                    </a:solidFill>
                                                    <a:latin typeface="Cambria Math" panose="02040503050406030204" pitchFamily="18" charset="0"/>
                                                  </a:rPr>
                                                  <m:t>𝒛</m:t>
                                                </m:r>
                                              </m:e>
                                              <m:sub>
                                                <m:r>
                                                  <a:rPr lang="vi-VN" sz="1400" noProof="1">
                                                    <a:solidFill>
                                                      <a:schemeClr val="tx1">
                                                        <a:lumMod val="95000"/>
                                                        <a:lumOff val="5000"/>
                                                      </a:schemeClr>
                                                    </a:solidFill>
                                                    <a:latin typeface="Cambria Math" panose="02040503050406030204" pitchFamily="18" charset="0"/>
                                                  </a:rPr>
                                                  <m:t>𝟏</m:t>
                                                </m:r>
                                              </m:sub>
                                            </m:sSub>
                                          </m:e>
                                          <m:e>
                                            <m:sSub>
                                              <m:sSubPr>
                                                <m:ctrlPr>
                                                  <a:rPr lang="vi-VN" sz="1400" i="1" noProof="1" smtClean="0">
                                                    <a:solidFill>
                                                      <a:schemeClr val="tx1">
                                                        <a:lumMod val="95000"/>
                                                        <a:lumOff val="5000"/>
                                                      </a:schemeClr>
                                                    </a:solidFill>
                                                    <a:latin typeface="Cambria Math" panose="02040503050406030204" pitchFamily="18" charset="0"/>
                                                  </a:rPr>
                                                </m:ctrlPr>
                                              </m:sSubPr>
                                              <m:e>
                                                <m:r>
                                                  <a:rPr lang="vi-VN" sz="1400" noProof="1" smtClean="0">
                                                    <a:solidFill>
                                                      <a:schemeClr val="tx1">
                                                        <a:lumMod val="95000"/>
                                                        <a:lumOff val="5000"/>
                                                      </a:schemeClr>
                                                    </a:solidFill>
                                                    <a:latin typeface="Cambria Math" panose="02040503050406030204" pitchFamily="18" charset="0"/>
                                                  </a:rPr>
                                                  <m:t>𝒛</m:t>
                                                </m:r>
                                              </m:e>
                                              <m:sub>
                                                <m:r>
                                                  <a:rPr lang="vi-VN" sz="1400" noProof="1" smtClean="0">
                                                    <a:solidFill>
                                                      <a:schemeClr val="tx1">
                                                        <a:lumMod val="95000"/>
                                                        <a:lumOff val="5000"/>
                                                      </a:schemeClr>
                                                    </a:solidFill>
                                                    <a:latin typeface="Cambria Math" panose="02040503050406030204" pitchFamily="18" charset="0"/>
                                                  </a:rPr>
                                                  <m:t>𝟐</m:t>
                                                </m:r>
                                              </m:sub>
                                            </m:sSub>
                                          </m:e>
                                          <m:e>
                                            <m:sSub>
                                              <m:sSubPr>
                                                <m:ctrlPr>
                                                  <a:rPr lang="vi-VN" sz="1400" i="1" noProof="1">
                                                    <a:solidFill>
                                                      <a:schemeClr val="tx1">
                                                        <a:lumMod val="95000"/>
                                                        <a:lumOff val="5000"/>
                                                      </a:schemeClr>
                                                    </a:solidFill>
                                                    <a:latin typeface="Cambria Math" panose="02040503050406030204" pitchFamily="18" charset="0"/>
                                                  </a:rPr>
                                                </m:ctrlPr>
                                              </m:sSubPr>
                                              <m:e>
                                                <m:r>
                                                  <a:rPr lang="vi-VN" sz="1400" noProof="1">
                                                    <a:solidFill>
                                                      <a:schemeClr val="tx1">
                                                        <a:lumMod val="95000"/>
                                                        <a:lumOff val="5000"/>
                                                      </a:schemeClr>
                                                    </a:solidFill>
                                                    <a:latin typeface="Cambria Math" panose="02040503050406030204" pitchFamily="18" charset="0"/>
                                                  </a:rPr>
                                                  <m:t>𝒛</m:t>
                                                </m:r>
                                              </m:e>
                                              <m:sub>
                                                <m:r>
                                                  <a:rPr lang="vi-VN" sz="1400" noProof="1">
                                                    <a:solidFill>
                                                      <a:schemeClr val="tx1">
                                                        <a:lumMod val="95000"/>
                                                        <a:lumOff val="5000"/>
                                                      </a:schemeClr>
                                                    </a:solidFill>
                                                    <a:latin typeface="Cambria Math" panose="02040503050406030204" pitchFamily="18" charset="0"/>
                                                  </a:rPr>
                                                  <m:t>𝟑</m:t>
                                                </m:r>
                                              </m:sub>
                                            </m:sSub>
                                          </m:e>
                                        </m:mr>
                                        <m:mr>
                                          <m:e>
                                            <m:sSub>
                                              <m:sSubPr>
                                                <m:ctrlPr>
                                                  <a:rPr lang="vi-VN" sz="1400" i="1" noProof="1">
                                                    <a:solidFill>
                                                      <a:schemeClr val="tx1">
                                                        <a:lumMod val="95000"/>
                                                        <a:lumOff val="5000"/>
                                                      </a:schemeClr>
                                                    </a:solidFill>
                                                    <a:latin typeface="Cambria Math" panose="02040503050406030204" pitchFamily="18" charset="0"/>
                                                  </a:rPr>
                                                </m:ctrlPr>
                                              </m:sSubPr>
                                              <m:e>
                                                <m:r>
                                                  <a:rPr lang="vi-VN" sz="1400" noProof="1">
                                                    <a:solidFill>
                                                      <a:schemeClr val="tx1">
                                                        <a:lumMod val="95000"/>
                                                        <a:lumOff val="5000"/>
                                                      </a:schemeClr>
                                                    </a:solidFill>
                                                    <a:latin typeface="Cambria Math" panose="02040503050406030204" pitchFamily="18" charset="0"/>
                                                  </a:rPr>
                                                  <m:t>𝒛</m:t>
                                                </m:r>
                                              </m:e>
                                              <m:sub>
                                                <m:r>
                                                  <a:rPr lang="vi-VN" sz="1400" noProof="1">
                                                    <a:solidFill>
                                                      <a:schemeClr val="tx1">
                                                        <a:lumMod val="95000"/>
                                                        <a:lumOff val="5000"/>
                                                      </a:schemeClr>
                                                    </a:solidFill>
                                                    <a:latin typeface="Cambria Math" panose="02040503050406030204" pitchFamily="18" charset="0"/>
                                                  </a:rPr>
                                                  <m:t>𝟒</m:t>
                                                </m:r>
                                              </m:sub>
                                            </m:sSub>
                                          </m:e>
                                          <m:e>
                                            <m:sSub>
                                              <m:sSubPr>
                                                <m:ctrlPr>
                                                  <a:rPr lang="vi-VN" sz="1400" i="1" noProof="1" smtClean="0">
                                                    <a:solidFill>
                                                      <a:schemeClr val="tx1">
                                                        <a:lumMod val="95000"/>
                                                        <a:lumOff val="5000"/>
                                                      </a:schemeClr>
                                                    </a:solidFill>
                                                    <a:latin typeface="Cambria Math" panose="02040503050406030204" pitchFamily="18" charset="0"/>
                                                  </a:rPr>
                                                </m:ctrlPr>
                                              </m:sSubPr>
                                              <m:e>
                                                <m:r>
                                                  <a:rPr lang="vi-VN" sz="1400" noProof="1" smtClean="0">
                                                    <a:solidFill>
                                                      <a:schemeClr val="tx1">
                                                        <a:lumMod val="95000"/>
                                                        <a:lumOff val="5000"/>
                                                      </a:schemeClr>
                                                    </a:solidFill>
                                                    <a:latin typeface="Cambria Math" panose="02040503050406030204" pitchFamily="18" charset="0"/>
                                                  </a:rPr>
                                                  <m:t>𝒛</m:t>
                                                </m:r>
                                              </m:e>
                                              <m:sub>
                                                <m:r>
                                                  <a:rPr lang="vi-VN" sz="1400" noProof="1" smtClean="0">
                                                    <a:solidFill>
                                                      <a:schemeClr val="tx1">
                                                        <a:lumMod val="95000"/>
                                                        <a:lumOff val="5000"/>
                                                      </a:schemeClr>
                                                    </a:solidFill>
                                                    <a:latin typeface="Cambria Math" panose="02040503050406030204" pitchFamily="18" charset="0"/>
                                                  </a:rPr>
                                                  <m:t>𝟓</m:t>
                                                </m:r>
                                              </m:sub>
                                            </m:sSub>
                                          </m:e>
                                          <m:e>
                                            <m:sSub>
                                              <m:sSubPr>
                                                <m:ctrlPr>
                                                  <a:rPr lang="vi-VN" sz="1400" i="1" noProof="1">
                                                    <a:solidFill>
                                                      <a:schemeClr val="tx1">
                                                        <a:lumMod val="95000"/>
                                                        <a:lumOff val="5000"/>
                                                      </a:schemeClr>
                                                    </a:solidFill>
                                                    <a:latin typeface="Cambria Math" panose="02040503050406030204" pitchFamily="18" charset="0"/>
                                                  </a:rPr>
                                                </m:ctrlPr>
                                              </m:sSubPr>
                                              <m:e>
                                                <m:r>
                                                  <a:rPr lang="vi-VN" sz="1400" noProof="1">
                                                    <a:solidFill>
                                                      <a:schemeClr val="tx1">
                                                        <a:lumMod val="95000"/>
                                                        <a:lumOff val="5000"/>
                                                      </a:schemeClr>
                                                    </a:solidFill>
                                                    <a:latin typeface="Cambria Math" panose="02040503050406030204" pitchFamily="18" charset="0"/>
                                                  </a:rPr>
                                                  <m:t>𝒛</m:t>
                                                </m:r>
                                              </m:e>
                                              <m:sub>
                                                <m:r>
                                                  <a:rPr lang="vi-VN" sz="1400" noProof="1">
                                                    <a:solidFill>
                                                      <a:schemeClr val="tx1">
                                                        <a:lumMod val="95000"/>
                                                        <a:lumOff val="5000"/>
                                                      </a:schemeClr>
                                                    </a:solidFill>
                                                    <a:latin typeface="Cambria Math" panose="02040503050406030204" pitchFamily="18" charset="0"/>
                                                  </a:rPr>
                                                  <m:t>𝟔</m:t>
                                                </m:r>
                                              </m:sub>
                                            </m:sSub>
                                          </m:e>
                                        </m:mr>
                                        <m:mr>
                                          <m:e>
                                            <m:sSub>
                                              <m:sSubPr>
                                                <m:ctrlPr>
                                                  <a:rPr lang="vi-VN" sz="1400" i="1" noProof="1">
                                                    <a:solidFill>
                                                      <a:schemeClr val="tx1">
                                                        <a:lumMod val="95000"/>
                                                        <a:lumOff val="5000"/>
                                                      </a:schemeClr>
                                                    </a:solidFill>
                                                    <a:latin typeface="Cambria Math" panose="02040503050406030204" pitchFamily="18" charset="0"/>
                                                  </a:rPr>
                                                </m:ctrlPr>
                                              </m:sSubPr>
                                              <m:e>
                                                <m:r>
                                                  <a:rPr lang="vi-VN" sz="1400" noProof="1">
                                                    <a:solidFill>
                                                      <a:schemeClr val="tx1">
                                                        <a:lumMod val="95000"/>
                                                        <a:lumOff val="5000"/>
                                                      </a:schemeClr>
                                                    </a:solidFill>
                                                    <a:latin typeface="Cambria Math" panose="02040503050406030204" pitchFamily="18" charset="0"/>
                                                  </a:rPr>
                                                  <m:t>𝒛</m:t>
                                                </m:r>
                                              </m:e>
                                              <m:sub>
                                                <m:r>
                                                  <a:rPr lang="vi-VN" sz="1400" noProof="1">
                                                    <a:solidFill>
                                                      <a:schemeClr val="tx1">
                                                        <a:lumMod val="95000"/>
                                                        <a:lumOff val="5000"/>
                                                      </a:schemeClr>
                                                    </a:solidFill>
                                                    <a:latin typeface="Cambria Math" panose="02040503050406030204" pitchFamily="18" charset="0"/>
                                                  </a:rPr>
                                                  <m:t>𝟕</m:t>
                                                </m:r>
                                              </m:sub>
                                            </m:sSub>
                                          </m:e>
                                          <m:e>
                                            <m:sSub>
                                              <m:sSubPr>
                                                <m:ctrlPr>
                                                  <a:rPr lang="vi-VN" sz="1400" i="1" noProof="1" smtClean="0">
                                                    <a:solidFill>
                                                      <a:schemeClr val="tx1">
                                                        <a:lumMod val="95000"/>
                                                        <a:lumOff val="5000"/>
                                                      </a:schemeClr>
                                                    </a:solidFill>
                                                    <a:latin typeface="Cambria Math" panose="02040503050406030204" pitchFamily="18" charset="0"/>
                                                  </a:rPr>
                                                </m:ctrlPr>
                                              </m:sSubPr>
                                              <m:e>
                                                <m:r>
                                                  <a:rPr lang="vi-VN" sz="1400" noProof="1" smtClean="0">
                                                    <a:solidFill>
                                                      <a:schemeClr val="tx1">
                                                        <a:lumMod val="95000"/>
                                                        <a:lumOff val="5000"/>
                                                      </a:schemeClr>
                                                    </a:solidFill>
                                                    <a:latin typeface="Cambria Math" panose="02040503050406030204" pitchFamily="18" charset="0"/>
                                                  </a:rPr>
                                                  <m:t>𝒛</m:t>
                                                </m:r>
                                              </m:e>
                                              <m:sub>
                                                <m:r>
                                                  <a:rPr lang="vi-VN" sz="1400" noProof="1" smtClean="0">
                                                    <a:solidFill>
                                                      <a:schemeClr val="tx1">
                                                        <a:lumMod val="95000"/>
                                                        <a:lumOff val="5000"/>
                                                      </a:schemeClr>
                                                    </a:solidFill>
                                                    <a:latin typeface="Cambria Math" panose="02040503050406030204" pitchFamily="18" charset="0"/>
                                                  </a:rPr>
                                                  <m:t>𝟖</m:t>
                                                </m:r>
                                              </m:sub>
                                            </m:sSub>
                                          </m:e>
                                          <m:e>
                                            <m:sSub>
                                              <m:sSubPr>
                                                <m:ctrlPr>
                                                  <a:rPr lang="vi-VN" sz="1400" i="1" noProof="1">
                                                    <a:solidFill>
                                                      <a:schemeClr val="tx1">
                                                        <a:lumMod val="95000"/>
                                                        <a:lumOff val="5000"/>
                                                      </a:schemeClr>
                                                    </a:solidFill>
                                                    <a:latin typeface="Cambria Math" panose="02040503050406030204" pitchFamily="18" charset="0"/>
                                                  </a:rPr>
                                                </m:ctrlPr>
                                              </m:sSubPr>
                                              <m:e>
                                                <m:r>
                                                  <a:rPr lang="vi-VN" sz="1400" noProof="1">
                                                    <a:solidFill>
                                                      <a:schemeClr val="tx1">
                                                        <a:lumMod val="95000"/>
                                                        <a:lumOff val="5000"/>
                                                      </a:schemeClr>
                                                    </a:solidFill>
                                                    <a:latin typeface="Cambria Math" panose="02040503050406030204" pitchFamily="18" charset="0"/>
                                                  </a:rPr>
                                                  <m:t>𝒛</m:t>
                                                </m:r>
                                              </m:e>
                                              <m:sub>
                                                <m:r>
                                                  <a:rPr lang="vi-VN" sz="1400" noProof="1">
                                                    <a:solidFill>
                                                      <a:schemeClr val="tx1">
                                                        <a:lumMod val="95000"/>
                                                        <a:lumOff val="5000"/>
                                                      </a:schemeClr>
                                                    </a:solidFill>
                                                    <a:latin typeface="Cambria Math" panose="02040503050406030204" pitchFamily="18" charset="0"/>
                                                  </a:rPr>
                                                  <m:t>𝟗</m:t>
                                                </m:r>
                                              </m:sub>
                                            </m:sSub>
                                          </m:e>
                                        </m:mr>
                                      </m:m>
                                    </m:e>
                                  </m:d>
                                  <m:r>
                                    <a:rPr lang="vi-VN" sz="1400" noProof="1" smtClean="0">
                                      <a:solidFill>
                                        <a:srgbClr val="FF0000"/>
                                      </a:solidFill>
                                      <a:latin typeface="Cambria Math" panose="02040503050406030204" pitchFamily="18" charset="0"/>
                                    </a:rPr>
                                    <m:t>⊗</m:t>
                                  </m:r>
                                  <m:d>
                                    <m:dPr>
                                      <m:begChr m:val="["/>
                                      <m:endChr m:val="]"/>
                                      <m:ctrlPr>
                                        <a:rPr lang="vi-VN" sz="1400" i="1" noProof="1" smtClean="0">
                                          <a:solidFill>
                                            <a:srgbClr val="FF0000"/>
                                          </a:solidFill>
                                          <a:latin typeface="Cambria Math" panose="02040503050406030204" pitchFamily="18" charset="0"/>
                                        </a:rPr>
                                      </m:ctrlPr>
                                    </m:dPr>
                                    <m:e>
                                      <m:m>
                                        <m:mPr>
                                          <m:mcs>
                                            <m:mc>
                                              <m:mcPr>
                                                <m:count m:val="3"/>
                                                <m:mcJc m:val="center"/>
                                              </m:mcPr>
                                            </m:mc>
                                          </m:mcs>
                                          <m:ctrlPr>
                                            <a:rPr lang="vi-VN" sz="1400" i="1" noProof="1">
                                              <a:solidFill>
                                                <a:srgbClr val="FF0000"/>
                                              </a:solidFill>
                                              <a:latin typeface="Cambria Math" panose="02040503050406030204" pitchFamily="18" charset="0"/>
                                            </a:rPr>
                                          </m:ctrlPr>
                                        </m:mPr>
                                        <m:mr>
                                          <m:e>
                                            <m:r>
                                              <m:rPr>
                                                <m:brk m:alnAt="7"/>
                                              </m:rPr>
                                              <a:rPr lang="vi-VN" sz="1400" noProof="1">
                                                <a:solidFill>
                                                  <a:srgbClr val="FF0000"/>
                                                </a:solidFill>
                                                <a:latin typeface="Cambria Math" panose="02040503050406030204" pitchFamily="18" charset="0"/>
                                              </a:rPr>
                                              <m:t>−</m:t>
                                            </m:r>
                                            <m:r>
                                              <a:rPr lang="vi-VN" sz="1400" noProof="1">
                                                <a:solidFill>
                                                  <a:srgbClr val="FF0000"/>
                                                </a:solidFill>
                                                <a:latin typeface="Cambria Math" panose="02040503050406030204" pitchFamily="18" charset="0"/>
                                              </a:rPr>
                                              <m:t>𝟏</m:t>
                                            </m:r>
                                          </m:e>
                                          <m:e>
                                            <m:r>
                                              <a:rPr lang="vi-VN" sz="1400" noProof="1">
                                                <a:solidFill>
                                                  <a:srgbClr val="FF0000"/>
                                                </a:solidFill>
                                                <a:latin typeface="Cambria Math" panose="02040503050406030204" pitchFamily="18" charset="0"/>
                                              </a:rPr>
                                              <m:t>𝟎</m:t>
                                            </m:r>
                                          </m:e>
                                          <m:e>
                                            <m:r>
                                              <a:rPr lang="vi-VN" sz="1400" noProof="1">
                                                <a:solidFill>
                                                  <a:srgbClr val="FF0000"/>
                                                </a:solidFill>
                                                <a:latin typeface="Cambria Math" panose="02040503050406030204" pitchFamily="18" charset="0"/>
                                              </a:rPr>
                                              <m:t>𝟏</m:t>
                                            </m:r>
                                          </m:e>
                                        </m:mr>
                                        <m:mr>
                                          <m:e>
                                            <m:r>
                                              <a:rPr lang="vi-VN" sz="1400" noProof="1">
                                                <a:solidFill>
                                                  <a:srgbClr val="FF0000"/>
                                                </a:solidFill>
                                                <a:latin typeface="Cambria Math" panose="02040503050406030204" pitchFamily="18" charset="0"/>
                                              </a:rPr>
                                              <m:t>−</m:t>
                                            </m:r>
                                            <m:r>
                                              <a:rPr lang="vi-VN" sz="1400" noProof="1">
                                                <a:solidFill>
                                                  <a:srgbClr val="FF0000"/>
                                                </a:solidFill>
                                                <a:latin typeface="Cambria Math" panose="02040503050406030204" pitchFamily="18" charset="0"/>
                                              </a:rPr>
                                              <m:t>𝟐</m:t>
                                            </m:r>
                                          </m:e>
                                          <m:e>
                                            <m:r>
                                              <a:rPr lang="vi-VN" sz="1400" noProof="1">
                                                <a:solidFill>
                                                  <a:srgbClr val="FF0000"/>
                                                </a:solidFill>
                                                <a:latin typeface="Cambria Math" panose="02040503050406030204" pitchFamily="18" charset="0"/>
                                              </a:rPr>
                                              <m:t>𝟎</m:t>
                                            </m:r>
                                          </m:e>
                                          <m:e>
                                            <m:r>
                                              <a:rPr lang="vi-VN" sz="1400" noProof="1">
                                                <a:solidFill>
                                                  <a:srgbClr val="FF0000"/>
                                                </a:solidFill>
                                                <a:latin typeface="Cambria Math" panose="02040503050406030204" pitchFamily="18" charset="0"/>
                                              </a:rPr>
                                              <m:t>𝟐</m:t>
                                            </m:r>
                                          </m:e>
                                        </m:mr>
                                        <m:mr>
                                          <m:e>
                                            <m:r>
                                              <a:rPr lang="vi-VN" sz="1400" noProof="1">
                                                <a:solidFill>
                                                  <a:srgbClr val="FF0000"/>
                                                </a:solidFill>
                                                <a:latin typeface="Cambria Math" panose="02040503050406030204" pitchFamily="18" charset="0"/>
                                              </a:rPr>
                                              <m:t>−</m:t>
                                            </m:r>
                                            <m:r>
                                              <a:rPr lang="vi-VN" sz="1400" noProof="1">
                                                <a:solidFill>
                                                  <a:srgbClr val="FF0000"/>
                                                </a:solidFill>
                                                <a:latin typeface="Cambria Math" panose="02040503050406030204" pitchFamily="18" charset="0"/>
                                              </a:rPr>
                                              <m:t>𝟏</m:t>
                                            </m:r>
                                          </m:e>
                                          <m:e>
                                            <m:r>
                                              <a:rPr lang="vi-VN" sz="1400" noProof="1">
                                                <a:solidFill>
                                                  <a:srgbClr val="FF0000"/>
                                                </a:solidFill>
                                                <a:latin typeface="Cambria Math" panose="02040503050406030204" pitchFamily="18" charset="0"/>
                                              </a:rPr>
                                              <m:t>𝟎</m:t>
                                            </m:r>
                                          </m:e>
                                          <m:e>
                                            <m:r>
                                              <a:rPr lang="vi-VN" sz="1400" noProof="1">
                                                <a:solidFill>
                                                  <a:srgbClr val="FF0000"/>
                                                </a:solidFill>
                                                <a:latin typeface="Cambria Math" panose="02040503050406030204" pitchFamily="18" charset="0"/>
                                              </a:rPr>
                                              <m:t>𝟏</m:t>
                                            </m:r>
                                          </m:e>
                                        </m:mr>
                                      </m:m>
                                    </m:e>
                                  </m:d>
                                </m:e>
                              </m:d>
                            </m:e>
                            <m:sup>
                              <m:r>
                                <a:rPr lang="vi-VN" sz="1400" noProof="1">
                                  <a:solidFill>
                                    <a:schemeClr val="tx1">
                                      <a:lumMod val="95000"/>
                                      <a:lumOff val="5000"/>
                                    </a:schemeClr>
                                  </a:solidFill>
                                  <a:latin typeface="Cambria Math" panose="02040503050406030204" pitchFamily="18" charset="0"/>
                                </a:rPr>
                                <m:t>𝟐</m:t>
                              </m:r>
                            </m:sup>
                          </m:sSup>
                          <m:r>
                            <a:rPr lang="vi-VN" sz="1400" noProof="1">
                              <a:solidFill>
                                <a:schemeClr val="tx1">
                                  <a:lumMod val="95000"/>
                                  <a:lumOff val="5000"/>
                                </a:schemeClr>
                              </a:solidFill>
                              <a:latin typeface="Cambria Math" panose="02040503050406030204" pitchFamily="18" charset="0"/>
                            </a:rPr>
                            <m:t>+</m:t>
                          </m:r>
                          <m:sSup>
                            <m:sSupPr>
                              <m:ctrlPr>
                                <a:rPr lang="vi-VN" sz="1400" i="1" noProof="1">
                                  <a:solidFill>
                                    <a:schemeClr val="tx1">
                                      <a:lumMod val="95000"/>
                                      <a:lumOff val="5000"/>
                                    </a:schemeClr>
                                  </a:solidFill>
                                  <a:latin typeface="Cambria Math" panose="02040503050406030204" pitchFamily="18" charset="0"/>
                                </a:rPr>
                              </m:ctrlPr>
                            </m:sSupPr>
                            <m:e>
                              <m:d>
                                <m:dPr>
                                  <m:ctrlPr>
                                    <a:rPr lang="vi-VN" sz="1400" i="1" noProof="1">
                                      <a:solidFill>
                                        <a:schemeClr val="tx1">
                                          <a:lumMod val="95000"/>
                                          <a:lumOff val="5000"/>
                                        </a:schemeClr>
                                      </a:solidFill>
                                      <a:latin typeface="Cambria Math" panose="02040503050406030204" pitchFamily="18" charset="0"/>
                                    </a:rPr>
                                  </m:ctrlPr>
                                </m:dPr>
                                <m:e>
                                  <m:d>
                                    <m:dPr>
                                      <m:begChr m:val="["/>
                                      <m:endChr m:val="]"/>
                                      <m:ctrlPr>
                                        <a:rPr lang="vi-VN" sz="1400" i="1" noProof="1">
                                          <a:solidFill>
                                            <a:schemeClr val="tx1">
                                              <a:lumMod val="95000"/>
                                              <a:lumOff val="5000"/>
                                            </a:schemeClr>
                                          </a:solidFill>
                                          <a:latin typeface="Cambria Math" panose="02040503050406030204" pitchFamily="18" charset="0"/>
                                        </a:rPr>
                                      </m:ctrlPr>
                                    </m:dPr>
                                    <m:e>
                                      <m:m>
                                        <m:mPr>
                                          <m:mcs>
                                            <m:mc>
                                              <m:mcPr>
                                                <m:count m:val="3"/>
                                                <m:mcJc m:val="center"/>
                                              </m:mcPr>
                                            </m:mc>
                                          </m:mcs>
                                          <m:ctrlPr>
                                            <a:rPr lang="vi-VN" sz="1400" i="1" noProof="1">
                                              <a:solidFill>
                                                <a:schemeClr val="tx1">
                                                  <a:lumMod val="95000"/>
                                                  <a:lumOff val="5000"/>
                                                </a:schemeClr>
                                              </a:solidFill>
                                              <a:latin typeface="Cambria Math" panose="02040503050406030204" pitchFamily="18" charset="0"/>
                                            </a:rPr>
                                          </m:ctrlPr>
                                        </m:mPr>
                                        <m:mr>
                                          <m:e>
                                            <m:sSub>
                                              <m:sSubPr>
                                                <m:ctrlPr>
                                                  <a:rPr lang="vi-VN" sz="1400" i="1" noProof="1">
                                                    <a:solidFill>
                                                      <a:schemeClr val="tx1">
                                                        <a:lumMod val="95000"/>
                                                        <a:lumOff val="5000"/>
                                                      </a:schemeClr>
                                                    </a:solidFill>
                                                    <a:latin typeface="Cambria Math" panose="02040503050406030204" pitchFamily="18" charset="0"/>
                                                  </a:rPr>
                                                </m:ctrlPr>
                                              </m:sSubPr>
                                              <m:e>
                                                <m:r>
                                                  <a:rPr lang="vi-VN" sz="1400" noProof="1">
                                                    <a:solidFill>
                                                      <a:schemeClr val="tx1">
                                                        <a:lumMod val="95000"/>
                                                        <a:lumOff val="5000"/>
                                                      </a:schemeClr>
                                                    </a:solidFill>
                                                    <a:latin typeface="Cambria Math" panose="02040503050406030204" pitchFamily="18" charset="0"/>
                                                  </a:rPr>
                                                  <m:t>𝒛</m:t>
                                                </m:r>
                                              </m:e>
                                              <m:sub>
                                                <m:r>
                                                  <a:rPr lang="vi-VN" sz="1400" noProof="1">
                                                    <a:solidFill>
                                                      <a:schemeClr val="tx1">
                                                        <a:lumMod val="95000"/>
                                                        <a:lumOff val="5000"/>
                                                      </a:schemeClr>
                                                    </a:solidFill>
                                                    <a:latin typeface="Cambria Math" panose="02040503050406030204" pitchFamily="18" charset="0"/>
                                                  </a:rPr>
                                                  <m:t>𝟏</m:t>
                                                </m:r>
                                              </m:sub>
                                            </m:sSub>
                                          </m:e>
                                          <m:e>
                                            <m:sSub>
                                              <m:sSubPr>
                                                <m:ctrlPr>
                                                  <a:rPr lang="vi-VN" sz="1400" i="1" noProof="1">
                                                    <a:solidFill>
                                                      <a:schemeClr val="tx1">
                                                        <a:lumMod val="95000"/>
                                                        <a:lumOff val="5000"/>
                                                      </a:schemeClr>
                                                    </a:solidFill>
                                                    <a:latin typeface="Cambria Math" panose="02040503050406030204" pitchFamily="18" charset="0"/>
                                                  </a:rPr>
                                                </m:ctrlPr>
                                              </m:sSubPr>
                                              <m:e>
                                                <m:r>
                                                  <a:rPr lang="vi-VN" sz="1400" noProof="1">
                                                    <a:solidFill>
                                                      <a:schemeClr val="tx1">
                                                        <a:lumMod val="95000"/>
                                                        <a:lumOff val="5000"/>
                                                      </a:schemeClr>
                                                    </a:solidFill>
                                                    <a:latin typeface="Cambria Math" panose="02040503050406030204" pitchFamily="18" charset="0"/>
                                                  </a:rPr>
                                                  <m:t>𝒛</m:t>
                                                </m:r>
                                              </m:e>
                                              <m:sub>
                                                <m:r>
                                                  <a:rPr lang="vi-VN" sz="1400" noProof="1">
                                                    <a:solidFill>
                                                      <a:schemeClr val="tx1">
                                                        <a:lumMod val="95000"/>
                                                        <a:lumOff val="5000"/>
                                                      </a:schemeClr>
                                                    </a:solidFill>
                                                    <a:latin typeface="Cambria Math" panose="02040503050406030204" pitchFamily="18" charset="0"/>
                                                  </a:rPr>
                                                  <m:t>𝟐</m:t>
                                                </m:r>
                                              </m:sub>
                                            </m:sSub>
                                          </m:e>
                                          <m:e>
                                            <m:sSub>
                                              <m:sSubPr>
                                                <m:ctrlPr>
                                                  <a:rPr lang="vi-VN" sz="1400" i="1" noProof="1">
                                                    <a:solidFill>
                                                      <a:schemeClr val="tx1">
                                                        <a:lumMod val="95000"/>
                                                        <a:lumOff val="5000"/>
                                                      </a:schemeClr>
                                                    </a:solidFill>
                                                    <a:latin typeface="Cambria Math" panose="02040503050406030204" pitchFamily="18" charset="0"/>
                                                  </a:rPr>
                                                </m:ctrlPr>
                                              </m:sSubPr>
                                              <m:e>
                                                <m:r>
                                                  <a:rPr lang="vi-VN" sz="1400" noProof="1">
                                                    <a:solidFill>
                                                      <a:schemeClr val="tx1">
                                                        <a:lumMod val="95000"/>
                                                        <a:lumOff val="5000"/>
                                                      </a:schemeClr>
                                                    </a:solidFill>
                                                    <a:latin typeface="Cambria Math" panose="02040503050406030204" pitchFamily="18" charset="0"/>
                                                  </a:rPr>
                                                  <m:t>𝒛</m:t>
                                                </m:r>
                                              </m:e>
                                              <m:sub>
                                                <m:r>
                                                  <a:rPr lang="vi-VN" sz="1400" noProof="1">
                                                    <a:solidFill>
                                                      <a:schemeClr val="tx1">
                                                        <a:lumMod val="95000"/>
                                                        <a:lumOff val="5000"/>
                                                      </a:schemeClr>
                                                    </a:solidFill>
                                                    <a:latin typeface="Cambria Math" panose="02040503050406030204" pitchFamily="18" charset="0"/>
                                                  </a:rPr>
                                                  <m:t>𝟑</m:t>
                                                </m:r>
                                              </m:sub>
                                            </m:sSub>
                                          </m:e>
                                        </m:mr>
                                        <m:mr>
                                          <m:e>
                                            <m:sSub>
                                              <m:sSubPr>
                                                <m:ctrlPr>
                                                  <a:rPr lang="vi-VN" sz="1400" i="1" noProof="1">
                                                    <a:solidFill>
                                                      <a:schemeClr val="tx1">
                                                        <a:lumMod val="95000"/>
                                                        <a:lumOff val="5000"/>
                                                      </a:schemeClr>
                                                    </a:solidFill>
                                                    <a:latin typeface="Cambria Math" panose="02040503050406030204" pitchFamily="18" charset="0"/>
                                                  </a:rPr>
                                                </m:ctrlPr>
                                              </m:sSubPr>
                                              <m:e>
                                                <m:r>
                                                  <a:rPr lang="vi-VN" sz="1400" noProof="1">
                                                    <a:solidFill>
                                                      <a:schemeClr val="tx1">
                                                        <a:lumMod val="95000"/>
                                                        <a:lumOff val="5000"/>
                                                      </a:schemeClr>
                                                    </a:solidFill>
                                                    <a:latin typeface="Cambria Math" panose="02040503050406030204" pitchFamily="18" charset="0"/>
                                                  </a:rPr>
                                                  <m:t>𝒛</m:t>
                                                </m:r>
                                              </m:e>
                                              <m:sub>
                                                <m:r>
                                                  <a:rPr lang="vi-VN" sz="1400" noProof="1">
                                                    <a:solidFill>
                                                      <a:schemeClr val="tx1">
                                                        <a:lumMod val="95000"/>
                                                        <a:lumOff val="5000"/>
                                                      </a:schemeClr>
                                                    </a:solidFill>
                                                    <a:latin typeface="Cambria Math" panose="02040503050406030204" pitchFamily="18" charset="0"/>
                                                  </a:rPr>
                                                  <m:t>𝟒</m:t>
                                                </m:r>
                                              </m:sub>
                                            </m:sSub>
                                          </m:e>
                                          <m:e>
                                            <m:sSub>
                                              <m:sSubPr>
                                                <m:ctrlPr>
                                                  <a:rPr lang="vi-VN" sz="1400" i="1" noProof="1">
                                                    <a:solidFill>
                                                      <a:schemeClr val="tx1">
                                                        <a:lumMod val="95000"/>
                                                        <a:lumOff val="5000"/>
                                                      </a:schemeClr>
                                                    </a:solidFill>
                                                    <a:latin typeface="Cambria Math" panose="02040503050406030204" pitchFamily="18" charset="0"/>
                                                  </a:rPr>
                                                </m:ctrlPr>
                                              </m:sSubPr>
                                              <m:e>
                                                <m:r>
                                                  <a:rPr lang="vi-VN" sz="1400" noProof="1">
                                                    <a:solidFill>
                                                      <a:schemeClr val="tx1">
                                                        <a:lumMod val="95000"/>
                                                        <a:lumOff val="5000"/>
                                                      </a:schemeClr>
                                                    </a:solidFill>
                                                    <a:latin typeface="Cambria Math" panose="02040503050406030204" pitchFamily="18" charset="0"/>
                                                  </a:rPr>
                                                  <m:t>𝒛</m:t>
                                                </m:r>
                                              </m:e>
                                              <m:sub>
                                                <m:r>
                                                  <a:rPr lang="vi-VN" sz="1400" noProof="1">
                                                    <a:solidFill>
                                                      <a:schemeClr val="tx1">
                                                        <a:lumMod val="95000"/>
                                                        <a:lumOff val="5000"/>
                                                      </a:schemeClr>
                                                    </a:solidFill>
                                                    <a:latin typeface="Cambria Math" panose="02040503050406030204" pitchFamily="18" charset="0"/>
                                                  </a:rPr>
                                                  <m:t>𝟓</m:t>
                                                </m:r>
                                              </m:sub>
                                            </m:sSub>
                                          </m:e>
                                          <m:e>
                                            <m:sSub>
                                              <m:sSubPr>
                                                <m:ctrlPr>
                                                  <a:rPr lang="vi-VN" sz="1400" i="1" noProof="1">
                                                    <a:solidFill>
                                                      <a:schemeClr val="tx1">
                                                        <a:lumMod val="95000"/>
                                                        <a:lumOff val="5000"/>
                                                      </a:schemeClr>
                                                    </a:solidFill>
                                                    <a:latin typeface="Cambria Math" panose="02040503050406030204" pitchFamily="18" charset="0"/>
                                                  </a:rPr>
                                                </m:ctrlPr>
                                              </m:sSubPr>
                                              <m:e>
                                                <m:r>
                                                  <a:rPr lang="vi-VN" sz="1400" noProof="1">
                                                    <a:solidFill>
                                                      <a:schemeClr val="tx1">
                                                        <a:lumMod val="95000"/>
                                                        <a:lumOff val="5000"/>
                                                      </a:schemeClr>
                                                    </a:solidFill>
                                                    <a:latin typeface="Cambria Math" panose="02040503050406030204" pitchFamily="18" charset="0"/>
                                                  </a:rPr>
                                                  <m:t>𝒛</m:t>
                                                </m:r>
                                              </m:e>
                                              <m:sub>
                                                <m:r>
                                                  <a:rPr lang="vi-VN" sz="1400" noProof="1">
                                                    <a:solidFill>
                                                      <a:schemeClr val="tx1">
                                                        <a:lumMod val="95000"/>
                                                        <a:lumOff val="5000"/>
                                                      </a:schemeClr>
                                                    </a:solidFill>
                                                    <a:latin typeface="Cambria Math" panose="02040503050406030204" pitchFamily="18" charset="0"/>
                                                  </a:rPr>
                                                  <m:t>𝟔</m:t>
                                                </m:r>
                                              </m:sub>
                                            </m:sSub>
                                          </m:e>
                                        </m:mr>
                                        <m:mr>
                                          <m:e>
                                            <m:sSub>
                                              <m:sSubPr>
                                                <m:ctrlPr>
                                                  <a:rPr lang="vi-VN" sz="1400" i="1" noProof="1">
                                                    <a:solidFill>
                                                      <a:schemeClr val="tx1">
                                                        <a:lumMod val="95000"/>
                                                        <a:lumOff val="5000"/>
                                                      </a:schemeClr>
                                                    </a:solidFill>
                                                    <a:latin typeface="Cambria Math" panose="02040503050406030204" pitchFamily="18" charset="0"/>
                                                  </a:rPr>
                                                </m:ctrlPr>
                                              </m:sSubPr>
                                              <m:e>
                                                <m:r>
                                                  <a:rPr lang="vi-VN" sz="1400" noProof="1">
                                                    <a:solidFill>
                                                      <a:schemeClr val="tx1">
                                                        <a:lumMod val="95000"/>
                                                        <a:lumOff val="5000"/>
                                                      </a:schemeClr>
                                                    </a:solidFill>
                                                    <a:latin typeface="Cambria Math" panose="02040503050406030204" pitchFamily="18" charset="0"/>
                                                  </a:rPr>
                                                  <m:t>𝒛</m:t>
                                                </m:r>
                                              </m:e>
                                              <m:sub>
                                                <m:r>
                                                  <a:rPr lang="vi-VN" sz="1400" noProof="1">
                                                    <a:solidFill>
                                                      <a:schemeClr val="tx1">
                                                        <a:lumMod val="95000"/>
                                                        <a:lumOff val="5000"/>
                                                      </a:schemeClr>
                                                    </a:solidFill>
                                                    <a:latin typeface="Cambria Math" panose="02040503050406030204" pitchFamily="18" charset="0"/>
                                                  </a:rPr>
                                                  <m:t>𝟕</m:t>
                                                </m:r>
                                              </m:sub>
                                            </m:sSub>
                                          </m:e>
                                          <m:e>
                                            <m:sSub>
                                              <m:sSubPr>
                                                <m:ctrlPr>
                                                  <a:rPr lang="vi-VN" sz="1400" i="1" noProof="1">
                                                    <a:solidFill>
                                                      <a:schemeClr val="tx1">
                                                        <a:lumMod val="95000"/>
                                                        <a:lumOff val="5000"/>
                                                      </a:schemeClr>
                                                    </a:solidFill>
                                                    <a:latin typeface="Cambria Math" panose="02040503050406030204" pitchFamily="18" charset="0"/>
                                                  </a:rPr>
                                                </m:ctrlPr>
                                              </m:sSubPr>
                                              <m:e>
                                                <m:r>
                                                  <a:rPr lang="vi-VN" sz="1400" noProof="1">
                                                    <a:solidFill>
                                                      <a:schemeClr val="tx1">
                                                        <a:lumMod val="95000"/>
                                                        <a:lumOff val="5000"/>
                                                      </a:schemeClr>
                                                    </a:solidFill>
                                                    <a:latin typeface="Cambria Math" panose="02040503050406030204" pitchFamily="18" charset="0"/>
                                                  </a:rPr>
                                                  <m:t>𝒛</m:t>
                                                </m:r>
                                              </m:e>
                                              <m:sub>
                                                <m:r>
                                                  <a:rPr lang="vi-VN" sz="1400" noProof="1">
                                                    <a:solidFill>
                                                      <a:schemeClr val="tx1">
                                                        <a:lumMod val="95000"/>
                                                        <a:lumOff val="5000"/>
                                                      </a:schemeClr>
                                                    </a:solidFill>
                                                    <a:latin typeface="Cambria Math" panose="02040503050406030204" pitchFamily="18" charset="0"/>
                                                  </a:rPr>
                                                  <m:t>𝟖</m:t>
                                                </m:r>
                                              </m:sub>
                                            </m:sSub>
                                          </m:e>
                                          <m:e>
                                            <m:sSub>
                                              <m:sSubPr>
                                                <m:ctrlPr>
                                                  <a:rPr lang="vi-VN" sz="1400" i="1" noProof="1">
                                                    <a:solidFill>
                                                      <a:schemeClr val="tx1">
                                                        <a:lumMod val="95000"/>
                                                        <a:lumOff val="5000"/>
                                                      </a:schemeClr>
                                                    </a:solidFill>
                                                    <a:latin typeface="Cambria Math" panose="02040503050406030204" pitchFamily="18" charset="0"/>
                                                  </a:rPr>
                                                </m:ctrlPr>
                                              </m:sSubPr>
                                              <m:e>
                                                <m:r>
                                                  <a:rPr lang="vi-VN" sz="1400" noProof="1">
                                                    <a:solidFill>
                                                      <a:schemeClr val="tx1">
                                                        <a:lumMod val="95000"/>
                                                        <a:lumOff val="5000"/>
                                                      </a:schemeClr>
                                                    </a:solidFill>
                                                    <a:latin typeface="Cambria Math" panose="02040503050406030204" pitchFamily="18" charset="0"/>
                                                  </a:rPr>
                                                  <m:t>𝒛</m:t>
                                                </m:r>
                                              </m:e>
                                              <m:sub>
                                                <m:r>
                                                  <a:rPr lang="vi-VN" sz="1400" noProof="1">
                                                    <a:solidFill>
                                                      <a:schemeClr val="tx1">
                                                        <a:lumMod val="95000"/>
                                                        <a:lumOff val="5000"/>
                                                      </a:schemeClr>
                                                    </a:solidFill>
                                                    <a:latin typeface="Cambria Math" panose="02040503050406030204" pitchFamily="18" charset="0"/>
                                                  </a:rPr>
                                                  <m:t>𝟗</m:t>
                                                </m:r>
                                              </m:sub>
                                            </m:sSub>
                                          </m:e>
                                        </m:mr>
                                      </m:m>
                                    </m:e>
                                  </m:d>
                                  <m:r>
                                    <a:rPr lang="vi-VN" sz="1400" noProof="1" smtClean="0">
                                      <a:solidFill>
                                        <a:srgbClr val="FF0000"/>
                                      </a:solidFill>
                                      <a:latin typeface="Cambria Math" panose="02040503050406030204" pitchFamily="18" charset="0"/>
                                    </a:rPr>
                                    <m:t>⊗</m:t>
                                  </m:r>
                                  <m:d>
                                    <m:dPr>
                                      <m:begChr m:val="["/>
                                      <m:endChr m:val="]"/>
                                      <m:ctrlPr>
                                        <a:rPr lang="vi-VN" sz="1400" i="1" noProof="1" smtClean="0">
                                          <a:solidFill>
                                            <a:srgbClr val="FF0000"/>
                                          </a:solidFill>
                                          <a:latin typeface="Cambria Math" panose="02040503050406030204" pitchFamily="18" charset="0"/>
                                        </a:rPr>
                                      </m:ctrlPr>
                                    </m:dPr>
                                    <m:e>
                                      <m:m>
                                        <m:mPr>
                                          <m:mcs>
                                            <m:mc>
                                              <m:mcPr>
                                                <m:count m:val="3"/>
                                                <m:mcJc m:val="center"/>
                                              </m:mcPr>
                                            </m:mc>
                                          </m:mcs>
                                          <m:ctrlPr>
                                            <a:rPr lang="vi-VN" sz="1400" i="1" noProof="1">
                                              <a:solidFill>
                                                <a:srgbClr val="FF0000"/>
                                              </a:solidFill>
                                              <a:latin typeface="Cambria Math" panose="02040503050406030204" pitchFamily="18" charset="0"/>
                                            </a:rPr>
                                          </m:ctrlPr>
                                        </m:mPr>
                                        <m:mr>
                                          <m:e>
                                            <m:r>
                                              <m:rPr>
                                                <m:brk m:alnAt="7"/>
                                              </m:rPr>
                                              <a:rPr lang="vi-VN" sz="1400" noProof="1">
                                                <a:solidFill>
                                                  <a:srgbClr val="FF0000"/>
                                                </a:solidFill>
                                                <a:latin typeface="Cambria Math" panose="02040503050406030204" pitchFamily="18" charset="0"/>
                                              </a:rPr>
                                              <m:t>−</m:t>
                                            </m:r>
                                            <m:r>
                                              <a:rPr lang="vi-VN" sz="1400" noProof="1">
                                                <a:solidFill>
                                                  <a:srgbClr val="FF0000"/>
                                                </a:solidFill>
                                                <a:latin typeface="Cambria Math" panose="02040503050406030204" pitchFamily="18" charset="0"/>
                                              </a:rPr>
                                              <m:t>𝟏</m:t>
                                            </m:r>
                                          </m:e>
                                          <m:e>
                                            <m:r>
                                              <a:rPr lang="vi-VN" sz="1400" noProof="1">
                                                <a:solidFill>
                                                  <a:srgbClr val="FF0000"/>
                                                </a:solidFill>
                                                <a:latin typeface="Cambria Math" panose="02040503050406030204" pitchFamily="18" charset="0"/>
                                              </a:rPr>
                                              <m:t>−</m:t>
                                            </m:r>
                                            <m:r>
                                              <a:rPr lang="vi-VN" sz="1400" noProof="1">
                                                <a:solidFill>
                                                  <a:srgbClr val="FF0000"/>
                                                </a:solidFill>
                                                <a:latin typeface="Cambria Math" panose="02040503050406030204" pitchFamily="18" charset="0"/>
                                              </a:rPr>
                                              <m:t>𝟐</m:t>
                                            </m:r>
                                          </m:e>
                                          <m:e>
                                            <m:r>
                                              <a:rPr lang="vi-VN" sz="1400" noProof="1">
                                                <a:solidFill>
                                                  <a:srgbClr val="FF0000"/>
                                                </a:solidFill>
                                                <a:latin typeface="Cambria Math" panose="02040503050406030204" pitchFamily="18" charset="0"/>
                                              </a:rPr>
                                              <m:t>−</m:t>
                                            </m:r>
                                            <m:r>
                                              <a:rPr lang="vi-VN" sz="1400" noProof="1">
                                                <a:solidFill>
                                                  <a:srgbClr val="FF0000"/>
                                                </a:solidFill>
                                                <a:latin typeface="Cambria Math" panose="02040503050406030204" pitchFamily="18" charset="0"/>
                                              </a:rPr>
                                              <m:t>𝟏</m:t>
                                            </m:r>
                                          </m:e>
                                        </m:mr>
                                        <m:mr>
                                          <m:e>
                                            <m:r>
                                              <a:rPr lang="vi-VN" sz="1400" noProof="1">
                                                <a:solidFill>
                                                  <a:srgbClr val="FF0000"/>
                                                </a:solidFill>
                                                <a:latin typeface="Cambria Math" panose="02040503050406030204" pitchFamily="18" charset="0"/>
                                              </a:rPr>
                                              <m:t>𝟎</m:t>
                                            </m:r>
                                          </m:e>
                                          <m:e>
                                            <m:r>
                                              <a:rPr lang="vi-VN" sz="1400" noProof="1">
                                                <a:solidFill>
                                                  <a:srgbClr val="FF0000"/>
                                                </a:solidFill>
                                                <a:latin typeface="Cambria Math" panose="02040503050406030204" pitchFamily="18" charset="0"/>
                                              </a:rPr>
                                              <m:t>𝟎</m:t>
                                            </m:r>
                                          </m:e>
                                          <m:e>
                                            <m:r>
                                              <a:rPr lang="vi-VN" sz="1400" noProof="1">
                                                <a:solidFill>
                                                  <a:srgbClr val="FF0000"/>
                                                </a:solidFill>
                                                <a:latin typeface="Cambria Math" panose="02040503050406030204" pitchFamily="18" charset="0"/>
                                              </a:rPr>
                                              <m:t>𝟎</m:t>
                                            </m:r>
                                          </m:e>
                                        </m:mr>
                                        <m:mr>
                                          <m:e>
                                            <m:r>
                                              <a:rPr lang="vi-VN" sz="1400" noProof="1">
                                                <a:solidFill>
                                                  <a:srgbClr val="FF0000"/>
                                                </a:solidFill>
                                                <a:latin typeface="Cambria Math" panose="02040503050406030204" pitchFamily="18" charset="0"/>
                                              </a:rPr>
                                              <m:t>𝟏</m:t>
                                            </m:r>
                                          </m:e>
                                          <m:e>
                                            <m:r>
                                              <a:rPr lang="vi-VN" sz="1400" noProof="1">
                                                <a:solidFill>
                                                  <a:srgbClr val="FF0000"/>
                                                </a:solidFill>
                                                <a:latin typeface="Cambria Math" panose="02040503050406030204" pitchFamily="18" charset="0"/>
                                              </a:rPr>
                                              <m:t>𝟐</m:t>
                                            </m:r>
                                          </m:e>
                                          <m:e>
                                            <m:r>
                                              <a:rPr lang="vi-VN" sz="1400" noProof="1">
                                                <a:solidFill>
                                                  <a:srgbClr val="FF0000"/>
                                                </a:solidFill>
                                                <a:latin typeface="Cambria Math" panose="02040503050406030204" pitchFamily="18" charset="0"/>
                                              </a:rPr>
                                              <m:t>𝟏</m:t>
                                            </m:r>
                                          </m:e>
                                        </m:mr>
                                      </m:m>
                                    </m:e>
                                  </m:d>
                                </m:e>
                              </m:d>
                            </m:e>
                            <m:sup>
                              <m:r>
                                <a:rPr lang="vi-VN" sz="1400" noProof="1">
                                  <a:solidFill>
                                    <a:schemeClr val="tx1">
                                      <a:lumMod val="95000"/>
                                      <a:lumOff val="5000"/>
                                    </a:schemeClr>
                                  </a:solidFill>
                                  <a:latin typeface="Cambria Math" panose="02040503050406030204" pitchFamily="18" charset="0"/>
                                </a:rPr>
                                <m:t>𝟐</m:t>
                              </m:r>
                            </m:sup>
                          </m:sSup>
                        </m:e>
                      </m:rad>
                    </m:oMath>
                  </m:oMathPara>
                </a14:m>
                <a:endParaRPr lang="vi-VN" sz="1400" noProof="1"/>
              </a:p>
              <a:p>
                <a:pPr lvl="2"/>
                <a:endParaRPr lang="vi-VN" sz="1400" noProof="1"/>
              </a:p>
              <a:p>
                <a:pPr lvl="2"/>
                <a:endParaRPr lang="vi-VN" sz="1400" noProof="1"/>
              </a:p>
              <a:p>
                <a:pPr marL="5033963" lvl="2" indent="-349250"/>
                <a:r>
                  <a:rPr lang="vi-VN" sz="1400" noProof="1">
                    <a:solidFill>
                      <a:schemeClr val="tx1">
                        <a:lumMod val="95000"/>
                        <a:lumOff val="5000"/>
                      </a:schemeClr>
                    </a:solidFill>
                  </a:rPr>
                  <a:t>Công thức xấp xỉ trên sử dụng hai Sobel kernels là:</a:t>
                </a:r>
              </a:p>
              <a:p>
                <a:pPr marL="4684713" lvl="2" indent="0">
                  <a:buFont typeface="Actor"/>
                  <a:buNone/>
                </a:pPr>
                <a14:m>
                  <m:oMath xmlns:m="http://schemas.openxmlformats.org/officeDocument/2006/math">
                    <m:sSub>
                      <m:sSubPr>
                        <m:ctrlPr>
                          <a:rPr lang="vi-VN" sz="1400" b="1" i="1" noProof="1" smtClean="0">
                            <a:solidFill>
                              <a:schemeClr val="tx1">
                                <a:lumMod val="95000"/>
                                <a:lumOff val="5000"/>
                              </a:schemeClr>
                            </a:solidFill>
                            <a:latin typeface="Cambria Math" panose="02040503050406030204" pitchFamily="18" charset="0"/>
                          </a:rPr>
                        </m:ctrlPr>
                      </m:sSubPr>
                      <m:e>
                        <m:r>
                          <a:rPr lang="vi-VN" sz="1400" b="1" i="1" noProof="1" smtClean="0">
                            <a:solidFill>
                              <a:schemeClr val="tx1">
                                <a:lumMod val="95000"/>
                                <a:lumOff val="5000"/>
                              </a:schemeClr>
                            </a:solidFill>
                            <a:latin typeface="Cambria Math" panose="02040503050406030204" pitchFamily="18" charset="0"/>
                          </a:rPr>
                          <m:t>𝑮</m:t>
                        </m:r>
                      </m:e>
                      <m:sub>
                        <m:r>
                          <a:rPr lang="vi-VN" sz="1400" b="1" i="1" noProof="1" smtClean="0">
                            <a:solidFill>
                              <a:schemeClr val="tx1">
                                <a:lumMod val="95000"/>
                                <a:lumOff val="5000"/>
                              </a:schemeClr>
                            </a:solidFill>
                            <a:latin typeface="Cambria Math" panose="02040503050406030204" pitchFamily="18" charset="0"/>
                          </a:rPr>
                          <m:t>𝒙</m:t>
                        </m:r>
                      </m:sub>
                    </m:sSub>
                    <m:r>
                      <a:rPr lang="vi-VN" sz="1400" b="1" noProof="1" smtClean="0">
                        <a:solidFill>
                          <a:schemeClr val="tx1">
                            <a:lumMod val="95000"/>
                            <a:lumOff val="5000"/>
                          </a:schemeClr>
                        </a:solidFill>
                        <a:latin typeface="Cambria Math" panose="02040503050406030204" pitchFamily="18" charset="0"/>
                      </a:rPr>
                      <m:t>=</m:t>
                    </m:r>
                    <m:d>
                      <m:dPr>
                        <m:begChr m:val="["/>
                        <m:endChr m:val="]"/>
                        <m:ctrlPr>
                          <a:rPr lang="vi-VN" sz="1400" b="1" i="1" noProof="1" smtClean="0">
                            <a:solidFill>
                              <a:schemeClr val="tx1">
                                <a:lumMod val="95000"/>
                                <a:lumOff val="5000"/>
                              </a:schemeClr>
                            </a:solidFill>
                            <a:latin typeface="Cambria Math" panose="02040503050406030204" pitchFamily="18" charset="0"/>
                          </a:rPr>
                        </m:ctrlPr>
                      </m:dPr>
                      <m:e>
                        <m:m>
                          <m:mPr>
                            <m:mcs>
                              <m:mc>
                                <m:mcPr>
                                  <m:count m:val="3"/>
                                  <m:mcJc m:val="center"/>
                                </m:mcPr>
                              </m:mc>
                            </m:mcs>
                            <m:ctrlPr>
                              <a:rPr lang="vi-VN" sz="1400" b="1" i="1" noProof="1" smtClean="0">
                                <a:solidFill>
                                  <a:schemeClr val="tx1">
                                    <a:lumMod val="95000"/>
                                    <a:lumOff val="5000"/>
                                  </a:schemeClr>
                                </a:solidFill>
                                <a:latin typeface="Cambria Math" panose="02040503050406030204" pitchFamily="18" charset="0"/>
                              </a:rPr>
                            </m:ctrlPr>
                          </m:mPr>
                          <m:mr>
                            <m:e>
                              <m:r>
                                <m:rPr>
                                  <m:brk m:alnAt="7"/>
                                </m:rPr>
                                <a:rPr lang="vi-VN" sz="1400" b="1" noProof="1" smtClean="0">
                                  <a:solidFill>
                                    <a:schemeClr val="tx1">
                                      <a:lumMod val="95000"/>
                                      <a:lumOff val="5000"/>
                                    </a:schemeClr>
                                  </a:solidFill>
                                  <a:latin typeface="Cambria Math" panose="02040503050406030204" pitchFamily="18" charset="0"/>
                                </a:rPr>
                                <m:t>−</m:t>
                              </m:r>
                              <m:r>
                                <a:rPr lang="vi-VN" sz="1400" b="1" i="1" noProof="1" smtClean="0">
                                  <a:solidFill>
                                    <a:schemeClr val="tx1">
                                      <a:lumMod val="95000"/>
                                      <a:lumOff val="5000"/>
                                    </a:schemeClr>
                                  </a:solidFill>
                                  <a:latin typeface="Cambria Math" panose="02040503050406030204" pitchFamily="18" charset="0"/>
                                </a:rPr>
                                <m:t>𝟏</m:t>
                              </m:r>
                            </m:e>
                            <m:e>
                              <m:r>
                                <a:rPr lang="vi-VN" sz="1400" b="1" noProof="1" smtClean="0">
                                  <a:solidFill>
                                    <a:srgbClr val="FF0000"/>
                                  </a:solidFill>
                                  <a:latin typeface="Cambria Math" panose="02040503050406030204" pitchFamily="18" charset="0"/>
                                </a:rPr>
                                <m:t>𝟎</m:t>
                              </m:r>
                            </m:e>
                            <m:e>
                              <m:r>
                                <a:rPr lang="vi-VN" sz="1400" b="1" i="1" noProof="1" smtClean="0">
                                  <a:solidFill>
                                    <a:schemeClr val="tx1">
                                      <a:lumMod val="95000"/>
                                      <a:lumOff val="5000"/>
                                    </a:schemeClr>
                                  </a:solidFill>
                                  <a:latin typeface="Cambria Math" panose="02040503050406030204" pitchFamily="18" charset="0"/>
                                </a:rPr>
                                <m:t>𝟏</m:t>
                              </m:r>
                            </m:e>
                          </m:mr>
                          <m:mr>
                            <m:e>
                              <m:r>
                                <a:rPr lang="vi-VN" sz="1400" b="1" noProof="1" smtClean="0">
                                  <a:solidFill>
                                    <a:schemeClr val="tx1">
                                      <a:lumMod val="95000"/>
                                      <a:lumOff val="5000"/>
                                    </a:schemeClr>
                                  </a:solidFill>
                                  <a:latin typeface="Cambria Math" panose="02040503050406030204" pitchFamily="18" charset="0"/>
                                </a:rPr>
                                <m:t>−</m:t>
                              </m:r>
                              <m:r>
                                <a:rPr lang="vi-VN" sz="1400" b="1" i="1" noProof="1" smtClean="0">
                                  <a:solidFill>
                                    <a:schemeClr val="tx1">
                                      <a:lumMod val="95000"/>
                                      <a:lumOff val="5000"/>
                                    </a:schemeClr>
                                  </a:solidFill>
                                  <a:latin typeface="Cambria Math" panose="02040503050406030204" pitchFamily="18" charset="0"/>
                                </a:rPr>
                                <m:t>𝟐</m:t>
                              </m:r>
                            </m:e>
                            <m:e>
                              <m:r>
                                <a:rPr lang="vi-VN" sz="1400" b="1" noProof="1" smtClean="0">
                                  <a:solidFill>
                                    <a:srgbClr val="FF0000"/>
                                  </a:solidFill>
                                  <a:latin typeface="Cambria Math" panose="02040503050406030204" pitchFamily="18" charset="0"/>
                                </a:rPr>
                                <m:t>𝟎</m:t>
                              </m:r>
                            </m:e>
                            <m:e>
                              <m:r>
                                <a:rPr lang="vi-VN" sz="1400" b="1" i="1" noProof="1" smtClean="0">
                                  <a:solidFill>
                                    <a:schemeClr val="tx1">
                                      <a:lumMod val="95000"/>
                                      <a:lumOff val="5000"/>
                                    </a:schemeClr>
                                  </a:solidFill>
                                  <a:latin typeface="Cambria Math" panose="02040503050406030204" pitchFamily="18" charset="0"/>
                                </a:rPr>
                                <m:t>𝟐</m:t>
                              </m:r>
                            </m:e>
                          </m:mr>
                          <m:mr>
                            <m:e>
                              <m:r>
                                <a:rPr lang="vi-VN" sz="1400" b="1" noProof="1" smtClean="0">
                                  <a:solidFill>
                                    <a:schemeClr val="tx1">
                                      <a:lumMod val="95000"/>
                                      <a:lumOff val="5000"/>
                                    </a:schemeClr>
                                  </a:solidFill>
                                  <a:latin typeface="Cambria Math" panose="02040503050406030204" pitchFamily="18" charset="0"/>
                                </a:rPr>
                                <m:t>−</m:t>
                              </m:r>
                              <m:r>
                                <a:rPr lang="vi-VN" sz="1400" b="1" i="1" noProof="1" smtClean="0">
                                  <a:solidFill>
                                    <a:schemeClr val="tx1">
                                      <a:lumMod val="95000"/>
                                      <a:lumOff val="5000"/>
                                    </a:schemeClr>
                                  </a:solidFill>
                                  <a:latin typeface="Cambria Math" panose="02040503050406030204" pitchFamily="18" charset="0"/>
                                </a:rPr>
                                <m:t>𝟏</m:t>
                              </m:r>
                            </m:e>
                            <m:e>
                              <m:r>
                                <a:rPr lang="vi-VN" sz="1400" b="1" noProof="1" smtClean="0">
                                  <a:solidFill>
                                    <a:srgbClr val="FF0000"/>
                                  </a:solidFill>
                                  <a:latin typeface="Cambria Math" panose="02040503050406030204" pitchFamily="18" charset="0"/>
                                </a:rPr>
                                <m:t>𝟎</m:t>
                              </m:r>
                            </m:e>
                            <m:e>
                              <m:r>
                                <a:rPr lang="vi-VN" sz="1400" b="1" i="1" noProof="1" smtClean="0">
                                  <a:solidFill>
                                    <a:schemeClr val="tx1">
                                      <a:lumMod val="95000"/>
                                      <a:lumOff val="5000"/>
                                    </a:schemeClr>
                                  </a:solidFill>
                                  <a:latin typeface="Cambria Math" panose="02040503050406030204" pitchFamily="18" charset="0"/>
                                </a:rPr>
                                <m:t>𝟏</m:t>
                              </m:r>
                            </m:e>
                          </m:mr>
                        </m:m>
                      </m:e>
                    </m:d>
                  </m:oMath>
                </a14:m>
                <a:r>
                  <a:rPr lang="vi-VN" sz="1400" noProof="1">
                    <a:solidFill>
                      <a:schemeClr val="tx1">
                        <a:lumMod val="95000"/>
                        <a:lumOff val="5000"/>
                      </a:schemeClr>
                    </a:solidFill>
                  </a:rPr>
                  <a:t> và </a:t>
                </a:r>
                <a14:m>
                  <m:oMath xmlns:m="http://schemas.openxmlformats.org/officeDocument/2006/math">
                    <m:sSub>
                      <m:sSubPr>
                        <m:ctrlPr>
                          <a:rPr lang="vi-VN" sz="1400" b="1" i="1" noProof="1">
                            <a:solidFill>
                              <a:schemeClr val="tx1">
                                <a:lumMod val="95000"/>
                                <a:lumOff val="5000"/>
                              </a:schemeClr>
                            </a:solidFill>
                            <a:latin typeface="Cambria Math" panose="02040503050406030204" pitchFamily="18" charset="0"/>
                          </a:rPr>
                        </m:ctrlPr>
                      </m:sSubPr>
                      <m:e>
                        <m:r>
                          <a:rPr lang="vi-VN" sz="1400" b="1" i="1" noProof="1">
                            <a:solidFill>
                              <a:schemeClr val="tx1">
                                <a:lumMod val="95000"/>
                                <a:lumOff val="5000"/>
                              </a:schemeClr>
                            </a:solidFill>
                            <a:latin typeface="Cambria Math" panose="02040503050406030204" pitchFamily="18" charset="0"/>
                          </a:rPr>
                          <m:t>𝑮</m:t>
                        </m:r>
                      </m:e>
                      <m:sub>
                        <m:r>
                          <a:rPr lang="vi-VN" sz="1400" b="1" i="1" noProof="1">
                            <a:solidFill>
                              <a:schemeClr val="tx1">
                                <a:lumMod val="95000"/>
                                <a:lumOff val="5000"/>
                              </a:schemeClr>
                            </a:solidFill>
                            <a:latin typeface="Cambria Math" panose="02040503050406030204" pitchFamily="18" charset="0"/>
                          </a:rPr>
                          <m:t>𝒚</m:t>
                        </m:r>
                      </m:sub>
                    </m:sSub>
                    <m:r>
                      <a:rPr lang="vi-VN" sz="1400" b="1" noProof="1">
                        <a:solidFill>
                          <a:schemeClr val="tx1">
                            <a:lumMod val="95000"/>
                            <a:lumOff val="5000"/>
                          </a:schemeClr>
                        </a:solidFill>
                        <a:latin typeface="Cambria Math" panose="02040503050406030204" pitchFamily="18" charset="0"/>
                      </a:rPr>
                      <m:t>=</m:t>
                    </m:r>
                    <m:d>
                      <m:dPr>
                        <m:begChr m:val="["/>
                        <m:endChr m:val="]"/>
                        <m:ctrlPr>
                          <a:rPr lang="vi-VN" sz="1400" b="1" i="1" noProof="1">
                            <a:solidFill>
                              <a:schemeClr val="tx1">
                                <a:lumMod val="95000"/>
                                <a:lumOff val="5000"/>
                              </a:schemeClr>
                            </a:solidFill>
                            <a:latin typeface="Cambria Math" panose="02040503050406030204" pitchFamily="18" charset="0"/>
                          </a:rPr>
                        </m:ctrlPr>
                      </m:dPr>
                      <m:e>
                        <m:m>
                          <m:mPr>
                            <m:mcs>
                              <m:mc>
                                <m:mcPr>
                                  <m:count m:val="3"/>
                                  <m:mcJc m:val="center"/>
                                </m:mcPr>
                              </m:mc>
                            </m:mcs>
                            <m:ctrlPr>
                              <a:rPr lang="vi-VN" sz="1400" b="1" i="1" noProof="1">
                                <a:solidFill>
                                  <a:schemeClr val="tx1">
                                    <a:lumMod val="95000"/>
                                    <a:lumOff val="5000"/>
                                  </a:schemeClr>
                                </a:solidFill>
                                <a:latin typeface="Cambria Math" panose="02040503050406030204" pitchFamily="18" charset="0"/>
                              </a:rPr>
                            </m:ctrlPr>
                          </m:mPr>
                          <m:mr>
                            <m:e>
                              <m:r>
                                <m:rPr>
                                  <m:brk m:alnAt="7"/>
                                </m:rPr>
                                <a:rPr lang="vi-VN" sz="1400" b="1" noProof="1">
                                  <a:solidFill>
                                    <a:schemeClr val="tx1">
                                      <a:lumMod val="95000"/>
                                      <a:lumOff val="5000"/>
                                    </a:schemeClr>
                                  </a:solidFill>
                                  <a:latin typeface="Cambria Math" panose="02040503050406030204" pitchFamily="18" charset="0"/>
                                </a:rPr>
                                <m:t>−</m:t>
                              </m:r>
                              <m:r>
                                <a:rPr lang="vi-VN" sz="1400" b="1" i="1" noProof="1">
                                  <a:solidFill>
                                    <a:schemeClr val="tx1">
                                      <a:lumMod val="95000"/>
                                      <a:lumOff val="5000"/>
                                    </a:schemeClr>
                                  </a:solidFill>
                                  <a:latin typeface="Cambria Math" panose="02040503050406030204" pitchFamily="18" charset="0"/>
                                </a:rPr>
                                <m:t>𝟏</m:t>
                              </m:r>
                            </m:e>
                            <m:e>
                              <m:r>
                                <a:rPr lang="vi-VN" sz="1400" b="1" noProof="1">
                                  <a:solidFill>
                                    <a:schemeClr val="tx1">
                                      <a:lumMod val="95000"/>
                                      <a:lumOff val="5000"/>
                                    </a:schemeClr>
                                  </a:solidFill>
                                  <a:latin typeface="Cambria Math" panose="02040503050406030204" pitchFamily="18" charset="0"/>
                                </a:rPr>
                                <m:t>−</m:t>
                              </m:r>
                              <m:r>
                                <a:rPr lang="vi-VN" sz="1400" b="1" i="1" noProof="1">
                                  <a:solidFill>
                                    <a:schemeClr val="tx1">
                                      <a:lumMod val="95000"/>
                                      <a:lumOff val="5000"/>
                                    </a:schemeClr>
                                  </a:solidFill>
                                  <a:latin typeface="Cambria Math" panose="02040503050406030204" pitchFamily="18" charset="0"/>
                                </a:rPr>
                                <m:t>𝟐</m:t>
                              </m:r>
                            </m:e>
                            <m:e>
                              <m:r>
                                <a:rPr lang="vi-VN" sz="1400" b="1" noProof="1">
                                  <a:solidFill>
                                    <a:schemeClr val="tx1">
                                      <a:lumMod val="95000"/>
                                      <a:lumOff val="5000"/>
                                    </a:schemeClr>
                                  </a:solidFill>
                                  <a:latin typeface="Cambria Math" panose="02040503050406030204" pitchFamily="18" charset="0"/>
                                </a:rPr>
                                <m:t>−</m:t>
                              </m:r>
                              <m:r>
                                <a:rPr lang="vi-VN" sz="1400" b="1" i="1" noProof="1">
                                  <a:solidFill>
                                    <a:schemeClr val="tx1">
                                      <a:lumMod val="95000"/>
                                      <a:lumOff val="5000"/>
                                    </a:schemeClr>
                                  </a:solidFill>
                                  <a:latin typeface="Cambria Math" panose="02040503050406030204" pitchFamily="18" charset="0"/>
                                </a:rPr>
                                <m:t>𝟏</m:t>
                              </m:r>
                            </m:e>
                          </m:mr>
                          <m:mr>
                            <m:e>
                              <m:r>
                                <a:rPr lang="vi-VN" sz="1400" b="1" noProof="1" smtClean="0">
                                  <a:solidFill>
                                    <a:srgbClr val="FF0000"/>
                                  </a:solidFill>
                                  <a:latin typeface="Cambria Math" panose="02040503050406030204" pitchFamily="18" charset="0"/>
                                </a:rPr>
                                <m:t>𝟎</m:t>
                              </m:r>
                            </m:e>
                            <m:e>
                              <m:r>
                                <a:rPr lang="vi-VN" sz="1400" b="1" noProof="1" smtClean="0">
                                  <a:solidFill>
                                    <a:srgbClr val="FF0000"/>
                                  </a:solidFill>
                                  <a:latin typeface="Cambria Math" panose="02040503050406030204" pitchFamily="18" charset="0"/>
                                </a:rPr>
                                <m:t>𝟎</m:t>
                              </m:r>
                            </m:e>
                            <m:e>
                              <m:r>
                                <a:rPr lang="vi-VN" sz="1400" b="1" noProof="1" smtClean="0">
                                  <a:solidFill>
                                    <a:srgbClr val="FF0000"/>
                                  </a:solidFill>
                                  <a:latin typeface="Cambria Math" panose="02040503050406030204" pitchFamily="18" charset="0"/>
                                </a:rPr>
                                <m:t>𝟎</m:t>
                              </m:r>
                            </m:e>
                          </m:mr>
                          <m:mr>
                            <m:e>
                              <m:r>
                                <a:rPr lang="vi-VN" sz="1400" b="1" i="1" noProof="1">
                                  <a:solidFill>
                                    <a:schemeClr val="tx1">
                                      <a:lumMod val="95000"/>
                                      <a:lumOff val="5000"/>
                                    </a:schemeClr>
                                  </a:solidFill>
                                  <a:latin typeface="Cambria Math" panose="02040503050406030204" pitchFamily="18" charset="0"/>
                                </a:rPr>
                                <m:t>𝟏</m:t>
                              </m:r>
                            </m:e>
                            <m:e>
                              <m:r>
                                <a:rPr lang="vi-VN" sz="1400" b="1" i="1" noProof="1">
                                  <a:solidFill>
                                    <a:schemeClr val="tx1">
                                      <a:lumMod val="95000"/>
                                      <a:lumOff val="5000"/>
                                    </a:schemeClr>
                                  </a:solidFill>
                                  <a:latin typeface="Cambria Math" panose="02040503050406030204" pitchFamily="18" charset="0"/>
                                </a:rPr>
                                <m:t>𝟐</m:t>
                              </m:r>
                            </m:e>
                            <m:e>
                              <m:r>
                                <a:rPr lang="vi-VN" sz="1400" b="1" i="1" noProof="1">
                                  <a:solidFill>
                                    <a:schemeClr val="tx1">
                                      <a:lumMod val="95000"/>
                                      <a:lumOff val="5000"/>
                                    </a:schemeClr>
                                  </a:solidFill>
                                  <a:latin typeface="Cambria Math" panose="02040503050406030204" pitchFamily="18" charset="0"/>
                                </a:rPr>
                                <m:t>𝟏</m:t>
                              </m:r>
                            </m:e>
                          </m:mr>
                        </m:m>
                      </m:e>
                    </m:d>
                  </m:oMath>
                </a14:m>
                <a:endParaRPr lang="vi-VN" sz="1400" b="1" noProof="1"/>
              </a:p>
            </p:txBody>
          </p:sp>
        </mc:Choice>
        <mc:Fallback xmlns="">
          <p:sp>
            <p:nvSpPr>
              <p:cNvPr id="7" name="Chỗ dành sẵn cho Nội dung 2">
                <a:extLst>
                  <a:ext uri="{FF2B5EF4-FFF2-40B4-BE49-F238E27FC236}">
                    <a16:creationId xmlns:a16="http://schemas.microsoft.com/office/drawing/2014/main" id="{48B6E7C2-AF3F-4F2C-BBED-EF1E5AA2E527}"/>
                  </a:ext>
                </a:extLst>
              </p:cNvPr>
              <p:cNvSpPr txBox="1">
                <a:spLocks noRot="1" noChangeAspect="1" noMove="1" noResize="1" noEditPoints="1" noAdjustHandles="1" noChangeArrowheads="1" noChangeShapeType="1" noTextEdit="1"/>
              </p:cNvSpPr>
              <p:nvPr/>
            </p:nvSpPr>
            <p:spPr>
              <a:xfrm>
                <a:off x="162117" y="1402480"/>
                <a:ext cx="8819765" cy="3312396"/>
              </a:xfrm>
              <a:prstGeom prst="rect">
                <a:avLst/>
              </a:prstGeom>
              <a:blipFill>
                <a:blip r:embed="rId3"/>
                <a:stretch>
                  <a:fillRect r="-553"/>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8" name="Bảng 11">
                <a:extLst>
                  <a:ext uri="{FF2B5EF4-FFF2-40B4-BE49-F238E27FC236}">
                    <a16:creationId xmlns:a16="http://schemas.microsoft.com/office/drawing/2014/main" id="{87A45144-298A-4F72-BD78-F50119E662E4}"/>
                  </a:ext>
                </a:extLst>
              </p:cNvPr>
              <p:cNvGraphicFramePr>
                <a:graphicFrameLocks noGrp="1"/>
              </p:cNvGraphicFramePr>
              <p:nvPr>
                <p:extLst>
                  <p:ext uri="{D42A27DB-BD31-4B8C-83A1-F6EECF244321}">
                    <p14:modId xmlns:p14="http://schemas.microsoft.com/office/powerpoint/2010/main" val="2893567325"/>
                  </p:ext>
                </p:extLst>
              </p:nvPr>
            </p:nvGraphicFramePr>
            <p:xfrm>
              <a:off x="1201871" y="3140324"/>
              <a:ext cx="2805772" cy="1463676"/>
            </p:xfrm>
            <a:graphic>
              <a:graphicData uri="http://schemas.openxmlformats.org/drawingml/2006/table">
                <a:tbl>
                  <a:tblPr firstRow="1" bandRow="1">
                    <a:tableStyleId>{5C22544A-7EE6-4342-B048-85BDC9FD1C3A}</a:tableStyleId>
                  </a:tblPr>
                  <a:tblGrid>
                    <a:gridCol w="701443">
                      <a:extLst>
                        <a:ext uri="{9D8B030D-6E8A-4147-A177-3AD203B41FA5}">
                          <a16:colId xmlns:a16="http://schemas.microsoft.com/office/drawing/2014/main" val="1074843204"/>
                        </a:ext>
                      </a:extLst>
                    </a:gridCol>
                    <a:gridCol w="701443">
                      <a:extLst>
                        <a:ext uri="{9D8B030D-6E8A-4147-A177-3AD203B41FA5}">
                          <a16:colId xmlns:a16="http://schemas.microsoft.com/office/drawing/2014/main" val="834306422"/>
                        </a:ext>
                      </a:extLst>
                    </a:gridCol>
                    <a:gridCol w="701443">
                      <a:extLst>
                        <a:ext uri="{9D8B030D-6E8A-4147-A177-3AD203B41FA5}">
                          <a16:colId xmlns:a16="http://schemas.microsoft.com/office/drawing/2014/main" val="2175985789"/>
                        </a:ext>
                      </a:extLst>
                    </a:gridCol>
                    <a:gridCol w="701443">
                      <a:extLst>
                        <a:ext uri="{9D8B030D-6E8A-4147-A177-3AD203B41FA5}">
                          <a16:colId xmlns:a16="http://schemas.microsoft.com/office/drawing/2014/main" val="3957533654"/>
                        </a:ext>
                      </a:extLst>
                    </a:gridCol>
                  </a:tblGrid>
                  <a:tr h="365919">
                    <a:tc>
                      <a:txBody>
                        <a:bodyPr/>
                        <a:lstStyle/>
                        <a:p>
                          <a:pPr algn="ctr"/>
                          <a:endParaRPr lang="vi-VN" sz="1600" dirty="0">
                            <a:solidFill>
                              <a:schemeClr val="tx1">
                                <a:lumMod val="95000"/>
                                <a:lumOff val="5000"/>
                              </a:schemeClr>
                            </a:solidFill>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r>
                                  <a:rPr lang="vi-VN" sz="1600" b="0" i="1" dirty="0" smtClean="0">
                                    <a:solidFill>
                                      <a:schemeClr val="tx1">
                                        <a:lumMod val="95000"/>
                                        <a:lumOff val="5000"/>
                                      </a:schemeClr>
                                    </a:solidFill>
                                    <a:latin typeface="Cambria Math" panose="02040503050406030204" pitchFamily="18" charset="0"/>
                                  </a:rPr>
                                  <m:t>𝑥</m:t>
                                </m:r>
                                <m:r>
                                  <a:rPr lang="vi-VN" sz="1600" b="0" i="1" dirty="0" smtClean="0">
                                    <a:solidFill>
                                      <a:schemeClr val="tx1">
                                        <a:lumMod val="95000"/>
                                        <a:lumOff val="5000"/>
                                      </a:schemeClr>
                                    </a:solidFill>
                                    <a:latin typeface="Cambria Math" panose="02040503050406030204" pitchFamily="18" charset="0"/>
                                  </a:rPr>
                                  <m:t>−</m:t>
                                </m:r>
                                <m:r>
                                  <a:rPr lang="vi-VN" sz="1600" b="0" i="1" dirty="0" smtClean="0">
                                    <a:solidFill>
                                      <a:schemeClr val="tx1">
                                        <a:lumMod val="95000"/>
                                        <a:lumOff val="5000"/>
                                      </a:schemeClr>
                                    </a:solidFill>
                                    <a:latin typeface="Cambria Math" panose="02040503050406030204" pitchFamily="18" charset="0"/>
                                  </a:rPr>
                                  <m:t>1</m:t>
                                </m:r>
                              </m:oMath>
                            </m:oMathPara>
                          </a14:m>
                          <a:endParaRPr lang="vi-VN" sz="1600" b="0" dirty="0">
                            <a:solidFill>
                              <a:schemeClr val="tx1">
                                <a:lumMod val="95000"/>
                                <a:lumOff val="5000"/>
                              </a:schemeClr>
                            </a:solidFill>
                          </a:endParaRPr>
                        </a:p>
                      </a:txBody>
                      <a:tcPr anchor="ctr">
                        <a:lnL w="12700" cmpd="sng">
                          <a:noFill/>
                        </a:lnL>
                        <a:lnR w="12700" cmpd="sng">
                          <a:noFill/>
                        </a:lnR>
                        <a:lnT w="12700" cmpd="sng">
                          <a:noFill/>
                        </a:lnT>
                        <a:lnB w="28575"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r>
                                  <a:rPr lang="vi-VN" sz="1600" b="0" i="1" dirty="0" smtClean="0">
                                    <a:solidFill>
                                      <a:schemeClr val="tx1">
                                        <a:lumMod val="95000"/>
                                        <a:lumOff val="5000"/>
                                      </a:schemeClr>
                                    </a:solidFill>
                                    <a:latin typeface="Cambria Math" panose="02040503050406030204" pitchFamily="18" charset="0"/>
                                  </a:rPr>
                                  <m:t>𝑥</m:t>
                                </m:r>
                              </m:oMath>
                            </m:oMathPara>
                          </a14:m>
                          <a:endParaRPr lang="vi-VN" sz="1600" b="0" dirty="0">
                            <a:solidFill>
                              <a:schemeClr val="tx1">
                                <a:lumMod val="95000"/>
                                <a:lumOff val="5000"/>
                              </a:schemeClr>
                            </a:solidFill>
                          </a:endParaRPr>
                        </a:p>
                      </a:txBody>
                      <a:tcPr anchor="ctr">
                        <a:lnL w="12700" cmpd="sng">
                          <a:noFill/>
                        </a:lnL>
                        <a:lnR w="12700" cmpd="sng">
                          <a:noFill/>
                        </a:lnR>
                        <a:lnT w="12700" cmpd="sng">
                          <a:noFill/>
                        </a:lnT>
                        <a:lnB w="28575"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
                              </m:oMathParaPr>
                              <m:oMath xmlns:m="http://schemas.openxmlformats.org/officeDocument/2006/math">
                                <m:r>
                                  <a:rPr lang="vi-VN" sz="1600" b="0" i="1" dirty="0" smtClean="0">
                                    <a:solidFill>
                                      <a:schemeClr val="tx1">
                                        <a:lumMod val="95000"/>
                                        <a:lumOff val="5000"/>
                                      </a:schemeClr>
                                    </a:solidFill>
                                    <a:latin typeface="Cambria Math" panose="02040503050406030204" pitchFamily="18" charset="0"/>
                                  </a:rPr>
                                  <m:t>𝑥</m:t>
                                </m:r>
                                <m:r>
                                  <a:rPr lang="vi-VN" sz="1600" b="0" i="1" dirty="0" smtClean="0">
                                    <a:solidFill>
                                      <a:schemeClr val="tx1">
                                        <a:lumMod val="95000"/>
                                        <a:lumOff val="5000"/>
                                      </a:schemeClr>
                                    </a:solidFill>
                                    <a:latin typeface="Cambria Math" panose="02040503050406030204" pitchFamily="18" charset="0"/>
                                  </a:rPr>
                                  <m:t>+</m:t>
                                </m:r>
                                <m:r>
                                  <a:rPr lang="vi-VN" sz="1600" b="0" i="1" dirty="0" smtClean="0">
                                    <a:solidFill>
                                      <a:schemeClr val="tx1">
                                        <a:lumMod val="95000"/>
                                        <a:lumOff val="5000"/>
                                      </a:schemeClr>
                                    </a:solidFill>
                                    <a:latin typeface="Cambria Math" panose="02040503050406030204" pitchFamily="18" charset="0"/>
                                  </a:rPr>
                                  <m:t>1</m:t>
                                </m:r>
                              </m:oMath>
                            </m:oMathPara>
                          </a14:m>
                          <a:endParaRPr lang="vi-VN" sz="1600" b="0" dirty="0">
                            <a:solidFill>
                              <a:schemeClr val="tx1">
                                <a:lumMod val="95000"/>
                                <a:lumOff val="5000"/>
                              </a:schemeClr>
                            </a:solidFill>
                          </a:endParaRPr>
                        </a:p>
                      </a:txBody>
                      <a:tcPr anchor="ctr">
                        <a:lnL w="12700" cmpd="sng">
                          <a:noFill/>
                        </a:lnL>
                        <a:lnR w="12700" cmpd="sng">
                          <a:noFill/>
                        </a:lnR>
                        <a:lnT w="12700" cmpd="sng">
                          <a:noFill/>
                        </a:lnT>
                        <a:lnB w="28575"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66092947"/>
                      </a:ext>
                    </a:extLst>
                  </a:tr>
                  <a:tr h="365919">
                    <a:tc>
                      <a:txBody>
                        <a:bodyPr/>
                        <a:lstStyle/>
                        <a:p>
                          <a:pPr algn="ctr"/>
                          <a14:m>
                            <m:oMathPara xmlns:m="http://schemas.openxmlformats.org/officeDocument/2006/math">
                              <m:oMathParaPr>
                                <m:jc m:val="centerGroup"/>
                              </m:oMathParaPr>
                              <m:oMath xmlns:m="http://schemas.openxmlformats.org/officeDocument/2006/math">
                                <m:r>
                                  <a:rPr lang="vi-VN" sz="1600" b="0" i="1" dirty="0" smtClean="0">
                                    <a:solidFill>
                                      <a:schemeClr val="tx1">
                                        <a:lumMod val="95000"/>
                                        <a:lumOff val="5000"/>
                                      </a:schemeClr>
                                    </a:solidFill>
                                    <a:latin typeface="Cambria Math" panose="02040503050406030204" pitchFamily="18" charset="0"/>
                                  </a:rPr>
                                  <m:t>𝑦</m:t>
                                </m:r>
                                <m:r>
                                  <a:rPr lang="vi-VN" sz="1600" b="0" i="1" dirty="0" smtClean="0">
                                    <a:solidFill>
                                      <a:schemeClr val="tx1">
                                        <a:lumMod val="95000"/>
                                        <a:lumOff val="5000"/>
                                      </a:schemeClr>
                                    </a:solidFill>
                                    <a:latin typeface="Cambria Math" panose="02040503050406030204" pitchFamily="18" charset="0"/>
                                  </a:rPr>
                                  <m:t>−</m:t>
                                </m:r>
                                <m:r>
                                  <a:rPr lang="vi-VN" sz="1600" b="0" i="1" dirty="0" smtClean="0">
                                    <a:solidFill>
                                      <a:schemeClr val="tx1">
                                        <a:lumMod val="95000"/>
                                        <a:lumOff val="5000"/>
                                      </a:schemeClr>
                                    </a:solidFill>
                                    <a:latin typeface="Cambria Math" panose="02040503050406030204" pitchFamily="18" charset="0"/>
                                  </a:rPr>
                                  <m:t>1</m:t>
                                </m:r>
                              </m:oMath>
                            </m:oMathPara>
                          </a14:m>
                          <a:endParaRPr lang="vi-VN" sz="1600" b="0" dirty="0">
                            <a:solidFill>
                              <a:schemeClr val="tx1">
                                <a:lumMod val="95000"/>
                                <a:lumOff val="5000"/>
                              </a:schemeClr>
                            </a:solidFill>
                          </a:endParaRPr>
                        </a:p>
                      </a:txBody>
                      <a:tcPr anchor="ctr">
                        <a:lnL w="12700" cmpd="sng">
                          <a:noFill/>
                        </a:lnL>
                        <a:lnR w="28575" cap="flat" cmpd="sng" algn="ctr">
                          <a:solidFill>
                            <a:srgbClr val="FF0000"/>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sSub>
                                  <m:sSubPr>
                                    <m:ctrlPr>
                                      <a:rPr lang="vi-VN" sz="1600" b="1" i="1" smtClean="0">
                                        <a:solidFill>
                                          <a:schemeClr val="bg1"/>
                                        </a:solidFill>
                                        <a:latin typeface="Cambria Math" panose="02040503050406030204" pitchFamily="18" charset="0"/>
                                      </a:rPr>
                                    </m:ctrlPr>
                                  </m:sSubPr>
                                  <m:e>
                                    <m:r>
                                      <a:rPr lang="vi-VN" sz="1600" b="1" i="1" smtClean="0">
                                        <a:solidFill>
                                          <a:schemeClr val="bg1"/>
                                        </a:solidFill>
                                        <a:latin typeface="Cambria Math" panose="02040503050406030204" pitchFamily="18" charset="0"/>
                                      </a:rPr>
                                      <m:t>𝒛</m:t>
                                    </m:r>
                                  </m:e>
                                  <m:sub>
                                    <m:r>
                                      <a:rPr lang="vi-VN" sz="1600" b="1" i="1" smtClean="0">
                                        <a:solidFill>
                                          <a:schemeClr val="bg1"/>
                                        </a:solidFill>
                                        <a:latin typeface="Cambria Math" panose="02040503050406030204" pitchFamily="18" charset="0"/>
                                      </a:rPr>
                                      <m:t>𝟏</m:t>
                                    </m:r>
                                  </m:sub>
                                </m:sSub>
                              </m:oMath>
                            </m:oMathPara>
                          </a14:m>
                          <a:endParaRPr lang="vi-VN" sz="1600" b="1" dirty="0">
                            <a:solidFill>
                              <a:schemeClr val="bg1"/>
                            </a:solidFill>
                          </a:endParaRPr>
                        </a:p>
                      </a:txBody>
                      <a:tcPr anchor="ctr">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solidFill>
                          <a:schemeClr val="accent6">
                            <a:lumMod val="20000"/>
                            <a:lumOff val="80000"/>
                          </a:schemeClr>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vi-VN" sz="1600" b="1" i="1" smtClean="0">
                                        <a:solidFill>
                                          <a:schemeClr val="bg1"/>
                                        </a:solidFill>
                                        <a:latin typeface="Cambria Math" panose="02040503050406030204" pitchFamily="18" charset="0"/>
                                      </a:rPr>
                                    </m:ctrlPr>
                                  </m:sSubPr>
                                  <m:e>
                                    <m:r>
                                      <a:rPr lang="vi-VN" sz="1600" b="1" i="1" smtClean="0">
                                        <a:solidFill>
                                          <a:schemeClr val="bg1"/>
                                        </a:solidFill>
                                        <a:latin typeface="Cambria Math" panose="02040503050406030204" pitchFamily="18" charset="0"/>
                                      </a:rPr>
                                      <m:t>𝒛</m:t>
                                    </m:r>
                                  </m:e>
                                  <m:sub>
                                    <m:r>
                                      <a:rPr lang="vi-VN" sz="1600" b="1" i="1" smtClean="0">
                                        <a:solidFill>
                                          <a:schemeClr val="bg1"/>
                                        </a:solidFill>
                                        <a:latin typeface="Cambria Math" panose="02040503050406030204" pitchFamily="18" charset="0"/>
                                      </a:rPr>
                                      <m:t>𝟐</m:t>
                                    </m:r>
                                  </m:sub>
                                </m:sSub>
                              </m:oMath>
                            </m:oMathPara>
                          </a14:m>
                          <a:endParaRPr lang="vi-VN" sz="1600" b="1" dirty="0">
                            <a:solidFill>
                              <a:schemeClr val="bg1"/>
                            </a:solidFill>
                          </a:endParaRPr>
                        </a:p>
                      </a:txBody>
                      <a:tcPr anchor="ctr">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solidFill>
                          <a:schemeClr val="accent6">
                            <a:lumMod val="20000"/>
                            <a:lumOff val="80000"/>
                          </a:schemeClr>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vi-VN" sz="1600" b="1" i="1" smtClean="0">
                                        <a:solidFill>
                                          <a:schemeClr val="bg1"/>
                                        </a:solidFill>
                                        <a:latin typeface="Cambria Math" panose="02040503050406030204" pitchFamily="18" charset="0"/>
                                      </a:rPr>
                                    </m:ctrlPr>
                                  </m:sSubPr>
                                  <m:e>
                                    <m:r>
                                      <a:rPr lang="vi-VN" sz="1600" b="1" i="1" smtClean="0">
                                        <a:solidFill>
                                          <a:schemeClr val="bg1"/>
                                        </a:solidFill>
                                        <a:latin typeface="Cambria Math" panose="02040503050406030204" pitchFamily="18" charset="0"/>
                                      </a:rPr>
                                      <m:t>𝒛</m:t>
                                    </m:r>
                                  </m:e>
                                  <m:sub>
                                    <m:r>
                                      <a:rPr lang="vi-VN" sz="1600" b="1" i="1" smtClean="0">
                                        <a:solidFill>
                                          <a:schemeClr val="bg1"/>
                                        </a:solidFill>
                                        <a:latin typeface="Cambria Math" panose="02040503050406030204" pitchFamily="18" charset="0"/>
                                      </a:rPr>
                                      <m:t>𝟑</m:t>
                                    </m:r>
                                  </m:sub>
                                </m:sSub>
                              </m:oMath>
                            </m:oMathPara>
                          </a14:m>
                          <a:endParaRPr lang="vi-VN" sz="1600" b="1" dirty="0">
                            <a:solidFill>
                              <a:schemeClr val="bg1"/>
                            </a:solidFill>
                          </a:endParaRPr>
                        </a:p>
                      </a:txBody>
                      <a:tcPr anchor="ctr">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5838058"/>
                      </a:ext>
                    </a:extLst>
                  </a:tr>
                  <a:tr h="365919">
                    <a:tc>
                      <a:txBody>
                        <a:bodyPr/>
                        <a:lstStyle/>
                        <a:p>
                          <a:pPr algn="ctr"/>
                          <a14:m>
                            <m:oMathPara xmlns:m="http://schemas.openxmlformats.org/officeDocument/2006/math">
                              <m:oMathParaPr>
                                <m:jc m:val="centerGroup"/>
                              </m:oMathParaPr>
                              <m:oMath xmlns:m="http://schemas.openxmlformats.org/officeDocument/2006/math">
                                <m:r>
                                  <a:rPr lang="vi-VN" sz="1600" b="0" i="1" smtClean="0">
                                    <a:solidFill>
                                      <a:schemeClr val="tx1">
                                        <a:lumMod val="95000"/>
                                        <a:lumOff val="5000"/>
                                      </a:schemeClr>
                                    </a:solidFill>
                                    <a:latin typeface="Cambria Math" panose="02040503050406030204" pitchFamily="18" charset="0"/>
                                  </a:rPr>
                                  <m:t>𝑦</m:t>
                                </m:r>
                              </m:oMath>
                            </m:oMathPara>
                          </a14:m>
                          <a:endParaRPr lang="vi-VN" sz="1600" b="0" dirty="0">
                            <a:solidFill>
                              <a:schemeClr val="tx1">
                                <a:lumMod val="95000"/>
                                <a:lumOff val="5000"/>
                              </a:schemeClr>
                            </a:solidFill>
                          </a:endParaRPr>
                        </a:p>
                      </a:txBody>
                      <a:tcPr anchor="ctr">
                        <a:lnL w="12700" cmpd="sng">
                          <a:noFill/>
                        </a:lnL>
                        <a:lnR w="28575" cap="flat" cmpd="sng" algn="ctr">
                          <a:solidFill>
                            <a:srgbClr val="FF000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sSub>
                                  <m:sSubPr>
                                    <m:ctrlPr>
                                      <a:rPr lang="vi-VN" sz="1600" b="1" i="1" smtClean="0">
                                        <a:solidFill>
                                          <a:schemeClr val="bg1"/>
                                        </a:solidFill>
                                        <a:latin typeface="Cambria Math" panose="02040503050406030204" pitchFamily="18" charset="0"/>
                                      </a:rPr>
                                    </m:ctrlPr>
                                  </m:sSubPr>
                                  <m:e>
                                    <m:r>
                                      <a:rPr lang="vi-VN" sz="1600" b="1" i="1" smtClean="0">
                                        <a:solidFill>
                                          <a:schemeClr val="bg1"/>
                                        </a:solidFill>
                                        <a:latin typeface="Cambria Math" panose="02040503050406030204" pitchFamily="18" charset="0"/>
                                      </a:rPr>
                                      <m:t>𝒛</m:t>
                                    </m:r>
                                  </m:e>
                                  <m:sub>
                                    <m:r>
                                      <a:rPr lang="vi-VN" sz="1600" b="1" i="1" smtClean="0">
                                        <a:solidFill>
                                          <a:schemeClr val="bg1"/>
                                        </a:solidFill>
                                        <a:latin typeface="Cambria Math" panose="02040503050406030204" pitchFamily="18" charset="0"/>
                                      </a:rPr>
                                      <m:t>𝟒</m:t>
                                    </m:r>
                                  </m:sub>
                                </m:sSub>
                              </m:oMath>
                            </m:oMathPara>
                          </a14:m>
                          <a:endParaRPr lang="vi-VN" sz="1600" b="1" dirty="0">
                            <a:solidFill>
                              <a:schemeClr val="bg1"/>
                            </a:solidFill>
                          </a:endParaRPr>
                        </a:p>
                      </a:txBody>
                      <a:tcPr anchor="ctr">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solidFill>
                          <a:schemeClr val="accent6">
                            <a:lumMod val="20000"/>
                            <a:lumOff val="80000"/>
                          </a:schemeClr>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vi-VN" sz="1600" b="1" i="1" smtClean="0">
                                        <a:solidFill>
                                          <a:schemeClr val="bg1"/>
                                        </a:solidFill>
                                        <a:latin typeface="Cambria Math" panose="02040503050406030204" pitchFamily="18" charset="0"/>
                                      </a:rPr>
                                    </m:ctrlPr>
                                  </m:sSubPr>
                                  <m:e>
                                    <m:r>
                                      <a:rPr lang="vi-VN" sz="1600" b="1" i="1" smtClean="0">
                                        <a:solidFill>
                                          <a:schemeClr val="bg1"/>
                                        </a:solidFill>
                                        <a:latin typeface="Cambria Math" panose="02040503050406030204" pitchFamily="18" charset="0"/>
                                      </a:rPr>
                                      <m:t>𝒛</m:t>
                                    </m:r>
                                  </m:e>
                                  <m:sub>
                                    <m:r>
                                      <a:rPr lang="vi-VN" sz="1600" b="1" i="1" smtClean="0">
                                        <a:solidFill>
                                          <a:schemeClr val="bg1"/>
                                        </a:solidFill>
                                        <a:latin typeface="Cambria Math" panose="02040503050406030204" pitchFamily="18" charset="0"/>
                                      </a:rPr>
                                      <m:t>𝟓</m:t>
                                    </m:r>
                                  </m:sub>
                                </m:sSub>
                              </m:oMath>
                            </m:oMathPara>
                          </a14:m>
                          <a:endParaRPr lang="vi-VN" sz="1600" b="1" dirty="0">
                            <a:solidFill>
                              <a:schemeClr val="bg1"/>
                            </a:solidFill>
                          </a:endParaRPr>
                        </a:p>
                      </a:txBody>
                      <a:tcPr anchor="ctr">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solidFill>
                          <a:schemeClr val="accent6">
                            <a:lumMod val="60000"/>
                            <a:lumOff val="40000"/>
                          </a:schemeClr>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vi-VN" sz="1600" b="1" i="1" smtClean="0">
                                        <a:solidFill>
                                          <a:schemeClr val="bg1"/>
                                        </a:solidFill>
                                        <a:latin typeface="Cambria Math" panose="02040503050406030204" pitchFamily="18" charset="0"/>
                                      </a:rPr>
                                    </m:ctrlPr>
                                  </m:sSubPr>
                                  <m:e>
                                    <m:r>
                                      <a:rPr lang="vi-VN" sz="1600" b="1" i="1" smtClean="0">
                                        <a:solidFill>
                                          <a:schemeClr val="bg1"/>
                                        </a:solidFill>
                                        <a:latin typeface="Cambria Math" panose="02040503050406030204" pitchFamily="18" charset="0"/>
                                      </a:rPr>
                                      <m:t>𝒛</m:t>
                                    </m:r>
                                  </m:e>
                                  <m:sub>
                                    <m:r>
                                      <a:rPr lang="vi-VN" sz="1600" b="1" i="1" smtClean="0">
                                        <a:solidFill>
                                          <a:schemeClr val="bg1"/>
                                        </a:solidFill>
                                        <a:latin typeface="Cambria Math" panose="02040503050406030204" pitchFamily="18" charset="0"/>
                                      </a:rPr>
                                      <m:t>𝟔</m:t>
                                    </m:r>
                                  </m:sub>
                                </m:sSub>
                              </m:oMath>
                            </m:oMathPara>
                          </a14:m>
                          <a:endParaRPr lang="vi-VN" sz="1600" b="1" dirty="0">
                            <a:solidFill>
                              <a:schemeClr val="bg1"/>
                            </a:solidFill>
                          </a:endParaRPr>
                        </a:p>
                      </a:txBody>
                      <a:tcPr anchor="ctr">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968600747"/>
                      </a:ext>
                    </a:extLst>
                  </a:tr>
                  <a:tr h="365919">
                    <a:tc>
                      <a:txBody>
                        <a:bodyPr/>
                        <a:lstStyle/>
                        <a:p>
                          <a:pPr algn="ctr"/>
                          <a14:m>
                            <m:oMathPara xmlns:m="http://schemas.openxmlformats.org/officeDocument/2006/math">
                              <m:oMathParaPr>
                                <m:jc m:val="centerGroup"/>
                              </m:oMathParaPr>
                              <m:oMath xmlns:m="http://schemas.openxmlformats.org/officeDocument/2006/math">
                                <m:r>
                                  <a:rPr lang="vi-VN" sz="1600" b="0" i="1" dirty="0" smtClean="0">
                                    <a:solidFill>
                                      <a:schemeClr val="tx1">
                                        <a:lumMod val="95000"/>
                                        <a:lumOff val="5000"/>
                                      </a:schemeClr>
                                    </a:solidFill>
                                    <a:latin typeface="Cambria Math" panose="02040503050406030204" pitchFamily="18" charset="0"/>
                                  </a:rPr>
                                  <m:t>𝑦</m:t>
                                </m:r>
                                <m:r>
                                  <a:rPr lang="vi-VN" sz="1600" b="0" i="1" dirty="0" smtClean="0">
                                    <a:solidFill>
                                      <a:schemeClr val="tx1">
                                        <a:lumMod val="95000"/>
                                        <a:lumOff val="5000"/>
                                      </a:schemeClr>
                                    </a:solidFill>
                                    <a:latin typeface="Cambria Math" panose="02040503050406030204" pitchFamily="18" charset="0"/>
                                  </a:rPr>
                                  <m:t>+</m:t>
                                </m:r>
                                <m:r>
                                  <a:rPr lang="vi-VN" sz="1600" b="0" i="1" dirty="0" smtClean="0">
                                    <a:solidFill>
                                      <a:schemeClr val="tx1">
                                        <a:lumMod val="95000"/>
                                        <a:lumOff val="5000"/>
                                      </a:schemeClr>
                                    </a:solidFill>
                                    <a:latin typeface="Cambria Math" panose="02040503050406030204" pitchFamily="18" charset="0"/>
                                  </a:rPr>
                                  <m:t>1</m:t>
                                </m:r>
                              </m:oMath>
                            </m:oMathPara>
                          </a14:m>
                          <a:endParaRPr lang="vi-VN" sz="1600" b="0" dirty="0">
                            <a:solidFill>
                              <a:schemeClr val="tx1">
                                <a:lumMod val="95000"/>
                                <a:lumOff val="5000"/>
                              </a:schemeClr>
                            </a:solidFill>
                          </a:endParaRPr>
                        </a:p>
                      </a:txBody>
                      <a:tcPr anchor="ctr">
                        <a:lnL w="12700" cmpd="sng">
                          <a:noFill/>
                        </a:lnL>
                        <a:lnR w="28575" cap="flat" cmpd="sng" algn="ctr">
                          <a:solidFill>
                            <a:srgbClr val="FF000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sSub>
                                  <m:sSubPr>
                                    <m:ctrlPr>
                                      <a:rPr lang="vi-VN" sz="1600" b="1" i="1" smtClean="0">
                                        <a:solidFill>
                                          <a:schemeClr val="bg1"/>
                                        </a:solidFill>
                                        <a:latin typeface="Cambria Math" panose="02040503050406030204" pitchFamily="18" charset="0"/>
                                      </a:rPr>
                                    </m:ctrlPr>
                                  </m:sSubPr>
                                  <m:e>
                                    <m:r>
                                      <a:rPr lang="vi-VN" sz="1600" b="1" i="1" smtClean="0">
                                        <a:solidFill>
                                          <a:schemeClr val="bg1"/>
                                        </a:solidFill>
                                        <a:latin typeface="Cambria Math" panose="02040503050406030204" pitchFamily="18" charset="0"/>
                                      </a:rPr>
                                      <m:t>𝒛</m:t>
                                    </m:r>
                                  </m:e>
                                  <m:sub>
                                    <m:r>
                                      <a:rPr lang="vi-VN" sz="1600" b="1" i="1" smtClean="0">
                                        <a:solidFill>
                                          <a:schemeClr val="bg1"/>
                                        </a:solidFill>
                                        <a:latin typeface="Cambria Math" panose="02040503050406030204" pitchFamily="18" charset="0"/>
                                      </a:rPr>
                                      <m:t>𝟕</m:t>
                                    </m:r>
                                  </m:sub>
                                </m:sSub>
                              </m:oMath>
                            </m:oMathPara>
                          </a14:m>
                          <a:endParaRPr lang="vi-VN" sz="1600" b="1" dirty="0">
                            <a:solidFill>
                              <a:schemeClr val="bg1"/>
                            </a:solidFill>
                          </a:endParaRPr>
                        </a:p>
                      </a:txBody>
                      <a:tcPr anchor="ctr">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solidFill>
                          <a:schemeClr val="accent6">
                            <a:lumMod val="20000"/>
                            <a:lumOff val="80000"/>
                          </a:schemeClr>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vi-VN" sz="1600" b="1" i="1" smtClean="0">
                                        <a:solidFill>
                                          <a:schemeClr val="bg1"/>
                                        </a:solidFill>
                                        <a:latin typeface="Cambria Math" panose="02040503050406030204" pitchFamily="18" charset="0"/>
                                      </a:rPr>
                                    </m:ctrlPr>
                                  </m:sSubPr>
                                  <m:e>
                                    <m:r>
                                      <a:rPr lang="vi-VN" sz="1600" b="1" i="1" smtClean="0">
                                        <a:solidFill>
                                          <a:schemeClr val="bg1"/>
                                        </a:solidFill>
                                        <a:latin typeface="Cambria Math" panose="02040503050406030204" pitchFamily="18" charset="0"/>
                                      </a:rPr>
                                      <m:t>𝒛</m:t>
                                    </m:r>
                                  </m:e>
                                  <m:sub>
                                    <m:r>
                                      <a:rPr lang="vi-VN" sz="1600" b="1" i="1" smtClean="0">
                                        <a:solidFill>
                                          <a:schemeClr val="bg1"/>
                                        </a:solidFill>
                                        <a:latin typeface="Cambria Math" panose="02040503050406030204" pitchFamily="18" charset="0"/>
                                      </a:rPr>
                                      <m:t>𝟖</m:t>
                                    </m:r>
                                  </m:sub>
                                </m:sSub>
                              </m:oMath>
                            </m:oMathPara>
                          </a14:m>
                          <a:endParaRPr lang="vi-VN" sz="1600" b="1" dirty="0">
                            <a:solidFill>
                              <a:schemeClr val="bg1"/>
                            </a:solidFill>
                          </a:endParaRPr>
                        </a:p>
                      </a:txBody>
                      <a:tcPr anchor="ctr">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solidFill>
                          <a:schemeClr val="accent6">
                            <a:lumMod val="20000"/>
                            <a:lumOff val="80000"/>
                          </a:schemeClr>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vi-VN" sz="1600" b="1" i="1" smtClean="0">
                                        <a:solidFill>
                                          <a:schemeClr val="bg1"/>
                                        </a:solidFill>
                                        <a:latin typeface="Cambria Math" panose="02040503050406030204" pitchFamily="18" charset="0"/>
                                      </a:rPr>
                                    </m:ctrlPr>
                                  </m:sSubPr>
                                  <m:e>
                                    <m:r>
                                      <a:rPr lang="vi-VN" sz="1600" b="1" i="1" smtClean="0">
                                        <a:solidFill>
                                          <a:schemeClr val="bg1"/>
                                        </a:solidFill>
                                        <a:latin typeface="Cambria Math" panose="02040503050406030204" pitchFamily="18" charset="0"/>
                                      </a:rPr>
                                      <m:t>𝒛</m:t>
                                    </m:r>
                                  </m:e>
                                  <m:sub>
                                    <m:r>
                                      <a:rPr lang="vi-VN" sz="1600" b="1" i="1" smtClean="0">
                                        <a:solidFill>
                                          <a:schemeClr val="bg1"/>
                                        </a:solidFill>
                                        <a:latin typeface="Cambria Math" panose="02040503050406030204" pitchFamily="18" charset="0"/>
                                      </a:rPr>
                                      <m:t>𝟗</m:t>
                                    </m:r>
                                  </m:sub>
                                </m:sSub>
                              </m:oMath>
                            </m:oMathPara>
                          </a14:m>
                          <a:endParaRPr lang="vi-VN" sz="1600" b="1" dirty="0">
                            <a:solidFill>
                              <a:schemeClr val="bg1"/>
                            </a:solidFill>
                          </a:endParaRPr>
                        </a:p>
                      </a:txBody>
                      <a:tcPr anchor="ctr">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542818052"/>
                      </a:ext>
                    </a:extLst>
                  </a:tr>
                </a:tbl>
              </a:graphicData>
            </a:graphic>
          </p:graphicFrame>
        </mc:Choice>
        <mc:Fallback xmlns="">
          <p:graphicFrame>
            <p:nvGraphicFramePr>
              <p:cNvPr id="8" name="Bảng 11">
                <a:extLst>
                  <a:ext uri="{FF2B5EF4-FFF2-40B4-BE49-F238E27FC236}">
                    <a16:creationId xmlns:a16="http://schemas.microsoft.com/office/drawing/2014/main" id="{87A45144-298A-4F72-BD78-F50119E662E4}"/>
                  </a:ext>
                </a:extLst>
              </p:cNvPr>
              <p:cNvGraphicFramePr>
                <a:graphicFrameLocks noGrp="1"/>
              </p:cNvGraphicFramePr>
              <p:nvPr>
                <p:extLst>
                  <p:ext uri="{D42A27DB-BD31-4B8C-83A1-F6EECF244321}">
                    <p14:modId xmlns:p14="http://schemas.microsoft.com/office/powerpoint/2010/main" val="2893567325"/>
                  </p:ext>
                </p:extLst>
              </p:nvPr>
            </p:nvGraphicFramePr>
            <p:xfrm>
              <a:off x="1201871" y="3140324"/>
              <a:ext cx="2805772" cy="1463676"/>
            </p:xfrm>
            <a:graphic>
              <a:graphicData uri="http://schemas.openxmlformats.org/drawingml/2006/table">
                <a:tbl>
                  <a:tblPr firstRow="1" bandRow="1">
                    <a:tableStyleId>{5C22544A-7EE6-4342-B048-85BDC9FD1C3A}</a:tableStyleId>
                  </a:tblPr>
                  <a:tblGrid>
                    <a:gridCol w="701443">
                      <a:extLst>
                        <a:ext uri="{9D8B030D-6E8A-4147-A177-3AD203B41FA5}">
                          <a16:colId xmlns:a16="http://schemas.microsoft.com/office/drawing/2014/main" val="1074843204"/>
                        </a:ext>
                      </a:extLst>
                    </a:gridCol>
                    <a:gridCol w="701443">
                      <a:extLst>
                        <a:ext uri="{9D8B030D-6E8A-4147-A177-3AD203B41FA5}">
                          <a16:colId xmlns:a16="http://schemas.microsoft.com/office/drawing/2014/main" val="834306422"/>
                        </a:ext>
                      </a:extLst>
                    </a:gridCol>
                    <a:gridCol w="701443">
                      <a:extLst>
                        <a:ext uri="{9D8B030D-6E8A-4147-A177-3AD203B41FA5}">
                          <a16:colId xmlns:a16="http://schemas.microsoft.com/office/drawing/2014/main" val="2175985789"/>
                        </a:ext>
                      </a:extLst>
                    </a:gridCol>
                    <a:gridCol w="701443">
                      <a:extLst>
                        <a:ext uri="{9D8B030D-6E8A-4147-A177-3AD203B41FA5}">
                          <a16:colId xmlns:a16="http://schemas.microsoft.com/office/drawing/2014/main" val="3957533654"/>
                        </a:ext>
                      </a:extLst>
                    </a:gridCol>
                  </a:tblGrid>
                  <a:tr h="365919">
                    <a:tc>
                      <a:txBody>
                        <a:bodyPr/>
                        <a:lstStyle/>
                        <a:p>
                          <a:pPr algn="ctr"/>
                          <a:endParaRPr lang="vi-VN" sz="1600" dirty="0">
                            <a:solidFill>
                              <a:schemeClr val="tx1">
                                <a:lumMod val="95000"/>
                                <a:lumOff val="5000"/>
                              </a:schemeClr>
                            </a:solidFill>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endParaRPr lang="en-US"/>
                        </a:p>
                      </a:txBody>
                      <a:tcPr anchor="ctr">
                        <a:lnL w="12700" cmpd="sng">
                          <a:noFill/>
                        </a:lnL>
                        <a:lnR w="12700" cmpd="sng">
                          <a:noFill/>
                        </a:lnR>
                        <a:lnT w="12700" cmpd="sng">
                          <a:noFill/>
                        </a:lnT>
                        <a:lnB w="28575"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blipFill>
                          <a:blip r:embed="rId4"/>
                          <a:stretch>
                            <a:fillRect l="-99138" r="-202586" b="-308333"/>
                          </a:stretch>
                        </a:blipFill>
                      </a:tcPr>
                    </a:tc>
                    <a:tc>
                      <a:txBody>
                        <a:bodyPr/>
                        <a:lstStyle/>
                        <a:p>
                          <a:endParaRPr lang="en-US"/>
                        </a:p>
                      </a:txBody>
                      <a:tcPr anchor="ctr">
                        <a:lnL w="12700" cmpd="sng">
                          <a:noFill/>
                        </a:lnL>
                        <a:lnR w="12700" cmpd="sng">
                          <a:noFill/>
                        </a:lnR>
                        <a:lnT w="12700" cmpd="sng">
                          <a:noFill/>
                        </a:lnT>
                        <a:lnB w="28575"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blipFill>
                          <a:blip r:embed="rId4"/>
                          <a:stretch>
                            <a:fillRect l="-200870" r="-104348" b="-308333"/>
                          </a:stretch>
                        </a:blipFill>
                      </a:tcPr>
                    </a:tc>
                    <a:tc>
                      <a:txBody>
                        <a:bodyPr/>
                        <a:lstStyle/>
                        <a:p>
                          <a:endParaRPr lang="en-US"/>
                        </a:p>
                      </a:txBody>
                      <a:tcPr anchor="ctr">
                        <a:lnL w="12700" cmpd="sng">
                          <a:noFill/>
                        </a:lnL>
                        <a:lnR w="12700" cmpd="sng">
                          <a:noFill/>
                        </a:lnR>
                        <a:lnT w="12700" cmpd="sng">
                          <a:noFill/>
                        </a:lnT>
                        <a:lnB w="28575"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blipFill>
                          <a:blip r:embed="rId4"/>
                          <a:stretch>
                            <a:fillRect l="-300870" r="-4348" b="-308333"/>
                          </a:stretch>
                        </a:blipFill>
                      </a:tcPr>
                    </a:tc>
                    <a:extLst>
                      <a:ext uri="{0D108BD9-81ED-4DB2-BD59-A6C34878D82A}">
                        <a16:rowId xmlns:a16="http://schemas.microsoft.com/office/drawing/2014/main" val="3166092947"/>
                      </a:ext>
                    </a:extLst>
                  </a:tr>
                  <a:tr h="365919">
                    <a:tc>
                      <a:txBody>
                        <a:bodyPr/>
                        <a:lstStyle/>
                        <a:p>
                          <a:endParaRPr lang="en-US"/>
                        </a:p>
                      </a:txBody>
                      <a:tcPr anchor="ctr">
                        <a:lnL w="12700" cmpd="sng">
                          <a:noFill/>
                        </a:lnL>
                        <a:lnR w="28575" cap="flat" cmpd="sng" algn="ctr">
                          <a:solidFill>
                            <a:srgbClr val="FF0000"/>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blipFill>
                          <a:blip r:embed="rId4"/>
                          <a:stretch>
                            <a:fillRect t="-98361" r="-305217" b="-203279"/>
                          </a:stretch>
                        </a:blipFill>
                      </a:tcPr>
                    </a:tc>
                    <a:tc>
                      <a:txBody>
                        <a:bodyPr/>
                        <a:lstStyle/>
                        <a:p>
                          <a:endParaRPr lang="en-US"/>
                        </a:p>
                      </a:txBody>
                      <a:tcPr anchor="ctr">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blipFill>
                          <a:blip r:embed="rId4"/>
                          <a:stretch>
                            <a:fillRect l="-99138" t="-98361" r="-202586" b="-203279"/>
                          </a:stretch>
                        </a:blipFill>
                      </a:tcPr>
                    </a:tc>
                    <a:tc>
                      <a:txBody>
                        <a:bodyPr/>
                        <a:lstStyle/>
                        <a:p>
                          <a:endParaRPr lang="en-US"/>
                        </a:p>
                      </a:txBody>
                      <a:tcPr anchor="ctr">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blipFill>
                          <a:blip r:embed="rId4"/>
                          <a:stretch>
                            <a:fillRect l="-200870" t="-98361" r="-104348" b="-203279"/>
                          </a:stretch>
                        </a:blipFill>
                      </a:tcPr>
                    </a:tc>
                    <a:tc>
                      <a:txBody>
                        <a:bodyPr/>
                        <a:lstStyle/>
                        <a:p>
                          <a:endParaRPr lang="en-US"/>
                        </a:p>
                      </a:txBody>
                      <a:tcPr anchor="ctr">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blipFill>
                          <a:blip r:embed="rId4"/>
                          <a:stretch>
                            <a:fillRect l="-300870" t="-98361" r="-4348" b="-203279"/>
                          </a:stretch>
                        </a:blipFill>
                      </a:tcPr>
                    </a:tc>
                    <a:extLst>
                      <a:ext uri="{0D108BD9-81ED-4DB2-BD59-A6C34878D82A}">
                        <a16:rowId xmlns:a16="http://schemas.microsoft.com/office/drawing/2014/main" val="15838058"/>
                      </a:ext>
                    </a:extLst>
                  </a:tr>
                  <a:tr h="365919">
                    <a:tc>
                      <a:txBody>
                        <a:bodyPr/>
                        <a:lstStyle/>
                        <a:p>
                          <a:endParaRPr lang="en-US"/>
                        </a:p>
                      </a:txBody>
                      <a:tcPr anchor="ctr">
                        <a:lnL w="12700" cmpd="sng">
                          <a:noFill/>
                        </a:lnL>
                        <a:lnR w="28575" cap="flat" cmpd="sng" algn="ctr">
                          <a:solidFill>
                            <a:srgbClr val="FF000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a:blip r:embed="rId4"/>
                          <a:stretch>
                            <a:fillRect t="-201667" r="-305217" b="-106667"/>
                          </a:stretch>
                        </a:blipFill>
                      </a:tcPr>
                    </a:tc>
                    <a:tc>
                      <a:txBody>
                        <a:bodyPr/>
                        <a:lstStyle/>
                        <a:p>
                          <a:endParaRPr lang="en-US"/>
                        </a:p>
                      </a:txBody>
                      <a:tcPr anchor="ctr">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blipFill>
                          <a:blip r:embed="rId4"/>
                          <a:stretch>
                            <a:fillRect l="-99138" t="-201667" r="-202586" b="-106667"/>
                          </a:stretch>
                        </a:blipFill>
                      </a:tcPr>
                    </a:tc>
                    <a:tc>
                      <a:txBody>
                        <a:bodyPr/>
                        <a:lstStyle/>
                        <a:p>
                          <a:endParaRPr lang="en-US"/>
                        </a:p>
                      </a:txBody>
                      <a:tcPr anchor="ctr">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blipFill>
                          <a:blip r:embed="rId4"/>
                          <a:stretch>
                            <a:fillRect l="-200870" t="-201667" r="-104348" b="-106667"/>
                          </a:stretch>
                        </a:blipFill>
                      </a:tcPr>
                    </a:tc>
                    <a:tc>
                      <a:txBody>
                        <a:bodyPr/>
                        <a:lstStyle/>
                        <a:p>
                          <a:endParaRPr lang="en-US"/>
                        </a:p>
                      </a:txBody>
                      <a:tcPr anchor="ctr">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blipFill>
                          <a:blip r:embed="rId4"/>
                          <a:stretch>
                            <a:fillRect l="-300870" t="-201667" r="-4348" b="-106667"/>
                          </a:stretch>
                        </a:blipFill>
                      </a:tcPr>
                    </a:tc>
                    <a:extLst>
                      <a:ext uri="{0D108BD9-81ED-4DB2-BD59-A6C34878D82A}">
                        <a16:rowId xmlns:a16="http://schemas.microsoft.com/office/drawing/2014/main" val="2968600747"/>
                      </a:ext>
                    </a:extLst>
                  </a:tr>
                  <a:tr h="365919">
                    <a:tc>
                      <a:txBody>
                        <a:bodyPr/>
                        <a:lstStyle/>
                        <a:p>
                          <a:endParaRPr lang="en-US"/>
                        </a:p>
                      </a:txBody>
                      <a:tcPr anchor="ctr">
                        <a:lnL w="12700" cmpd="sng">
                          <a:noFill/>
                        </a:lnL>
                        <a:lnR w="28575" cap="flat" cmpd="sng" algn="ctr">
                          <a:solidFill>
                            <a:srgbClr val="FF000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a:blip r:embed="rId4"/>
                          <a:stretch>
                            <a:fillRect t="-301667" r="-305217" b="-6667"/>
                          </a:stretch>
                        </a:blipFill>
                      </a:tcPr>
                    </a:tc>
                    <a:tc>
                      <a:txBody>
                        <a:bodyPr/>
                        <a:lstStyle/>
                        <a:p>
                          <a:endParaRPr lang="en-US"/>
                        </a:p>
                      </a:txBody>
                      <a:tcPr anchor="ctr">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blipFill>
                          <a:blip r:embed="rId4"/>
                          <a:stretch>
                            <a:fillRect l="-99138" t="-301667" r="-202586" b="-6667"/>
                          </a:stretch>
                        </a:blipFill>
                      </a:tcPr>
                    </a:tc>
                    <a:tc>
                      <a:txBody>
                        <a:bodyPr/>
                        <a:lstStyle/>
                        <a:p>
                          <a:endParaRPr lang="en-US"/>
                        </a:p>
                      </a:txBody>
                      <a:tcPr anchor="ctr">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blipFill>
                          <a:blip r:embed="rId4"/>
                          <a:stretch>
                            <a:fillRect l="-200870" t="-301667" r="-104348" b="-6667"/>
                          </a:stretch>
                        </a:blipFill>
                      </a:tcPr>
                    </a:tc>
                    <a:tc>
                      <a:txBody>
                        <a:bodyPr/>
                        <a:lstStyle/>
                        <a:p>
                          <a:endParaRPr lang="en-US"/>
                        </a:p>
                      </a:txBody>
                      <a:tcPr anchor="ctr">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blipFill>
                          <a:blip r:embed="rId4"/>
                          <a:stretch>
                            <a:fillRect l="-300870" t="-301667" r="-4348" b="-6667"/>
                          </a:stretch>
                        </a:blipFill>
                      </a:tcPr>
                    </a:tc>
                    <a:extLst>
                      <a:ext uri="{0D108BD9-81ED-4DB2-BD59-A6C34878D82A}">
                        <a16:rowId xmlns:a16="http://schemas.microsoft.com/office/drawing/2014/main" val="542818052"/>
                      </a:ext>
                    </a:extLst>
                  </a:tr>
                </a:tbl>
              </a:graphicData>
            </a:graphic>
          </p:graphicFrame>
        </mc:Fallback>
      </mc:AlternateContent>
    </p:spTree>
    <p:extLst>
      <p:ext uri="{BB962C8B-B14F-4D97-AF65-F5344CB8AC3E}">
        <p14:creationId xmlns:p14="http://schemas.microsoft.com/office/powerpoint/2010/main" val="14526685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39"/>
          <p:cNvSpPr txBox="1">
            <a:spLocks noGrp="1"/>
          </p:cNvSpPr>
          <p:nvPr>
            <p:ph type="title"/>
          </p:nvPr>
        </p:nvSpPr>
        <p:spPr>
          <a:xfrm>
            <a:off x="713250" y="390244"/>
            <a:ext cx="7717500" cy="539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800" dirty="0">
                <a:latin typeface="+mn-lt"/>
              </a:rPr>
              <a:t>Sobel filter</a:t>
            </a:r>
          </a:p>
        </p:txBody>
      </p:sp>
      <p:sp>
        <p:nvSpPr>
          <p:cNvPr id="404" name="Google Shape;404;p39"/>
          <p:cNvSpPr/>
          <p:nvPr/>
        </p:nvSpPr>
        <p:spPr>
          <a:xfrm rot="5400000">
            <a:off x="1681950" y="183909"/>
            <a:ext cx="43200" cy="198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mc:AlternateContent xmlns:mc="http://schemas.openxmlformats.org/markup-compatibility/2006" xmlns:a14="http://schemas.microsoft.com/office/drawing/2010/main">
        <mc:Choice Requires="a14">
          <p:sp>
            <p:nvSpPr>
              <p:cNvPr id="6" name="Chỗ dành sẵn cho Nội dung 2">
                <a:extLst>
                  <a:ext uri="{FF2B5EF4-FFF2-40B4-BE49-F238E27FC236}">
                    <a16:creationId xmlns:a16="http://schemas.microsoft.com/office/drawing/2014/main" id="{6442B69D-7DC9-4412-8C8F-7B23CF8E834D}"/>
                  </a:ext>
                </a:extLst>
              </p:cNvPr>
              <p:cNvSpPr txBox="1">
                <a:spLocks/>
              </p:cNvSpPr>
              <p:nvPr/>
            </p:nvSpPr>
            <p:spPr>
              <a:xfrm>
                <a:off x="0" y="644941"/>
                <a:ext cx="9005348" cy="4634290"/>
              </a:xfrm>
              <a:prstGeom prst="rect">
                <a:avLst/>
              </a:prstGeom>
              <a:noFill/>
              <a:ln>
                <a:noFill/>
              </a:ln>
            </p:spPr>
            <p:txBody>
              <a:bodyPr spcFirstLastPara="1" wrap="square" lIns="91425" tIns="91425" rIns="91425" bIns="91425" anchor="ctr" anchorCtr="0">
                <a:norm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lt2"/>
                  </a:buClr>
                  <a:buSzPts val="1200"/>
                  <a:buFont typeface="Actor"/>
                  <a:buChar char="●"/>
                  <a:defRPr sz="1200" b="0" i="0" u="none" strike="noStrike" cap="none">
                    <a:solidFill>
                      <a:schemeClr val="dk1"/>
                    </a:solidFill>
                    <a:latin typeface="Actor"/>
                    <a:ea typeface="Actor"/>
                    <a:cs typeface="Actor"/>
                    <a:sym typeface="Actor"/>
                  </a:defRPr>
                </a:lvl1pPr>
                <a:lvl2pPr marL="914400" marR="0" lvl="1" indent="-330200" algn="l" rtl="0">
                  <a:lnSpc>
                    <a:spcPct val="100000"/>
                  </a:lnSpc>
                  <a:spcBef>
                    <a:spcPts val="0"/>
                  </a:spcBef>
                  <a:spcAft>
                    <a:spcPts val="0"/>
                  </a:spcAft>
                  <a:buClr>
                    <a:schemeClr val="dk1"/>
                  </a:buClr>
                  <a:buSzPts val="1600"/>
                  <a:buFont typeface="Actor"/>
                  <a:buChar char="○"/>
                  <a:defRPr sz="1600" b="0" i="0" u="none" strike="noStrike" cap="none">
                    <a:solidFill>
                      <a:schemeClr val="dk1"/>
                    </a:solidFill>
                    <a:latin typeface="Actor"/>
                    <a:ea typeface="Actor"/>
                    <a:cs typeface="Actor"/>
                    <a:sym typeface="Actor"/>
                  </a:defRPr>
                </a:lvl2pPr>
                <a:lvl3pPr marL="1371600" marR="0" lvl="2" indent="-330200" algn="l" rtl="0">
                  <a:lnSpc>
                    <a:spcPct val="100000"/>
                  </a:lnSpc>
                  <a:spcBef>
                    <a:spcPts val="0"/>
                  </a:spcBef>
                  <a:spcAft>
                    <a:spcPts val="0"/>
                  </a:spcAft>
                  <a:buClr>
                    <a:schemeClr val="dk1"/>
                  </a:buClr>
                  <a:buSzPts val="1600"/>
                  <a:buFont typeface="Actor"/>
                  <a:buChar char="■"/>
                  <a:defRPr sz="1600" b="0" i="0" u="none" strike="noStrike" cap="none">
                    <a:solidFill>
                      <a:schemeClr val="dk1"/>
                    </a:solidFill>
                    <a:latin typeface="Actor"/>
                    <a:ea typeface="Actor"/>
                    <a:cs typeface="Actor"/>
                    <a:sym typeface="Actor"/>
                  </a:defRPr>
                </a:lvl3pPr>
                <a:lvl4pPr marL="1828800" marR="0" lvl="3" indent="-330200" algn="l" rtl="0">
                  <a:lnSpc>
                    <a:spcPct val="100000"/>
                  </a:lnSpc>
                  <a:spcBef>
                    <a:spcPts val="0"/>
                  </a:spcBef>
                  <a:spcAft>
                    <a:spcPts val="0"/>
                  </a:spcAft>
                  <a:buClr>
                    <a:schemeClr val="dk1"/>
                  </a:buClr>
                  <a:buSzPts val="1600"/>
                  <a:buFont typeface="Actor"/>
                  <a:buChar char="●"/>
                  <a:defRPr sz="1600" b="0" i="0" u="none" strike="noStrike" cap="none">
                    <a:solidFill>
                      <a:schemeClr val="dk1"/>
                    </a:solidFill>
                    <a:latin typeface="Actor"/>
                    <a:ea typeface="Actor"/>
                    <a:cs typeface="Actor"/>
                    <a:sym typeface="Actor"/>
                  </a:defRPr>
                </a:lvl4pPr>
                <a:lvl5pPr marL="2286000" marR="0" lvl="4" indent="-330200" algn="l" rtl="0">
                  <a:lnSpc>
                    <a:spcPct val="100000"/>
                  </a:lnSpc>
                  <a:spcBef>
                    <a:spcPts val="0"/>
                  </a:spcBef>
                  <a:spcAft>
                    <a:spcPts val="0"/>
                  </a:spcAft>
                  <a:buClr>
                    <a:schemeClr val="dk1"/>
                  </a:buClr>
                  <a:buSzPts val="1600"/>
                  <a:buFont typeface="Actor"/>
                  <a:buChar char="○"/>
                  <a:defRPr sz="1600" b="0" i="0" u="none" strike="noStrike" cap="none">
                    <a:solidFill>
                      <a:schemeClr val="dk1"/>
                    </a:solidFill>
                    <a:latin typeface="Actor"/>
                    <a:ea typeface="Actor"/>
                    <a:cs typeface="Actor"/>
                    <a:sym typeface="Actor"/>
                  </a:defRPr>
                </a:lvl5pPr>
                <a:lvl6pPr marL="2743200" marR="0" lvl="5" indent="-330200" algn="l" rtl="0">
                  <a:lnSpc>
                    <a:spcPct val="100000"/>
                  </a:lnSpc>
                  <a:spcBef>
                    <a:spcPts val="0"/>
                  </a:spcBef>
                  <a:spcAft>
                    <a:spcPts val="0"/>
                  </a:spcAft>
                  <a:buClr>
                    <a:schemeClr val="dk1"/>
                  </a:buClr>
                  <a:buSzPts val="1600"/>
                  <a:buFont typeface="Actor"/>
                  <a:buChar char="■"/>
                  <a:defRPr sz="1600" b="0" i="0" u="none" strike="noStrike" cap="none">
                    <a:solidFill>
                      <a:schemeClr val="dk1"/>
                    </a:solidFill>
                    <a:latin typeface="Actor"/>
                    <a:ea typeface="Actor"/>
                    <a:cs typeface="Actor"/>
                    <a:sym typeface="Actor"/>
                  </a:defRPr>
                </a:lvl6pPr>
                <a:lvl7pPr marL="3200400" marR="0" lvl="6" indent="-330200" algn="l" rtl="0">
                  <a:lnSpc>
                    <a:spcPct val="100000"/>
                  </a:lnSpc>
                  <a:spcBef>
                    <a:spcPts val="0"/>
                  </a:spcBef>
                  <a:spcAft>
                    <a:spcPts val="0"/>
                  </a:spcAft>
                  <a:buClr>
                    <a:schemeClr val="dk1"/>
                  </a:buClr>
                  <a:buSzPts val="1600"/>
                  <a:buFont typeface="Actor"/>
                  <a:buChar char="●"/>
                  <a:defRPr sz="1600" b="0" i="0" u="none" strike="noStrike" cap="none">
                    <a:solidFill>
                      <a:schemeClr val="dk1"/>
                    </a:solidFill>
                    <a:latin typeface="Actor"/>
                    <a:ea typeface="Actor"/>
                    <a:cs typeface="Actor"/>
                    <a:sym typeface="Actor"/>
                  </a:defRPr>
                </a:lvl7pPr>
                <a:lvl8pPr marL="3657600" marR="0" lvl="7" indent="-330200" algn="l" rtl="0">
                  <a:lnSpc>
                    <a:spcPct val="100000"/>
                  </a:lnSpc>
                  <a:spcBef>
                    <a:spcPts val="0"/>
                  </a:spcBef>
                  <a:spcAft>
                    <a:spcPts val="0"/>
                  </a:spcAft>
                  <a:buClr>
                    <a:schemeClr val="dk1"/>
                  </a:buClr>
                  <a:buSzPts val="1600"/>
                  <a:buFont typeface="Actor"/>
                  <a:buChar char="○"/>
                  <a:defRPr sz="1600" b="0" i="0" u="none" strike="noStrike" cap="none">
                    <a:solidFill>
                      <a:schemeClr val="dk1"/>
                    </a:solidFill>
                    <a:latin typeface="Actor"/>
                    <a:ea typeface="Actor"/>
                    <a:cs typeface="Actor"/>
                    <a:sym typeface="Actor"/>
                  </a:defRPr>
                </a:lvl8pPr>
                <a:lvl9pPr marL="4114800" marR="0" lvl="8" indent="-330200" algn="l" rtl="0">
                  <a:lnSpc>
                    <a:spcPct val="100000"/>
                  </a:lnSpc>
                  <a:spcBef>
                    <a:spcPts val="0"/>
                  </a:spcBef>
                  <a:spcAft>
                    <a:spcPts val="0"/>
                  </a:spcAft>
                  <a:buClr>
                    <a:schemeClr val="dk1"/>
                  </a:buClr>
                  <a:buSzPts val="1600"/>
                  <a:buFont typeface="Actor"/>
                  <a:buChar char="■"/>
                  <a:defRPr sz="1600" b="0" i="0" u="none" strike="noStrike" cap="none">
                    <a:solidFill>
                      <a:schemeClr val="dk1"/>
                    </a:solidFill>
                    <a:latin typeface="Actor"/>
                    <a:ea typeface="Actor"/>
                    <a:cs typeface="Actor"/>
                    <a:sym typeface="Actor"/>
                  </a:defRPr>
                </a:lvl9pPr>
              </a:lstStyle>
              <a:p>
                <a:pPr lvl="2"/>
                <a:r>
                  <a:rPr lang="vi-VN" noProof="1">
                    <a:solidFill>
                      <a:schemeClr val="tx1">
                        <a:lumMod val="95000"/>
                        <a:lumOff val="5000"/>
                      </a:schemeClr>
                    </a:solidFill>
                  </a:rPr>
                  <a:t>Là phương pháp </a:t>
                </a:r>
                <a:r>
                  <a:rPr lang="vi-VN" b="1" noProof="1">
                    <a:solidFill>
                      <a:schemeClr val="tx1">
                        <a:lumMod val="95000"/>
                        <a:lumOff val="5000"/>
                      </a:schemeClr>
                    </a:solidFill>
                  </a:rPr>
                  <a:t>dò tìm cạnh ảnh </a:t>
                </a:r>
                <a:r>
                  <a:rPr lang="vi-VN" noProof="1">
                    <a:solidFill>
                      <a:schemeClr val="tx1">
                        <a:lumMod val="95000"/>
                        <a:lumOff val="5000"/>
                      </a:schemeClr>
                    </a:solidFill>
                  </a:rPr>
                  <a:t>phụ thuộc vào hướng và đối xứng trục, thường sử dụng các </a:t>
                </a:r>
                <a:r>
                  <a:rPr lang="vi-VN" b="1" noProof="1">
                    <a:solidFill>
                      <a:schemeClr val="tx1">
                        <a:lumMod val="95000"/>
                        <a:lumOff val="5000"/>
                      </a:schemeClr>
                    </a:solidFill>
                  </a:rPr>
                  <a:t>Sobel kernels</a:t>
                </a:r>
                <a:r>
                  <a:rPr lang="vi-VN" noProof="1">
                    <a:solidFill>
                      <a:schemeClr val="tx1">
                        <a:lumMod val="95000"/>
                        <a:lumOff val="5000"/>
                      </a:schemeClr>
                    </a:solidFill>
                  </a:rPr>
                  <a:t> có kích thước </a:t>
                </a:r>
                <a14:m>
                  <m:oMath xmlns:m="http://schemas.openxmlformats.org/officeDocument/2006/math">
                    <m:r>
                      <a:rPr lang="vi-VN" b="1" i="1" noProof="1" smtClean="0">
                        <a:solidFill>
                          <a:schemeClr val="tx1">
                            <a:lumMod val="95000"/>
                            <a:lumOff val="5000"/>
                          </a:schemeClr>
                        </a:solidFill>
                        <a:latin typeface="Cambria Math" panose="02040503050406030204" pitchFamily="18" charset="0"/>
                      </a:rPr>
                      <m:t>𝟑</m:t>
                    </m:r>
                    <m:r>
                      <a:rPr lang="vi-VN" b="1" i="1" noProof="1" smtClean="0">
                        <a:solidFill>
                          <a:schemeClr val="tx1">
                            <a:lumMod val="95000"/>
                            <a:lumOff val="5000"/>
                          </a:schemeClr>
                        </a:solidFill>
                        <a:latin typeface="Cambria Math" panose="02040503050406030204" pitchFamily="18" charset="0"/>
                        <a:ea typeface="Cambria Math" panose="02040503050406030204" pitchFamily="18" charset="0"/>
                      </a:rPr>
                      <m:t>×</m:t>
                    </m:r>
                    <m:r>
                      <a:rPr lang="vi-VN" b="1" i="1" noProof="1" smtClean="0">
                        <a:solidFill>
                          <a:schemeClr val="tx1">
                            <a:lumMod val="95000"/>
                            <a:lumOff val="5000"/>
                          </a:schemeClr>
                        </a:solidFill>
                        <a:latin typeface="Cambria Math" panose="02040503050406030204" pitchFamily="18" charset="0"/>
                        <a:ea typeface="Cambria Math" panose="02040503050406030204" pitchFamily="18" charset="0"/>
                      </a:rPr>
                      <m:t>𝟑</m:t>
                    </m:r>
                  </m:oMath>
                </a14:m>
                <a:r>
                  <a:rPr lang="vi-VN" noProof="1">
                    <a:solidFill>
                      <a:schemeClr val="tx1">
                        <a:lumMod val="95000"/>
                        <a:lumOff val="5000"/>
                      </a:schemeClr>
                    </a:solidFill>
                  </a:rPr>
                  <a:t>.</a:t>
                </a:r>
              </a:p>
              <a:p>
                <a:pPr lvl="1"/>
                <a:r>
                  <a:rPr lang="vi-VN" b="1" noProof="1">
                    <a:solidFill>
                      <a:schemeClr val="tx2"/>
                    </a:solidFill>
                  </a:rPr>
                  <a:t>Sobel kernel xác định Gradient chiều ngang (Xác định cạnh đứng)</a:t>
                </a:r>
                <a:endParaRPr lang="en-US" b="1" noProof="1">
                  <a:solidFill>
                    <a:schemeClr val="tx2"/>
                  </a:solidFill>
                </a:endParaRPr>
              </a:p>
              <a:p>
                <a:pPr lvl="1"/>
                <a:endParaRPr lang="vi-VN" noProof="1">
                  <a:solidFill>
                    <a:schemeClr val="tx2"/>
                  </a:solidFill>
                </a:endParaRPr>
              </a:p>
              <a:p>
                <a:pPr marL="685800" lvl="2" indent="0" algn="ctr">
                  <a:buFont typeface="Actor"/>
                  <a:buNone/>
                </a:pPr>
                <a14:m>
                  <m:oMath xmlns:m="http://schemas.openxmlformats.org/officeDocument/2006/math">
                    <m:sSub>
                      <m:sSubPr>
                        <m:ctrlPr>
                          <a:rPr lang="vi-VN" i="1" noProof="1" smtClean="0">
                            <a:solidFill>
                              <a:schemeClr val="tx1">
                                <a:lumMod val="95000"/>
                                <a:lumOff val="5000"/>
                              </a:schemeClr>
                            </a:solidFill>
                            <a:latin typeface="Cambria Math" panose="02040503050406030204" pitchFamily="18" charset="0"/>
                          </a:rPr>
                        </m:ctrlPr>
                      </m:sSubPr>
                      <m:e>
                        <m:r>
                          <a:rPr lang="vi-VN" i="1" noProof="1" smtClean="0">
                            <a:solidFill>
                              <a:schemeClr val="tx1">
                                <a:lumMod val="95000"/>
                                <a:lumOff val="5000"/>
                              </a:schemeClr>
                            </a:solidFill>
                            <a:latin typeface="Cambria Math" panose="02040503050406030204" pitchFamily="18" charset="0"/>
                          </a:rPr>
                          <m:t>𝐺</m:t>
                        </m:r>
                      </m:e>
                      <m:sub>
                        <m:r>
                          <a:rPr lang="vi-VN" i="1" noProof="1" smtClean="0">
                            <a:solidFill>
                              <a:schemeClr val="tx1">
                                <a:lumMod val="95000"/>
                                <a:lumOff val="5000"/>
                              </a:schemeClr>
                            </a:solidFill>
                            <a:latin typeface="Cambria Math" panose="02040503050406030204" pitchFamily="18" charset="0"/>
                          </a:rPr>
                          <m:t>𝑥</m:t>
                        </m:r>
                      </m:sub>
                    </m:sSub>
                    <m:r>
                      <a:rPr lang="vi-VN" i="1" noProof="1" smtClean="0">
                        <a:solidFill>
                          <a:schemeClr val="tx1">
                            <a:lumMod val="95000"/>
                            <a:lumOff val="5000"/>
                          </a:schemeClr>
                        </a:solidFill>
                        <a:latin typeface="Cambria Math" panose="02040503050406030204" pitchFamily="18" charset="0"/>
                      </a:rPr>
                      <m:t>=</m:t>
                    </m:r>
                    <m:d>
                      <m:dPr>
                        <m:begChr m:val="["/>
                        <m:endChr m:val="]"/>
                        <m:ctrlPr>
                          <a:rPr lang="vi-VN" i="1" noProof="1" smtClean="0">
                            <a:solidFill>
                              <a:schemeClr val="tx1">
                                <a:lumMod val="95000"/>
                                <a:lumOff val="5000"/>
                              </a:schemeClr>
                            </a:solidFill>
                            <a:latin typeface="Cambria Math" panose="02040503050406030204" pitchFamily="18" charset="0"/>
                          </a:rPr>
                        </m:ctrlPr>
                      </m:dPr>
                      <m:e>
                        <m:m>
                          <m:mPr>
                            <m:mcs>
                              <m:mc>
                                <m:mcPr>
                                  <m:count m:val="3"/>
                                  <m:mcJc m:val="center"/>
                                </m:mcPr>
                              </m:mc>
                            </m:mcs>
                            <m:ctrlPr>
                              <a:rPr lang="vi-VN" i="1" noProof="1" smtClean="0">
                                <a:solidFill>
                                  <a:schemeClr val="tx1">
                                    <a:lumMod val="95000"/>
                                    <a:lumOff val="5000"/>
                                  </a:schemeClr>
                                </a:solidFill>
                                <a:latin typeface="Cambria Math" panose="02040503050406030204" pitchFamily="18" charset="0"/>
                              </a:rPr>
                            </m:ctrlPr>
                          </m:mPr>
                          <m:mr>
                            <m:e>
                              <m:r>
                                <m:rPr>
                                  <m:brk m:alnAt="7"/>
                                </m:rPr>
                                <a:rPr lang="vi-VN" i="1" noProof="1" smtClean="0">
                                  <a:solidFill>
                                    <a:schemeClr val="tx1">
                                      <a:lumMod val="95000"/>
                                      <a:lumOff val="5000"/>
                                    </a:schemeClr>
                                  </a:solidFill>
                                  <a:latin typeface="Cambria Math" panose="02040503050406030204" pitchFamily="18" charset="0"/>
                                </a:rPr>
                                <m:t>−</m:t>
                              </m:r>
                              <m:r>
                                <a:rPr lang="vi-VN" i="1" noProof="1" smtClean="0">
                                  <a:solidFill>
                                    <a:schemeClr val="tx1">
                                      <a:lumMod val="95000"/>
                                      <a:lumOff val="5000"/>
                                    </a:schemeClr>
                                  </a:solidFill>
                                  <a:latin typeface="Cambria Math" panose="02040503050406030204" pitchFamily="18" charset="0"/>
                                </a:rPr>
                                <m:t>1</m:t>
                              </m:r>
                            </m:e>
                            <m:e>
                              <m:r>
                                <a:rPr lang="vi-VN" b="1" i="1" noProof="1" smtClean="0">
                                  <a:solidFill>
                                    <a:srgbClr val="FF0000"/>
                                  </a:solidFill>
                                  <a:latin typeface="Cambria Math" panose="02040503050406030204" pitchFamily="18" charset="0"/>
                                </a:rPr>
                                <m:t>𝟎</m:t>
                              </m:r>
                            </m:e>
                            <m:e>
                              <m:r>
                                <a:rPr lang="vi-VN" i="1" noProof="1" smtClean="0">
                                  <a:solidFill>
                                    <a:schemeClr val="tx1">
                                      <a:lumMod val="95000"/>
                                      <a:lumOff val="5000"/>
                                    </a:schemeClr>
                                  </a:solidFill>
                                  <a:latin typeface="Cambria Math" panose="02040503050406030204" pitchFamily="18" charset="0"/>
                                </a:rPr>
                                <m:t>1</m:t>
                              </m:r>
                            </m:e>
                          </m:mr>
                          <m:mr>
                            <m:e>
                              <m:r>
                                <a:rPr lang="vi-VN" i="1" noProof="1" smtClean="0">
                                  <a:solidFill>
                                    <a:schemeClr val="tx1">
                                      <a:lumMod val="95000"/>
                                      <a:lumOff val="5000"/>
                                    </a:schemeClr>
                                  </a:solidFill>
                                  <a:latin typeface="Cambria Math" panose="02040503050406030204" pitchFamily="18" charset="0"/>
                                </a:rPr>
                                <m:t>−</m:t>
                              </m:r>
                              <m:r>
                                <a:rPr lang="vi-VN" i="1" noProof="1" smtClean="0">
                                  <a:solidFill>
                                    <a:schemeClr val="tx1">
                                      <a:lumMod val="95000"/>
                                      <a:lumOff val="5000"/>
                                    </a:schemeClr>
                                  </a:solidFill>
                                  <a:latin typeface="Cambria Math" panose="02040503050406030204" pitchFamily="18" charset="0"/>
                                </a:rPr>
                                <m:t>2</m:t>
                              </m:r>
                            </m:e>
                            <m:e>
                              <m:r>
                                <a:rPr lang="vi-VN" b="1" i="1" noProof="1" smtClean="0">
                                  <a:solidFill>
                                    <a:srgbClr val="FF0000"/>
                                  </a:solidFill>
                                  <a:latin typeface="Cambria Math" panose="02040503050406030204" pitchFamily="18" charset="0"/>
                                </a:rPr>
                                <m:t>𝟎</m:t>
                              </m:r>
                            </m:e>
                            <m:e>
                              <m:r>
                                <a:rPr lang="vi-VN" i="1" noProof="1" smtClean="0">
                                  <a:solidFill>
                                    <a:schemeClr val="tx1">
                                      <a:lumMod val="95000"/>
                                      <a:lumOff val="5000"/>
                                    </a:schemeClr>
                                  </a:solidFill>
                                  <a:latin typeface="Cambria Math" panose="02040503050406030204" pitchFamily="18" charset="0"/>
                                </a:rPr>
                                <m:t>2</m:t>
                              </m:r>
                            </m:e>
                          </m:mr>
                          <m:mr>
                            <m:e>
                              <m:r>
                                <a:rPr lang="vi-VN" i="1" noProof="1" smtClean="0">
                                  <a:solidFill>
                                    <a:schemeClr val="tx1">
                                      <a:lumMod val="95000"/>
                                      <a:lumOff val="5000"/>
                                    </a:schemeClr>
                                  </a:solidFill>
                                  <a:latin typeface="Cambria Math" panose="02040503050406030204" pitchFamily="18" charset="0"/>
                                </a:rPr>
                                <m:t>−</m:t>
                              </m:r>
                              <m:r>
                                <a:rPr lang="vi-VN" i="1" noProof="1" smtClean="0">
                                  <a:solidFill>
                                    <a:schemeClr val="tx1">
                                      <a:lumMod val="95000"/>
                                      <a:lumOff val="5000"/>
                                    </a:schemeClr>
                                  </a:solidFill>
                                  <a:latin typeface="Cambria Math" panose="02040503050406030204" pitchFamily="18" charset="0"/>
                                </a:rPr>
                                <m:t>1</m:t>
                              </m:r>
                            </m:e>
                            <m:e>
                              <m:r>
                                <a:rPr lang="vi-VN" b="1" i="1" noProof="1" smtClean="0">
                                  <a:solidFill>
                                    <a:srgbClr val="FF0000"/>
                                  </a:solidFill>
                                  <a:latin typeface="Cambria Math" panose="02040503050406030204" pitchFamily="18" charset="0"/>
                                </a:rPr>
                                <m:t>𝟎</m:t>
                              </m:r>
                            </m:e>
                            <m:e>
                              <m:r>
                                <a:rPr lang="vi-VN" i="1" noProof="1" smtClean="0">
                                  <a:solidFill>
                                    <a:schemeClr val="tx1">
                                      <a:lumMod val="95000"/>
                                      <a:lumOff val="5000"/>
                                    </a:schemeClr>
                                  </a:solidFill>
                                  <a:latin typeface="Cambria Math" panose="02040503050406030204" pitchFamily="18" charset="0"/>
                                </a:rPr>
                                <m:t>1</m:t>
                              </m:r>
                            </m:e>
                          </m:mr>
                        </m:m>
                      </m:e>
                    </m:d>
                  </m:oMath>
                </a14:m>
                <a:r>
                  <a:rPr lang="vi-VN" noProof="1">
                    <a:solidFill>
                      <a:schemeClr val="tx1">
                        <a:lumMod val="95000"/>
                        <a:lumOff val="5000"/>
                      </a:schemeClr>
                    </a:solidFill>
                  </a:rPr>
                  <a:t>		</a:t>
                </a:r>
                <a14:m>
                  <m:oMath xmlns:m="http://schemas.openxmlformats.org/officeDocument/2006/math">
                    <m:r>
                      <a:rPr lang="vi-VN" i="1" noProof="1" smtClean="0">
                        <a:solidFill>
                          <a:schemeClr val="tx1">
                            <a:lumMod val="95000"/>
                            <a:lumOff val="5000"/>
                          </a:schemeClr>
                        </a:solidFill>
                        <a:latin typeface="Cambria Math" panose="02040503050406030204" pitchFamily="18" charset="0"/>
                      </a:rPr>
                      <m:t>𝑆𝑉</m:t>
                    </m:r>
                    <m:r>
                      <a:rPr lang="vi-VN" i="1" noProof="1">
                        <a:solidFill>
                          <a:schemeClr val="tx1">
                            <a:lumMod val="95000"/>
                            <a:lumOff val="5000"/>
                          </a:schemeClr>
                        </a:solidFill>
                        <a:latin typeface="Cambria Math" panose="02040503050406030204" pitchFamily="18" charset="0"/>
                      </a:rPr>
                      <m:t>=</m:t>
                    </m:r>
                    <m:r>
                      <a:rPr lang="vi-VN" i="1" noProof="1">
                        <a:solidFill>
                          <a:schemeClr val="tx1">
                            <a:lumMod val="95000"/>
                            <a:lumOff val="5000"/>
                          </a:schemeClr>
                        </a:solidFill>
                        <a:latin typeface="Cambria Math" panose="02040503050406030204" pitchFamily="18" charset="0"/>
                      </a:rPr>
                      <m:t>𝐼</m:t>
                    </m:r>
                    <m:sSub>
                      <m:sSubPr>
                        <m:ctrlPr>
                          <a:rPr lang="vi-VN" i="1" noProof="1">
                            <a:solidFill>
                              <a:schemeClr val="tx1">
                                <a:lumMod val="95000"/>
                                <a:lumOff val="5000"/>
                              </a:schemeClr>
                            </a:solidFill>
                            <a:latin typeface="Cambria Math" panose="02040503050406030204" pitchFamily="18" charset="0"/>
                          </a:rPr>
                        </m:ctrlPr>
                      </m:sSubPr>
                      <m:e>
                        <m:r>
                          <a:rPr lang="vi-VN" noProof="1">
                            <a:solidFill>
                              <a:schemeClr val="tx1">
                                <a:lumMod val="95000"/>
                                <a:lumOff val="5000"/>
                              </a:schemeClr>
                            </a:solidFill>
                            <a:latin typeface="Cambria Math" panose="02040503050406030204" pitchFamily="18" charset="0"/>
                          </a:rPr>
                          <m:t>⊗</m:t>
                        </m:r>
                        <m:r>
                          <a:rPr lang="vi-VN" i="1" noProof="1">
                            <a:solidFill>
                              <a:schemeClr val="tx1">
                                <a:lumMod val="95000"/>
                                <a:lumOff val="5000"/>
                              </a:schemeClr>
                            </a:solidFill>
                            <a:latin typeface="Cambria Math" panose="02040503050406030204" pitchFamily="18" charset="0"/>
                          </a:rPr>
                          <m:t>𝐺</m:t>
                        </m:r>
                      </m:e>
                      <m:sub>
                        <m:r>
                          <a:rPr lang="vi-VN" i="1" noProof="1">
                            <a:solidFill>
                              <a:schemeClr val="tx1">
                                <a:lumMod val="95000"/>
                                <a:lumOff val="5000"/>
                              </a:schemeClr>
                            </a:solidFill>
                            <a:latin typeface="Cambria Math" panose="02040503050406030204" pitchFamily="18" charset="0"/>
                          </a:rPr>
                          <m:t>𝑥</m:t>
                        </m:r>
                      </m:sub>
                    </m:sSub>
                  </m:oMath>
                </a14:m>
                <a:endParaRPr lang="vi-VN" noProof="1">
                  <a:solidFill>
                    <a:schemeClr val="tx1">
                      <a:lumMod val="95000"/>
                      <a:lumOff val="5000"/>
                    </a:schemeClr>
                  </a:solidFill>
                </a:endParaRPr>
              </a:p>
              <a:p>
                <a:pPr lvl="1"/>
                <a:r>
                  <a:rPr lang="vi-VN" b="1" noProof="1">
                    <a:solidFill>
                      <a:schemeClr val="tx2"/>
                    </a:solidFill>
                  </a:rPr>
                  <a:t>Sobel kernel xác định Gradient chiều đứng (Xác định cạnh ngang)</a:t>
                </a:r>
                <a:endParaRPr lang="en-US" b="1" noProof="1">
                  <a:solidFill>
                    <a:schemeClr val="tx2"/>
                  </a:solidFill>
                </a:endParaRPr>
              </a:p>
              <a:p>
                <a:pPr lvl="1"/>
                <a:endParaRPr lang="vi-VN" noProof="1">
                  <a:solidFill>
                    <a:schemeClr val="tx2"/>
                  </a:solidFill>
                </a:endParaRPr>
              </a:p>
              <a:p>
                <a:pPr marL="342900" lvl="1" indent="0" algn="ctr">
                  <a:buFont typeface="Actor"/>
                  <a:buNone/>
                </a:pPr>
                <a14:m>
                  <m:oMath xmlns:m="http://schemas.openxmlformats.org/officeDocument/2006/math">
                    <m:sSub>
                      <m:sSubPr>
                        <m:ctrlPr>
                          <a:rPr lang="vi-VN" i="1" noProof="1" smtClean="0">
                            <a:solidFill>
                              <a:schemeClr val="tx1">
                                <a:lumMod val="95000"/>
                                <a:lumOff val="5000"/>
                              </a:schemeClr>
                            </a:solidFill>
                            <a:latin typeface="Cambria Math" panose="02040503050406030204" pitchFamily="18" charset="0"/>
                          </a:rPr>
                        </m:ctrlPr>
                      </m:sSubPr>
                      <m:e>
                        <m:r>
                          <a:rPr lang="vi-VN" i="1" noProof="1" smtClean="0">
                            <a:solidFill>
                              <a:schemeClr val="tx1">
                                <a:lumMod val="95000"/>
                                <a:lumOff val="5000"/>
                              </a:schemeClr>
                            </a:solidFill>
                            <a:latin typeface="Cambria Math" panose="02040503050406030204" pitchFamily="18" charset="0"/>
                          </a:rPr>
                          <m:t>𝐺</m:t>
                        </m:r>
                      </m:e>
                      <m:sub>
                        <m:r>
                          <a:rPr lang="vi-VN" i="1" noProof="1" smtClean="0">
                            <a:solidFill>
                              <a:schemeClr val="tx1">
                                <a:lumMod val="95000"/>
                                <a:lumOff val="5000"/>
                              </a:schemeClr>
                            </a:solidFill>
                            <a:latin typeface="Cambria Math" panose="02040503050406030204" pitchFamily="18" charset="0"/>
                          </a:rPr>
                          <m:t>𝑦</m:t>
                        </m:r>
                      </m:sub>
                    </m:sSub>
                    <m:r>
                      <a:rPr lang="vi-VN" i="1" noProof="1" smtClean="0">
                        <a:solidFill>
                          <a:schemeClr val="tx1">
                            <a:lumMod val="95000"/>
                            <a:lumOff val="5000"/>
                          </a:schemeClr>
                        </a:solidFill>
                        <a:latin typeface="Cambria Math" panose="02040503050406030204" pitchFamily="18" charset="0"/>
                      </a:rPr>
                      <m:t>=</m:t>
                    </m:r>
                    <m:d>
                      <m:dPr>
                        <m:begChr m:val="["/>
                        <m:endChr m:val="]"/>
                        <m:ctrlPr>
                          <a:rPr lang="vi-VN" i="1" noProof="1" smtClean="0">
                            <a:solidFill>
                              <a:schemeClr val="tx1">
                                <a:lumMod val="95000"/>
                                <a:lumOff val="5000"/>
                              </a:schemeClr>
                            </a:solidFill>
                            <a:latin typeface="Cambria Math" panose="02040503050406030204" pitchFamily="18" charset="0"/>
                          </a:rPr>
                        </m:ctrlPr>
                      </m:dPr>
                      <m:e>
                        <m:m>
                          <m:mPr>
                            <m:mcs>
                              <m:mc>
                                <m:mcPr>
                                  <m:count m:val="3"/>
                                  <m:mcJc m:val="center"/>
                                </m:mcPr>
                              </m:mc>
                            </m:mcs>
                            <m:ctrlPr>
                              <a:rPr lang="vi-VN" i="1" noProof="1" smtClean="0">
                                <a:solidFill>
                                  <a:schemeClr val="tx1">
                                    <a:lumMod val="95000"/>
                                    <a:lumOff val="5000"/>
                                  </a:schemeClr>
                                </a:solidFill>
                                <a:latin typeface="Cambria Math" panose="02040503050406030204" pitchFamily="18" charset="0"/>
                              </a:rPr>
                            </m:ctrlPr>
                          </m:mPr>
                          <m:mr>
                            <m:e>
                              <m:r>
                                <m:rPr>
                                  <m:brk m:alnAt="7"/>
                                </m:rPr>
                                <a:rPr lang="vi-VN" i="1" noProof="1" smtClean="0">
                                  <a:solidFill>
                                    <a:schemeClr val="tx1">
                                      <a:lumMod val="95000"/>
                                      <a:lumOff val="5000"/>
                                    </a:schemeClr>
                                  </a:solidFill>
                                  <a:latin typeface="Cambria Math" panose="02040503050406030204" pitchFamily="18" charset="0"/>
                                </a:rPr>
                                <m:t>−</m:t>
                              </m:r>
                              <m:r>
                                <a:rPr lang="vi-VN" i="1" noProof="1" smtClean="0">
                                  <a:solidFill>
                                    <a:schemeClr val="tx1">
                                      <a:lumMod val="95000"/>
                                      <a:lumOff val="5000"/>
                                    </a:schemeClr>
                                  </a:solidFill>
                                  <a:latin typeface="Cambria Math" panose="02040503050406030204" pitchFamily="18" charset="0"/>
                                </a:rPr>
                                <m:t>1</m:t>
                              </m:r>
                            </m:e>
                            <m:e>
                              <m:r>
                                <a:rPr lang="vi-VN" i="1" noProof="1" smtClean="0">
                                  <a:solidFill>
                                    <a:schemeClr val="tx1">
                                      <a:lumMod val="95000"/>
                                      <a:lumOff val="5000"/>
                                    </a:schemeClr>
                                  </a:solidFill>
                                  <a:latin typeface="Cambria Math" panose="02040503050406030204" pitchFamily="18" charset="0"/>
                                </a:rPr>
                                <m:t>−</m:t>
                              </m:r>
                              <m:r>
                                <a:rPr lang="vi-VN" i="1" noProof="1" smtClean="0">
                                  <a:solidFill>
                                    <a:schemeClr val="tx1">
                                      <a:lumMod val="95000"/>
                                      <a:lumOff val="5000"/>
                                    </a:schemeClr>
                                  </a:solidFill>
                                  <a:latin typeface="Cambria Math" panose="02040503050406030204" pitchFamily="18" charset="0"/>
                                </a:rPr>
                                <m:t>2</m:t>
                              </m:r>
                            </m:e>
                            <m:e>
                              <m:r>
                                <a:rPr lang="vi-VN" i="1" noProof="1" smtClean="0">
                                  <a:solidFill>
                                    <a:schemeClr val="tx1">
                                      <a:lumMod val="95000"/>
                                      <a:lumOff val="5000"/>
                                    </a:schemeClr>
                                  </a:solidFill>
                                  <a:latin typeface="Cambria Math" panose="02040503050406030204" pitchFamily="18" charset="0"/>
                                </a:rPr>
                                <m:t>−</m:t>
                              </m:r>
                              <m:r>
                                <a:rPr lang="vi-VN" i="1" noProof="1" smtClean="0">
                                  <a:solidFill>
                                    <a:schemeClr val="tx1">
                                      <a:lumMod val="95000"/>
                                      <a:lumOff val="5000"/>
                                    </a:schemeClr>
                                  </a:solidFill>
                                  <a:latin typeface="Cambria Math" panose="02040503050406030204" pitchFamily="18" charset="0"/>
                                </a:rPr>
                                <m:t>1</m:t>
                              </m:r>
                            </m:e>
                          </m:mr>
                          <m:mr>
                            <m:e>
                              <m:r>
                                <a:rPr lang="vi-VN" b="1" i="1" noProof="1" smtClean="0">
                                  <a:solidFill>
                                    <a:srgbClr val="FF0000"/>
                                  </a:solidFill>
                                  <a:latin typeface="Cambria Math" panose="02040503050406030204" pitchFamily="18" charset="0"/>
                                </a:rPr>
                                <m:t>𝟎</m:t>
                              </m:r>
                            </m:e>
                            <m:e>
                              <m:r>
                                <a:rPr lang="vi-VN" b="1" i="1" noProof="1" smtClean="0">
                                  <a:solidFill>
                                    <a:srgbClr val="FF0000"/>
                                  </a:solidFill>
                                  <a:latin typeface="Cambria Math" panose="02040503050406030204" pitchFamily="18" charset="0"/>
                                </a:rPr>
                                <m:t>𝟎</m:t>
                              </m:r>
                            </m:e>
                            <m:e>
                              <m:r>
                                <a:rPr lang="vi-VN" b="1" i="1" noProof="1" smtClean="0">
                                  <a:solidFill>
                                    <a:srgbClr val="FF0000"/>
                                  </a:solidFill>
                                  <a:latin typeface="Cambria Math" panose="02040503050406030204" pitchFamily="18" charset="0"/>
                                </a:rPr>
                                <m:t>𝟎</m:t>
                              </m:r>
                            </m:e>
                          </m:mr>
                          <m:mr>
                            <m:e>
                              <m:r>
                                <a:rPr lang="vi-VN" i="1" noProof="1" smtClean="0">
                                  <a:solidFill>
                                    <a:schemeClr val="tx1">
                                      <a:lumMod val="95000"/>
                                      <a:lumOff val="5000"/>
                                    </a:schemeClr>
                                  </a:solidFill>
                                  <a:latin typeface="Cambria Math" panose="02040503050406030204" pitchFamily="18" charset="0"/>
                                </a:rPr>
                                <m:t>1</m:t>
                              </m:r>
                            </m:e>
                            <m:e>
                              <m:r>
                                <a:rPr lang="vi-VN" i="1" noProof="1" smtClean="0">
                                  <a:solidFill>
                                    <a:schemeClr val="tx1">
                                      <a:lumMod val="95000"/>
                                      <a:lumOff val="5000"/>
                                    </a:schemeClr>
                                  </a:solidFill>
                                  <a:latin typeface="Cambria Math" panose="02040503050406030204" pitchFamily="18" charset="0"/>
                                </a:rPr>
                                <m:t>2</m:t>
                              </m:r>
                            </m:e>
                            <m:e>
                              <m:r>
                                <a:rPr lang="vi-VN" i="1" noProof="1" smtClean="0">
                                  <a:solidFill>
                                    <a:schemeClr val="tx1">
                                      <a:lumMod val="95000"/>
                                      <a:lumOff val="5000"/>
                                    </a:schemeClr>
                                  </a:solidFill>
                                  <a:latin typeface="Cambria Math" panose="02040503050406030204" pitchFamily="18" charset="0"/>
                                </a:rPr>
                                <m:t>1</m:t>
                              </m:r>
                            </m:e>
                          </m:mr>
                        </m:m>
                      </m:e>
                    </m:d>
                  </m:oMath>
                </a14:m>
                <a:r>
                  <a:rPr lang="vi-VN" noProof="1">
                    <a:solidFill>
                      <a:schemeClr val="tx1">
                        <a:lumMod val="95000"/>
                        <a:lumOff val="5000"/>
                      </a:schemeClr>
                    </a:solidFill>
                  </a:rPr>
                  <a:t>		</a:t>
                </a:r>
                <a14:m>
                  <m:oMath xmlns:m="http://schemas.openxmlformats.org/officeDocument/2006/math">
                    <m:sSub>
                      <m:sSubPr>
                        <m:ctrlPr>
                          <a:rPr lang="vi-VN" i="1" noProof="1">
                            <a:solidFill>
                              <a:schemeClr val="tx1">
                                <a:lumMod val="95000"/>
                                <a:lumOff val="5000"/>
                              </a:schemeClr>
                            </a:solidFill>
                            <a:latin typeface="Cambria Math" panose="02040503050406030204" pitchFamily="18" charset="0"/>
                          </a:rPr>
                        </m:ctrlPr>
                      </m:sSubPr>
                      <m:e>
                        <m:r>
                          <a:rPr lang="vi-VN" i="1" noProof="1">
                            <a:solidFill>
                              <a:schemeClr val="tx1">
                                <a:lumMod val="95000"/>
                                <a:lumOff val="5000"/>
                              </a:schemeClr>
                            </a:solidFill>
                            <a:latin typeface="Cambria Math" panose="02040503050406030204" pitchFamily="18" charset="0"/>
                          </a:rPr>
                          <m:t>𝑆</m:t>
                        </m:r>
                        <m:r>
                          <a:rPr lang="vi-VN" i="1" noProof="1" smtClean="0">
                            <a:solidFill>
                              <a:schemeClr val="tx1">
                                <a:lumMod val="95000"/>
                                <a:lumOff val="5000"/>
                              </a:schemeClr>
                            </a:solidFill>
                            <a:latin typeface="Cambria Math" panose="02040503050406030204" pitchFamily="18" charset="0"/>
                          </a:rPr>
                          <m:t>𝐻</m:t>
                        </m:r>
                        <m:r>
                          <a:rPr lang="vi-VN" i="1" noProof="1">
                            <a:solidFill>
                              <a:schemeClr val="tx1">
                                <a:lumMod val="95000"/>
                                <a:lumOff val="5000"/>
                              </a:schemeClr>
                            </a:solidFill>
                            <a:latin typeface="Cambria Math" panose="02040503050406030204" pitchFamily="18" charset="0"/>
                          </a:rPr>
                          <m:t>=</m:t>
                        </m:r>
                        <m:r>
                          <a:rPr lang="vi-VN" i="1" noProof="1">
                            <a:solidFill>
                              <a:schemeClr val="tx1">
                                <a:lumMod val="95000"/>
                                <a:lumOff val="5000"/>
                              </a:schemeClr>
                            </a:solidFill>
                            <a:latin typeface="Cambria Math" panose="02040503050406030204" pitchFamily="18" charset="0"/>
                          </a:rPr>
                          <m:t>𝐼</m:t>
                        </m:r>
                        <m:r>
                          <a:rPr lang="vi-VN" noProof="1">
                            <a:solidFill>
                              <a:schemeClr val="tx1">
                                <a:lumMod val="95000"/>
                                <a:lumOff val="5000"/>
                              </a:schemeClr>
                            </a:solidFill>
                            <a:latin typeface="Cambria Math" panose="02040503050406030204" pitchFamily="18" charset="0"/>
                          </a:rPr>
                          <m:t>⊗</m:t>
                        </m:r>
                        <m:r>
                          <a:rPr lang="vi-VN" i="1" noProof="1">
                            <a:solidFill>
                              <a:schemeClr val="tx1">
                                <a:lumMod val="95000"/>
                                <a:lumOff val="5000"/>
                              </a:schemeClr>
                            </a:solidFill>
                            <a:latin typeface="Cambria Math" panose="02040503050406030204" pitchFamily="18" charset="0"/>
                          </a:rPr>
                          <m:t>𝐺</m:t>
                        </m:r>
                      </m:e>
                      <m:sub>
                        <m:r>
                          <a:rPr lang="vi-VN" i="1" noProof="1">
                            <a:solidFill>
                              <a:schemeClr val="tx1">
                                <a:lumMod val="95000"/>
                                <a:lumOff val="5000"/>
                              </a:schemeClr>
                            </a:solidFill>
                            <a:latin typeface="Cambria Math" panose="02040503050406030204" pitchFamily="18" charset="0"/>
                          </a:rPr>
                          <m:t>𝑦</m:t>
                        </m:r>
                      </m:sub>
                    </m:sSub>
                  </m:oMath>
                </a14:m>
                <a:endParaRPr lang="vi-VN" noProof="1">
                  <a:solidFill>
                    <a:schemeClr val="tx1">
                      <a:lumMod val="95000"/>
                      <a:lumOff val="5000"/>
                    </a:schemeClr>
                  </a:solidFill>
                </a:endParaRPr>
              </a:p>
              <a:p>
                <a:pPr lvl="1"/>
                <a:r>
                  <a:rPr lang="vi-VN" b="1" noProof="1">
                    <a:solidFill>
                      <a:schemeClr val="tx2"/>
                    </a:solidFill>
                  </a:rPr>
                  <a:t>Mỗi điểm của ảnh kết quả được xác định bằng độ lớn của Gradient</a:t>
                </a:r>
              </a:p>
              <a:p>
                <a:pPr marL="342900" lvl="1" indent="0">
                  <a:buFont typeface="Actor"/>
                  <a:buNone/>
                </a:pPr>
                <a14:m>
                  <m:oMathPara xmlns:m="http://schemas.openxmlformats.org/officeDocument/2006/math">
                    <m:oMathParaPr>
                      <m:jc m:val="center"/>
                    </m:oMathParaPr>
                    <m:oMath xmlns:m="http://schemas.openxmlformats.org/officeDocument/2006/math">
                      <m:r>
                        <a:rPr lang="vi-VN" i="1" noProof="1" smtClean="0">
                          <a:solidFill>
                            <a:schemeClr val="tx1">
                              <a:lumMod val="95000"/>
                              <a:lumOff val="5000"/>
                            </a:schemeClr>
                          </a:solidFill>
                          <a:latin typeface="Cambria Math" panose="02040503050406030204" pitchFamily="18" charset="0"/>
                        </a:rPr>
                        <m:t>𝐷</m:t>
                      </m:r>
                      <m:d>
                        <m:dPr>
                          <m:ctrlPr>
                            <a:rPr lang="vi-VN" i="1" noProof="1" smtClean="0">
                              <a:solidFill>
                                <a:schemeClr val="tx1">
                                  <a:lumMod val="95000"/>
                                  <a:lumOff val="5000"/>
                                </a:schemeClr>
                              </a:solidFill>
                              <a:latin typeface="Cambria Math" panose="02040503050406030204" pitchFamily="18" charset="0"/>
                            </a:rPr>
                          </m:ctrlPr>
                        </m:dPr>
                        <m:e>
                          <m:r>
                            <a:rPr lang="vi-VN" i="1" noProof="1" smtClean="0">
                              <a:solidFill>
                                <a:schemeClr val="tx1">
                                  <a:lumMod val="95000"/>
                                  <a:lumOff val="5000"/>
                                </a:schemeClr>
                              </a:solidFill>
                              <a:latin typeface="Cambria Math" panose="02040503050406030204" pitchFamily="18" charset="0"/>
                            </a:rPr>
                            <m:t>𝑥</m:t>
                          </m:r>
                          <m:r>
                            <a:rPr lang="vi-VN" i="1" noProof="1" smtClean="0">
                              <a:solidFill>
                                <a:schemeClr val="tx1">
                                  <a:lumMod val="95000"/>
                                  <a:lumOff val="5000"/>
                                </a:schemeClr>
                              </a:solidFill>
                              <a:latin typeface="Cambria Math" panose="02040503050406030204" pitchFamily="18" charset="0"/>
                            </a:rPr>
                            <m:t>,</m:t>
                          </m:r>
                          <m:r>
                            <a:rPr lang="vi-VN" i="1" noProof="1" smtClean="0">
                              <a:solidFill>
                                <a:schemeClr val="tx1">
                                  <a:lumMod val="95000"/>
                                  <a:lumOff val="5000"/>
                                </a:schemeClr>
                              </a:solidFill>
                              <a:latin typeface="Cambria Math" panose="02040503050406030204" pitchFamily="18" charset="0"/>
                            </a:rPr>
                            <m:t>𝑦</m:t>
                          </m:r>
                        </m:e>
                      </m:d>
                      <m:r>
                        <a:rPr lang="vi-VN" i="1" noProof="1" smtClean="0">
                          <a:solidFill>
                            <a:schemeClr val="tx1">
                              <a:lumMod val="95000"/>
                              <a:lumOff val="5000"/>
                            </a:schemeClr>
                          </a:solidFill>
                          <a:latin typeface="Cambria Math" panose="02040503050406030204" pitchFamily="18" charset="0"/>
                        </a:rPr>
                        <m:t>=</m:t>
                      </m:r>
                      <m:rad>
                        <m:radPr>
                          <m:degHide m:val="on"/>
                          <m:ctrlPr>
                            <a:rPr lang="vi-VN" i="1" noProof="1" smtClean="0">
                              <a:solidFill>
                                <a:schemeClr val="tx1">
                                  <a:lumMod val="95000"/>
                                  <a:lumOff val="5000"/>
                                </a:schemeClr>
                              </a:solidFill>
                              <a:latin typeface="Cambria Math" panose="02040503050406030204" pitchFamily="18" charset="0"/>
                            </a:rPr>
                          </m:ctrlPr>
                        </m:radPr>
                        <m:deg/>
                        <m:e>
                          <m:sSup>
                            <m:sSupPr>
                              <m:ctrlPr>
                                <a:rPr lang="vi-VN" i="1" noProof="1" smtClean="0">
                                  <a:solidFill>
                                    <a:schemeClr val="tx1">
                                      <a:lumMod val="95000"/>
                                      <a:lumOff val="5000"/>
                                    </a:schemeClr>
                                  </a:solidFill>
                                  <a:latin typeface="Cambria Math" panose="02040503050406030204" pitchFamily="18" charset="0"/>
                                </a:rPr>
                              </m:ctrlPr>
                            </m:sSupPr>
                            <m:e>
                              <m:r>
                                <a:rPr lang="vi-VN" i="1" noProof="1">
                                  <a:solidFill>
                                    <a:schemeClr val="tx1">
                                      <a:lumMod val="95000"/>
                                      <a:lumOff val="5000"/>
                                    </a:schemeClr>
                                  </a:solidFill>
                                  <a:latin typeface="Cambria Math" panose="02040503050406030204" pitchFamily="18" charset="0"/>
                                </a:rPr>
                                <m:t>𝑆𝐻</m:t>
                              </m:r>
                              <m:d>
                                <m:dPr>
                                  <m:ctrlPr>
                                    <a:rPr lang="vi-VN" i="1" noProof="1">
                                      <a:solidFill>
                                        <a:schemeClr val="tx1">
                                          <a:lumMod val="95000"/>
                                          <a:lumOff val="5000"/>
                                        </a:schemeClr>
                                      </a:solidFill>
                                      <a:latin typeface="Cambria Math" panose="02040503050406030204" pitchFamily="18" charset="0"/>
                                    </a:rPr>
                                  </m:ctrlPr>
                                </m:dPr>
                                <m:e>
                                  <m:r>
                                    <a:rPr lang="vi-VN" i="1" noProof="1">
                                      <a:solidFill>
                                        <a:schemeClr val="tx1">
                                          <a:lumMod val="95000"/>
                                          <a:lumOff val="5000"/>
                                        </a:schemeClr>
                                      </a:solidFill>
                                      <a:latin typeface="Cambria Math" panose="02040503050406030204" pitchFamily="18" charset="0"/>
                                    </a:rPr>
                                    <m:t>𝑥</m:t>
                                  </m:r>
                                  <m:r>
                                    <a:rPr lang="vi-VN" i="1" noProof="1">
                                      <a:solidFill>
                                        <a:schemeClr val="tx1">
                                          <a:lumMod val="95000"/>
                                          <a:lumOff val="5000"/>
                                        </a:schemeClr>
                                      </a:solidFill>
                                      <a:latin typeface="Cambria Math" panose="02040503050406030204" pitchFamily="18" charset="0"/>
                                    </a:rPr>
                                    <m:t>,</m:t>
                                  </m:r>
                                  <m:r>
                                    <a:rPr lang="vi-VN" i="1" noProof="1">
                                      <a:solidFill>
                                        <a:schemeClr val="tx1">
                                          <a:lumMod val="95000"/>
                                          <a:lumOff val="5000"/>
                                        </a:schemeClr>
                                      </a:solidFill>
                                      <a:latin typeface="Cambria Math" panose="02040503050406030204" pitchFamily="18" charset="0"/>
                                    </a:rPr>
                                    <m:t>𝑦</m:t>
                                  </m:r>
                                </m:e>
                              </m:d>
                            </m:e>
                            <m:sup>
                              <m:r>
                                <a:rPr lang="vi-VN" i="1" noProof="1" smtClean="0">
                                  <a:solidFill>
                                    <a:schemeClr val="tx1">
                                      <a:lumMod val="95000"/>
                                      <a:lumOff val="5000"/>
                                    </a:schemeClr>
                                  </a:solidFill>
                                  <a:latin typeface="Cambria Math" panose="02040503050406030204" pitchFamily="18" charset="0"/>
                                </a:rPr>
                                <m:t>2</m:t>
                              </m:r>
                            </m:sup>
                          </m:sSup>
                          <m:r>
                            <a:rPr lang="vi-VN" i="1" noProof="1" smtClean="0">
                              <a:solidFill>
                                <a:schemeClr val="tx1">
                                  <a:lumMod val="95000"/>
                                  <a:lumOff val="5000"/>
                                </a:schemeClr>
                              </a:solidFill>
                              <a:latin typeface="Cambria Math" panose="02040503050406030204" pitchFamily="18" charset="0"/>
                            </a:rPr>
                            <m:t>+</m:t>
                          </m:r>
                          <m:sSup>
                            <m:sSupPr>
                              <m:ctrlPr>
                                <a:rPr lang="vi-VN" i="1" noProof="1">
                                  <a:solidFill>
                                    <a:schemeClr val="tx1">
                                      <a:lumMod val="95000"/>
                                      <a:lumOff val="5000"/>
                                    </a:schemeClr>
                                  </a:solidFill>
                                  <a:latin typeface="Cambria Math" panose="02040503050406030204" pitchFamily="18" charset="0"/>
                                </a:rPr>
                              </m:ctrlPr>
                            </m:sSupPr>
                            <m:e>
                              <m:r>
                                <a:rPr lang="vi-VN" i="1" noProof="1">
                                  <a:solidFill>
                                    <a:schemeClr val="tx1">
                                      <a:lumMod val="95000"/>
                                      <a:lumOff val="5000"/>
                                    </a:schemeClr>
                                  </a:solidFill>
                                  <a:latin typeface="Cambria Math" panose="02040503050406030204" pitchFamily="18" charset="0"/>
                                </a:rPr>
                                <m:t>𝑆</m:t>
                              </m:r>
                              <m:r>
                                <a:rPr lang="vi-VN" i="1" noProof="1" smtClean="0">
                                  <a:solidFill>
                                    <a:schemeClr val="tx1">
                                      <a:lumMod val="95000"/>
                                      <a:lumOff val="5000"/>
                                    </a:schemeClr>
                                  </a:solidFill>
                                  <a:latin typeface="Cambria Math" panose="02040503050406030204" pitchFamily="18" charset="0"/>
                                </a:rPr>
                                <m:t>𝑉</m:t>
                              </m:r>
                              <m:d>
                                <m:dPr>
                                  <m:ctrlPr>
                                    <a:rPr lang="vi-VN" i="1" noProof="1">
                                      <a:solidFill>
                                        <a:schemeClr val="tx1">
                                          <a:lumMod val="95000"/>
                                          <a:lumOff val="5000"/>
                                        </a:schemeClr>
                                      </a:solidFill>
                                      <a:latin typeface="Cambria Math" panose="02040503050406030204" pitchFamily="18" charset="0"/>
                                    </a:rPr>
                                  </m:ctrlPr>
                                </m:dPr>
                                <m:e>
                                  <m:r>
                                    <a:rPr lang="vi-VN" i="1" noProof="1">
                                      <a:solidFill>
                                        <a:schemeClr val="tx1">
                                          <a:lumMod val="95000"/>
                                          <a:lumOff val="5000"/>
                                        </a:schemeClr>
                                      </a:solidFill>
                                      <a:latin typeface="Cambria Math" panose="02040503050406030204" pitchFamily="18" charset="0"/>
                                    </a:rPr>
                                    <m:t>𝑥</m:t>
                                  </m:r>
                                  <m:r>
                                    <a:rPr lang="vi-VN" i="1" noProof="1">
                                      <a:solidFill>
                                        <a:schemeClr val="tx1">
                                          <a:lumMod val="95000"/>
                                          <a:lumOff val="5000"/>
                                        </a:schemeClr>
                                      </a:solidFill>
                                      <a:latin typeface="Cambria Math" panose="02040503050406030204" pitchFamily="18" charset="0"/>
                                    </a:rPr>
                                    <m:t>,</m:t>
                                  </m:r>
                                  <m:r>
                                    <a:rPr lang="vi-VN" i="1" noProof="1">
                                      <a:solidFill>
                                        <a:schemeClr val="tx1">
                                          <a:lumMod val="95000"/>
                                          <a:lumOff val="5000"/>
                                        </a:schemeClr>
                                      </a:solidFill>
                                      <a:latin typeface="Cambria Math" panose="02040503050406030204" pitchFamily="18" charset="0"/>
                                    </a:rPr>
                                    <m:t>𝑦</m:t>
                                  </m:r>
                                </m:e>
                              </m:d>
                            </m:e>
                            <m:sup>
                              <m:r>
                                <a:rPr lang="vi-VN" i="1" noProof="1">
                                  <a:solidFill>
                                    <a:schemeClr val="tx1">
                                      <a:lumMod val="95000"/>
                                      <a:lumOff val="5000"/>
                                    </a:schemeClr>
                                  </a:solidFill>
                                  <a:latin typeface="Cambria Math" panose="02040503050406030204" pitchFamily="18" charset="0"/>
                                </a:rPr>
                                <m:t>2</m:t>
                              </m:r>
                            </m:sup>
                          </m:sSup>
                        </m:e>
                      </m:rad>
                    </m:oMath>
                  </m:oMathPara>
                </a14:m>
                <a:endParaRPr lang="vi-VN" noProof="1">
                  <a:solidFill>
                    <a:schemeClr val="tx1">
                      <a:lumMod val="95000"/>
                      <a:lumOff val="5000"/>
                    </a:schemeClr>
                  </a:solidFill>
                </a:endParaRPr>
              </a:p>
            </p:txBody>
          </p:sp>
        </mc:Choice>
        <mc:Fallback xmlns="">
          <p:sp>
            <p:nvSpPr>
              <p:cNvPr id="6" name="Chỗ dành sẵn cho Nội dung 2">
                <a:extLst>
                  <a:ext uri="{FF2B5EF4-FFF2-40B4-BE49-F238E27FC236}">
                    <a16:creationId xmlns:a16="http://schemas.microsoft.com/office/drawing/2014/main" id="{6442B69D-7DC9-4412-8C8F-7B23CF8E834D}"/>
                  </a:ext>
                </a:extLst>
              </p:cNvPr>
              <p:cNvSpPr txBox="1">
                <a:spLocks noRot="1" noChangeAspect="1" noMove="1" noResize="1" noEditPoints="1" noAdjustHandles="1" noChangeArrowheads="1" noChangeShapeType="1" noTextEdit="1"/>
              </p:cNvSpPr>
              <p:nvPr/>
            </p:nvSpPr>
            <p:spPr>
              <a:xfrm>
                <a:off x="0" y="644941"/>
                <a:ext cx="9005348" cy="4634290"/>
              </a:xfrm>
              <a:prstGeom prst="rect">
                <a:avLst/>
              </a:prstGeom>
              <a:blipFill>
                <a:blip r:embed="rId3"/>
                <a:stretch>
                  <a:fillRect/>
                </a:stretch>
              </a:blipFill>
              <a:ln>
                <a:noFill/>
              </a:ln>
            </p:spPr>
            <p:txBody>
              <a:bodyPr/>
              <a:lstStyle/>
              <a:p>
                <a:r>
                  <a:rPr lang="en-US">
                    <a:noFill/>
                  </a:rPr>
                  <a:t> </a:t>
                </a:r>
              </a:p>
            </p:txBody>
          </p:sp>
        </mc:Fallback>
      </mc:AlternateContent>
      <p:sp>
        <p:nvSpPr>
          <p:cNvPr id="9" name="Hình chữ nhật 8">
            <a:extLst>
              <a:ext uri="{FF2B5EF4-FFF2-40B4-BE49-F238E27FC236}">
                <a16:creationId xmlns:a16="http://schemas.microsoft.com/office/drawing/2014/main" id="{2FB0C3C4-3F8D-4C18-BF9B-5C9D386DD5CA}"/>
              </a:ext>
            </a:extLst>
          </p:cNvPr>
          <p:cNvSpPr/>
          <p:nvPr/>
        </p:nvSpPr>
        <p:spPr>
          <a:xfrm>
            <a:off x="1041851" y="2051212"/>
            <a:ext cx="609022" cy="841050"/>
          </a:xfrm>
          <a:prstGeom prst="rect">
            <a:avLst/>
          </a:prstGeom>
          <a:gradFill>
            <a:gsLst>
              <a:gs pos="0">
                <a:schemeClr val="tx1">
                  <a:lumMod val="95000"/>
                  <a:lumOff val="5000"/>
                </a:schemeClr>
              </a:gs>
              <a:gs pos="74000">
                <a:schemeClr val="bg1"/>
              </a:gs>
              <a:gs pos="83000">
                <a:schemeClr val="bg1"/>
              </a:gs>
              <a:gs pos="100000">
                <a:schemeClr val="bg1"/>
              </a:gs>
            </a:gsLst>
            <a:lin ang="0" scaled="1"/>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0" name="Hình chữ nhật 9">
            <a:extLst>
              <a:ext uri="{FF2B5EF4-FFF2-40B4-BE49-F238E27FC236}">
                <a16:creationId xmlns:a16="http://schemas.microsoft.com/office/drawing/2014/main" id="{0F4E3BBD-58FF-478B-85DF-FFC052F6602B}"/>
              </a:ext>
            </a:extLst>
          </p:cNvPr>
          <p:cNvSpPr/>
          <p:nvPr/>
        </p:nvSpPr>
        <p:spPr>
          <a:xfrm rot="5400000">
            <a:off x="1081775" y="3140657"/>
            <a:ext cx="849878" cy="929727"/>
          </a:xfrm>
          <a:prstGeom prst="rect">
            <a:avLst/>
          </a:prstGeom>
          <a:gradFill>
            <a:gsLst>
              <a:gs pos="0">
                <a:schemeClr val="tx1">
                  <a:lumMod val="95000"/>
                  <a:lumOff val="5000"/>
                </a:schemeClr>
              </a:gs>
              <a:gs pos="74000">
                <a:schemeClr val="bg1"/>
              </a:gs>
              <a:gs pos="83000">
                <a:schemeClr val="bg1"/>
              </a:gs>
              <a:gs pos="100000">
                <a:schemeClr val="bg1"/>
              </a:gs>
            </a:gsLst>
            <a:lin ang="0" scaled="1"/>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cxnSp>
        <p:nvCxnSpPr>
          <p:cNvPr id="11" name="Đường kết nối Mũi tên Thẳng 10">
            <a:extLst>
              <a:ext uri="{FF2B5EF4-FFF2-40B4-BE49-F238E27FC236}">
                <a16:creationId xmlns:a16="http://schemas.microsoft.com/office/drawing/2014/main" id="{4C422451-097B-4001-9C1B-DBDB579922F2}"/>
              </a:ext>
            </a:extLst>
          </p:cNvPr>
          <p:cNvCxnSpPr>
            <a:cxnSpLocks/>
          </p:cNvCxnSpPr>
          <p:nvPr/>
        </p:nvCxnSpPr>
        <p:spPr>
          <a:xfrm>
            <a:off x="1286698" y="2473505"/>
            <a:ext cx="728349" cy="0"/>
          </a:xfrm>
          <a:prstGeom prst="straightConnector1">
            <a:avLst/>
          </a:prstGeom>
          <a:ln w="38100">
            <a:solidFill>
              <a:srgbClr val="FF0000"/>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 name="Đường kết nối Mũi tên Thẳng 11">
            <a:extLst>
              <a:ext uri="{FF2B5EF4-FFF2-40B4-BE49-F238E27FC236}">
                <a16:creationId xmlns:a16="http://schemas.microsoft.com/office/drawing/2014/main" id="{CA606415-D5A6-4BA4-8F88-18815BF18A09}"/>
              </a:ext>
            </a:extLst>
          </p:cNvPr>
          <p:cNvCxnSpPr>
            <a:cxnSpLocks/>
          </p:cNvCxnSpPr>
          <p:nvPr/>
        </p:nvCxnSpPr>
        <p:spPr>
          <a:xfrm>
            <a:off x="1529431" y="3411258"/>
            <a:ext cx="0" cy="746405"/>
          </a:xfrm>
          <a:prstGeom prst="straightConnector1">
            <a:avLst/>
          </a:prstGeom>
          <a:ln w="38100">
            <a:solidFill>
              <a:srgbClr val="FF0000"/>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 name="Đường nối Thẳng 14">
            <a:extLst>
              <a:ext uri="{FF2B5EF4-FFF2-40B4-BE49-F238E27FC236}">
                <a16:creationId xmlns:a16="http://schemas.microsoft.com/office/drawing/2014/main" id="{FE953767-8CEC-41D4-AF03-4CB942599BC9}"/>
              </a:ext>
            </a:extLst>
          </p:cNvPr>
          <p:cNvCxnSpPr>
            <a:cxnSpLocks/>
          </p:cNvCxnSpPr>
          <p:nvPr/>
        </p:nvCxnSpPr>
        <p:spPr>
          <a:xfrm>
            <a:off x="1419610" y="2051212"/>
            <a:ext cx="0" cy="84105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8" name="Đường nối Thẳng 17">
            <a:extLst>
              <a:ext uri="{FF2B5EF4-FFF2-40B4-BE49-F238E27FC236}">
                <a16:creationId xmlns:a16="http://schemas.microsoft.com/office/drawing/2014/main" id="{458E1439-CE12-4A8B-9AEB-5267E396C960}"/>
              </a:ext>
            </a:extLst>
          </p:cNvPr>
          <p:cNvCxnSpPr>
            <a:cxnSpLocks/>
          </p:cNvCxnSpPr>
          <p:nvPr/>
        </p:nvCxnSpPr>
        <p:spPr>
          <a:xfrm flipH="1">
            <a:off x="994341" y="3758953"/>
            <a:ext cx="977237" cy="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5345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39"/>
          <p:cNvSpPr txBox="1">
            <a:spLocks noGrp="1"/>
          </p:cNvSpPr>
          <p:nvPr>
            <p:ph type="title"/>
          </p:nvPr>
        </p:nvSpPr>
        <p:spPr>
          <a:xfrm>
            <a:off x="713250" y="539500"/>
            <a:ext cx="7717500" cy="539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800" dirty="0">
                <a:latin typeface="+mn-lt"/>
              </a:rPr>
              <a:t>Sobel filter</a:t>
            </a:r>
          </a:p>
        </p:txBody>
      </p:sp>
      <p:sp>
        <p:nvSpPr>
          <p:cNvPr id="404" name="Google Shape;404;p39"/>
          <p:cNvSpPr/>
          <p:nvPr/>
        </p:nvSpPr>
        <p:spPr>
          <a:xfrm rot="5400000">
            <a:off x="1681950" y="183909"/>
            <a:ext cx="43200" cy="198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mc:AlternateContent xmlns:mc="http://schemas.openxmlformats.org/markup-compatibility/2006" xmlns:a14="http://schemas.microsoft.com/office/drawing/2010/main">
        <mc:Choice Requires="a14">
          <p:sp>
            <p:nvSpPr>
              <p:cNvPr id="5" name="Chỗ dành sẵn cho Nội dung 2">
                <a:extLst>
                  <a:ext uri="{FF2B5EF4-FFF2-40B4-BE49-F238E27FC236}">
                    <a16:creationId xmlns:a16="http://schemas.microsoft.com/office/drawing/2014/main" id="{5B484AFA-28DF-40C1-896E-EB459BA7D31B}"/>
                  </a:ext>
                </a:extLst>
              </p:cNvPr>
              <p:cNvSpPr txBox="1">
                <a:spLocks/>
              </p:cNvSpPr>
              <p:nvPr/>
            </p:nvSpPr>
            <p:spPr>
              <a:xfrm>
                <a:off x="139187" y="1339951"/>
                <a:ext cx="9090790" cy="3313056"/>
              </a:xfrm>
              <a:prstGeom prst="rect">
                <a:avLst/>
              </a:prstGeom>
              <a:noFill/>
              <a:ln>
                <a:noFill/>
              </a:ln>
            </p:spPr>
            <p:txBody>
              <a:bodyPr spcFirstLastPara="1" wrap="square" lIns="91425" tIns="91425" rIns="91425" bIns="91425" anchor="ctr" anchorCtr="0">
                <a:normAutofit fontScale="77500" lnSpcReduction="20000"/>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lt2"/>
                  </a:buClr>
                  <a:buSzPts val="1200"/>
                  <a:buFont typeface="Actor"/>
                  <a:buChar char="●"/>
                  <a:defRPr sz="1200" b="0" i="0" u="none" strike="noStrike" cap="none">
                    <a:solidFill>
                      <a:schemeClr val="dk1"/>
                    </a:solidFill>
                    <a:latin typeface="Actor"/>
                    <a:ea typeface="Actor"/>
                    <a:cs typeface="Actor"/>
                    <a:sym typeface="Actor"/>
                  </a:defRPr>
                </a:lvl1pPr>
                <a:lvl2pPr marL="914400" marR="0" lvl="1" indent="-330200" algn="l" rtl="0">
                  <a:lnSpc>
                    <a:spcPct val="100000"/>
                  </a:lnSpc>
                  <a:spcBef>
                    <a:spcPts val="0"/>
                  </a:spcBef>
                  <a:spcAft>
                    <a:spcPts val="0"/>
                  </a:spcAft>
                  <a:buClr>
                    <a:schemeClr val="dk1"/>
                  </a:buClr>
                  <a:buSzPts val="1600"/>
                  <a:buFont typeface="Actor"/>
                  <a:buChar char="○"/>
                  <a:defRPr sz="1600" b="0" i="0" u="none" strike="noStrike" cap="none">
                    <a:solidFill>
                      <a:schemeClr val="dk1"/>
                    </a:solidFill>
                    <a:latin typeface="Actor"/>
                    <a:ea typeface="Actor"/>
                    <a:cs typeface="Actor"/>
                    <a:sym typeface="Actor"/>
                  </a:defRPr>
                </a:lvl2pPr>
                <a:lvl3pPr marL="1371600" marR="0" lvl="2" indent="-330200" algn="l" rtl="0">
                  <a:lnSpc>
                    <a:spcPct val="100000"/>
                  </a:lnSpc>
                  <a:spcBef>
                    <a:spcPts val="0"/>
                  </a:spcBef>
                  <a:spcAft>
                    <a:spcPts val="0"/>
                  </a:spcAft>
                  <a:buClr>
                    <a:schemeClr val="dk1"/>
                  </a:buClr>
                  <a:buSzPts val="1600"/>
                  <a:buFont typeface="Actor"/>
                  <a:buChar char="■"/>
                  <a:defRPr sz="1600" b="0" i="0" u="none" strike="noStrike" cap="none">
                    <a:solidFill>
                      <a:schemeClr val="dk1"/>
                    </a:solidFill>
                    <a:latin typeface="Actor"/>
                    <a:ea typeface="Actor"/>
                    <a:cs typeface="Actor"/>
                    <a:sym typeface="Actor"/>
                  </a:defRPr>
                </a:lvl3pPr>
                <a:lvl4pPr marL="1828800" marR="0" lvl="3" indent="-330200" algn="l" rtl="0">
                  <a:lnSpc>
                    <a:spcPct val="100000"/>
                  </a:lnSpc>
                  <a:spcBef>
                    <a:spcPts val="0"/>
                  </a:spcBef>
                  <a:spcAft>
                    <a:spcPts val="0"/>
                  </a:spcAft>
                  <a:buClr>
                    <a:schemeClr val="dk1"/>
                  </a:buClr>
                  <a:buSzPts val="1600"/>
                  <a:buFont typeface="Actor"/>
                  <a:buChar char="●"/>
                  <a:defRPr sz="1600" b="0" i="0" u="none" strike="noStrike" cap="none">
                    <a:solidFill>
                      <a:schemeClr val="dk1"/>
                    </a:solidFill>
                    <a:latin typeface="Actor"/>
                    <a:ea typeface="Actor"/>
                    <a:cs typeface="Actor"/>
                    <a:sym typeface="Actor"/>
                  </a:defRPr>
                </a:lvl4pPr>
                <a:lvl5pPr marL="2286000" marR="0" lvl="4" indent="-330200" algn="l" rtl="0">
                  <a:lnSpc>
                    <a:spcPct val="100000"/>
                  </a:lnSpc>
                  <a:spcBef>
                    <a:spcPts val="0"/>
                  </a:spcBef>
                  <a:spcAft>
                    <a:spcPts val="0"/>
                  </a:spcAft>
                  <a:buClr>
                    <a:schemeClr val="dk1"/>
                  </a:buClr>
                  <a:buSzPts val="1600"/>
                  <a:buFont typeface="Actor"/>
                  <a:buChar char="○"/>
                  <a:defRPr sz="1600" b="0" i="0" u="none" strike="noStrike" cap="none">
                    <a:solidFill>
                      <a:schemeClr val="dk1"/>
                    </a:solidFill>
                    <a:latin typeface="Actor"/>
                    <a:ea typeface="Actor"/>
                    <a:cs typeface="Actor"/>
                    <a:sym typeface="Actor"/>
                  </a:defRPr>
                </a:lvl5pPr>
                <a:lvl6pPr marL="2743200" marR="0" lvl="5" indent="-330200" algn="l" rtl="0">
                  <a:lnSpc>
                    <a:spcPct val="100000"/>
                  </a:lnSpc>
                  <a:spcBef>
                    <a:spcPts val="0"/>
                  </a:spcBef>
                  <a:spcAft>
                    <a:spcPts val="0"/>
                  </a:spcAft>
                  <a:buClr>
                    <a:schemeClr val="dk1"/>
                  </a:buClr>
                  <a:buSzPts val="1600"/>
                  <a:buFont typeface="Actor"/>
                  <a:buChar char="■"/>
                  <a:defRPr sz="1600" b="0" i="0" u="none" strike="noStrike" cap="none">
                    <a:solidFill>
                      <a:schemeClr val="dk1"/>
                    </a:solidFill>
                    <a:latin typeface="Actor"/>
                    <a:ea typeface="Actor"/>
                    <a:cs typeface="Actor"/>
                    <a:sym typeface="Actor"/>
                  </a:defRPr>
                </a:lvl6pPr>
                <a:lvl7pPr marL="3200400" marR="0" lvl="6" indent="-330200" algn="l" rtl="0">
                  <a:lnSpc>
                    <a:spcPct val="100000"/>
                  </a:lnSpc>
                  <a:spcBef>
                    <a:spcPts val="0"/>
                  </a:spcBef>
                  <a:spcAft>
                    <a:spcPts val="0"/>
                  </a:spcAft>
                  <a:buClr>
                    <a:schemeClr val="dk1"/>
                  </a:buClr>
                  <a:buSzPts val="1600"/>
                  <a:buFont typeface="Actor"/>
                  <a:buChar char="●"/>
                  <a:defRPr sz="1600" b="0" i="0" u="none" strike="noStrike" cap="none">
                    <a:solidFill>
                      <a:schemeClr val="dk1"/>
                    </a:solidFill>
                    <a:latin typeface="Actor"/>
                    <a:ea typeface="Actor"/>
                    <a:cs typeface="Actor"/>
                    <a:sym typeface="Actor"/>
                  </a:defRPr>
                </a:lvl7pPr>
                <a:lvl8pPr marL="3657600" marR="0" lvl="7" indent="-330200" algn="l" rtl="0">
                  <a:lnSpc>
                    <a:spcPct val="100000"/>
                  </a:lnSpc>
                  <a:spcBef>
                    <a:spcPts val="0"/>
                  </a:spcBef>
                  <a:spcAft>
                    <a:spcPts val="0"/>
                  </a:spcAft>
                  <a:buClr>
                    <a:schemeClr val="dk1"/>
                  </a:buClr>
                  <a:buSzPts val="1600"/>
                  <a:buFont typeface="Actor"/>
                  <a:buChar char="○"/>
                  <a:defRPr sz="1600" b="0" i="0" u="none" strike="noStrike" cap="none">
                    <a:solidFill>
                      <a:schemeClr val="dk1"/>
                    </a:solidFill>
                    <a:latin typeface="Actor"/>
                    <a:ea typeface="Actor"/>
                    <a:cs typeface="Actor"/>
                    <a:sym typeface="Actor"/>
                  </a:defRPr>
                </a:lvl8pPr>
                <a:lvl9pPr marL="4114800" marR="0" lvl="8" indent="-330200" algn="l" rtl="0">
                  <a:lnSpc>
                    <a:spcPct val="100000"/>
                  </a:lnSpc>
                  <a:spcBef>
                    <a:spcPts val="0"/>
                  </a:spcBef>
                  <a:spcAft>
                    <a:spcPts val="0"/>
                  </a:spcAft>
                  <a:buClr>
                    <a:schemeClr val="dk1"/>
                  </a:buClr>
                  <a:buSzPts val="1600"/>
                  <a:buFont typeface="Actor"/>
                  <a:buChar char="■"/>
                  <a:defRPr sz="1600" b="0" i="0" u="none" strike="noStrike" cap="none">
                    <a:solidFill>
                      <a:schemeClr val="dk1"/>
                    </a:solidFill>
                    <a:latin typeface="Actor"/>
                    <a:ea typeface="Actor"/>
                    <a:cs typeface="Actor"/>
                    <a:sym typeface="Actor"/>
                  </a:defRPr>
                </a:lvl9pPr>
              </a:lstStyle>
              <a:p>
                <a:pPr marL="584200" lvl="1" indent="0">
                  <a:buNone/>
                </a:pPr>
                <a:r>
                  <a:rPr lang="vi-VN" b="1" noProof="1">
                    <a:solidFill>
                      <a:schemeClr val="tx2">
                        <a:lumMod val="75000"/>
                      </a:schemeClr>
                    </a:solidFill>
                  </a:rPr>
                  <a:t>Kích thước ảnh kết quả</a:t>
                </a:r>
              </a:p>
              <a:p>
                <a:pPr marL="342900" lvl="1" indent="0" algn="ctr">
                  <a:buFont typeface="Actor"/>
                  <a:buNone/>
                </a:pPr>
                <a14:m>
                  <m:oMathPara xmlns:m="http://schemas.openxmlformats.org/officeDocument/2006/math">
                    <m:oMathParaPr>
                      <m:jc m:val="centerGroup"/>
                    </m:oMathParaPr>
                    <m:oMath xmlns:m="http://schemas.openxmlformats.org/officeDocument/2006/math">
                      <m:f>
                        <m:fPr>
                          <m:ctrlPr>
                            <a:rPr lang="vi-VN" i="1" noProof="1" smtClean="0">
                              <a:solidFill>
                                <a:schemeClr val="tx1">
                                  <a:lumMod val="95000"/>
                                  <a:lumOff val="5000"/>
                                </a:schemeClr>
                              </a:solidFill>
                              <a:latin typeface="Cambria Math" panose="02040503050406030204" pitchFamily="18" charset="0"/>
                            </a:rPr>
                          </m:ctrlPr>
                        </m:fPr>
                        <m:num>
                          <m:r>
                            <a:rPr lang="vi-VN" b="1" i="1" noProof="1" smtClean="0">
                              <a:solidFill>
                                <a:schemeClr val="tx1">
                                  <a:lumMod val="95000"/>
                                  <a:lumOff val="5000"/>
                                </a:schemeClr>
                              </a:solidFill>
                              <a:latin typeface="Cambria Math" panose="02040503050406030204" pitchFamily="18" charset="0"/>
                            </a:rPr>
                            <m:t>𝑵</m:t>
                          </m:r>
                          <m:r>
                            <a:rPr lang="vi-VN" i="1" noProof="1" smtClean="0">
                              <a:solidFill>
                                <a:schemeClr val="tx1">
                                  <a:lumMod val="95000"/>
                                  <a:lumOff val="5000"/>
                                </a:schemeClr>
                              </a:solidFill>
                              <a:latin typeface="Cambria Math" panose="02040503050406030204" pitchFamily="18" charset="0"/>
                            </a:rPr>
                            <m:t>−3</m:t>
                          </m:r>
                        </m:num>
                        <m:den>
                          <m:r>
                            <a:rPr lang="vi-VN" i="1" noProof="1" smtClean="0">
                              <a:solidFill>
                                <a:schemeClr val="tx1">
                                  <a:lumMod val="95000"/>
                                  <a:lumOff val="5000"/>
                                </a:schemeClr>
                              </a:solidFill>
                              <a:latin typeface="Cambria Math" panose="02040503050406030204" pitchFamily="18" charset="0"/>
                            </a:rPr>
                            <m:t>1</m:t>
                          </m:r>
                        </m:den>
                      </m:f>
                      <m:r>
                        <a:rPr lang="vi-VN" i="1" noProof="1" smtClean="0">
                          <a:solidFill>
                            <a:schemeClr val="tx1">
                              <a:lumMod val="95000"/>
                              <a:lumOff val="5000"/>
                            </a:schemeClr>
                          </a:solidFill>
                          <a:latin typeface="Cambria Math" panose="02040503050406030204" pitchFamily="18" charset="0"/>
                        </a:rPr>
                        <m:t>+1=</m:t>
                      </m:r>
                      <m:r>
                        <a:rPr lang="vi-VN" b="1" i="1" noProof="1" smtClean="0">
                          <a:solidFill>
                            <a:schemeClr val="tx1">
                              <a:lumMod val="95000"/>
                              <a:lumOff val="5000"/>
                            </a:schemeClr>
                          </a:solidFill>
                          <a:latin typeface="Cambria Math" panose="02040503050406030204" pitchFamily="18" charset="0"/>
                        </a:rPr>
                        <m:t>𝑵</m:t>
                      </m:r>
                      <m:r>
                        <a:rPr lang="vi-VN" b="1" i="1" noProof="1" smtClean="0">
                          <a:solidFill>
                            <a:schemeClr val="tx1">
                              <a:lumMod val="95000"/>
                              <a:lumOff val="5000"/>
                            </a:schemeClr>
                          </a:solidFill>
                          <a:latin typeface="Cambria Math" panose="02040503050406030204" pitchFamily="18" charset="0"/>
                        </a:rPr>
                        <m:t>−</m:t>
                      </m:r>
                      <m:r>
                        <a:rPr lang="vi-VN" b="1" i="1" noProof="1" smtClean="0">
                          <a:solidFill>
                            <a:schemeClr val="tx1">
                              <a:lumMod val="95000"/>
                              <a:lumOff val="5000"/>
                            </a:schemeClr>
                          </a:solidFill>
                          <a:latin typeface="Cambria Math" panose="02040503050406030204" pitchFamily="18" charset="0"/>
                        </a:rPr>
                        <m:t>𝟐</m:t>
                      </m:r>
                      <m:r>
                        <a:rPr lang="vi-VN" b="1" i="1" noProof="1" smtClean="0">
                          <a:solidFill>
                            <a:schemeClr val="tx1">
                              <a:lumMod val="95000"/>
                              <a:lumOff val="5000"/>
                            </a:schemeClr>
                          </a:solidFill>
                          <a:latin typeface="Cambria Math" panose="02040503050406030204" pitchFamily="18" charset="0"/>
                        </a:rPr>
                        <m:t>&lt;</m:t>
                      </m:r>
                      <m:r>
                        <a:rPr lang="vi-VN" b="1" i="1" noProof="1" smtClean="0">
                          <a:solidFill>
                            <a:schemeClr val="tx1">
                              <a:lumMod val="95000"/>
                              <a:lumOff val="5000"/>
                            </a:schemeClr>
                          </a:solidFill>
                          <a:latin typeface="Cambria Math" panose="02040503050406030204" pitchFamily="18" charset="0"/>
                        </a:rPr>
                        <m:t>𝑵</m:t>
                      </m:r>
                    </m:oMath>
                  </m:oMathPara>
                </a14:m>
                <a:endParaRPr lang="en-US" noProof="1">
                  <a:solidFill>
                    <a:schemeClr val="tx1">
                      <a:lumMod val="95000"/>
                      <a:lumOff val="5000"/>
                    </a:schemeClr>
                  </a:solidFill>
                </a:endParaRPr>
              </a:p>
              <a:p>
                <a:pPr marL="342900" lvl="1" indent="0" algn="ctr">
                  <a:buFont typeface="Actor"/>
                  <a:buNone/>
                </a:pPr>
                <a:endParaRPr lang="vi-VN" noProof="1">
                  <a:solidFill>
                    <a:schemeClr val="tx1">
                      <a:lumMod val="95000"/>
                      <a:lumOff val="5000"/>
                    </a:schemeClr>
                  </a:solidFill>
                </a:endParaRPr>
              </a:p>
              <a:p>
                <a:pPr marL="584200" lvl="1" indent="0">
                  <a:buNone/>
                </a:pPr>
                <a:r>
                  <a:rPr lang="vi-VN" b="1" noProof="1">
                    <a:solidFill>
                      <a:schemeClr val="tx2">
                        <a:lumMod val="75000"/>
                      </a:schemeClr>
                    </a:solidFill>
                  </a:rPr>
                  <a:t>Sử dụng Zero-padding để giữ nguyên kích thước của ảnh kết quả so với ảnh gốc</a:t>
                </a:r>
                <a:endParaRPr lang="en-US" b="1" noProof="1">
                  <a:solidFill>
                    <a:schemeClr val="tx2">
                      <a:lumMod val="75000"/>
                    </a:schemeClr>
                  </a:solidFill>
                </a:endParaRPr>
              </a:p>
              <a:p>
                <a:pPr marL="584200" lvl="1" indent="0">
                  <a:buNone/>
                </a:pPr>
                <a:endParaRPr lang="vi-VN" b="1" noProof="1">
                  <a:solidFill>
                    <a:schemeClr val="tx2">
                      <a:lumMod val="75000"/>
                    </a:schemeClr>
                  </a:solidFill>
                </a:endParaRPr>
              </a:p>
              <a:p>
                <a:pPr lvl="2"/>
                <a:r>
                  <a:rPr lang="vi-VN" noProof="1">
                    <a:solidFill>
                      <a:schemeClr val="tx1">
                        <a:lumMod val="95000"/>
                        <a:lumOff val="5000"/>
                      </a:schemeClr>
                    </a:solidFill>
                    <a:latin typeface="+mn-lt"/>
                  </a:rPr>
                  <a:t>Thêm “viền số </a:t>
                </a:r>
                <a:r>
                  <a:rPr lang="en-US" noProof="1">
                    <a:solidFill>
                      <a:schemeClr val="tx1">
                        <a:lumMod val="95000"/>
                        <a:lumOff val="5000"/>
                      </a:schemeClr>
                    </a:solidFill>
                    <a:latin typeface="+mn-lt"/>
                  </a:rPr>
                  <a:t>0</a:t>
                </a:r>
                <a:r>
                  <a:rPr lang="vi-VN" noProof="1">
                    <a:solidFill>
                      <a:schemeClr val="tx1">
                        <a:lumMod val="95000"/>
                        <a:lumOff val="5000"/>
                      </a:schemeClr>
                    </a:solidFill>
                    <a:latin typeface="+mn-lt"/>
                  </a:rPr>
                  <a:t>” bao quanh ảnh gốc:</a:t>
                </a:r>
                <a:endParaRPr lang="en-US" noProof="1">
                  <a:solidFill>
                    <a:schemeClr val="tx1">
                      <a:lumMod val="95000"/>
                      <a:lumOff val="5000"/>
                    </a:schemeClr>
                  </a:solidFill>
                  <a:latin typeface="+mn-lt"/>
                </a:endParaRPr>
              </a:p>
              <a:p>
                <a:pPr lvl="2"/>
                <a:endParaRPr lang="en-US" noProof="1">
                  <a:solidFill>
                    <a:schemeClr val="tx1">
                      <a:lumMod val="95000"/>
                      <a:lumOff val="5000"/>
                    </a:schemeClr>
                  </a:solidFill>
                  <a:latin typeface="+mn-lt"/>
                </a:endParaRPr>
              </a:p>
              <a:p>
                <a:pPr lvl="2"/>
                <a:endParaRPr lang="vi-VN" noProof="1">
                  <a:solidFill>
                    <a:schemeClr val="tx1">
                      <a:lumMod val="95000"/>
                      <a:lumOff val="5000"/>
                    </a:schemeClr>
                  </a:solidFill>
                  <a:latin typeface="+mn-lt"/>
                </a:endParaRPr>
              </a:p>
              <a:p>
                <a:pPr lvl="2"/>
                <a:endParaRPr lang="vi-VN" noProof="1">
                  <a:solidFill>
                    <a:schemeClr val="tx1">
                      <a:lumMod val="95000"/>
                      <a:lumOff val="5000"/>
                    </a:schemeClr>
                  </a:solidFill>
                </a:endParaRPr>
              </a:p>
              <a:p>
                <a:pPr lvl="2"/>
                <a:endParaRPr lang="vi-VN" noProof="1">
                  <a:solidFill>
                    <a:schemeClr val="tx1">
                      <a:lumMod val="95000"/>
                      <a:lumOff val="5000"/>
                    </a:schemeClr>
                  </a:solidFill>
                </a:endParaRPr>
              </a:p>
              <a:p>
                <a:pPr lvl="2"/>
                <a:endParaRPr lang="vi-VN" noProof="1">
                  <a:solidFill>
                    <a:schemeClr val="tx1">
                      <a:lumMod val="95000"/>
                      <a:lumOff val="5000"/>
                    </a:schemeClr>
                  </a:solidFill>
                </a:endParaRPr>
              </a:p>
              <a:p>
                <a:pPr lvl="2"/>
                <a:endParaRPr lang="vi-VN" noProof="1">
                  <a:solidFill>
                    <a:schemeClr val="tx1">
                      <a:lumMod val="95000"/>
                      <a:lumOff val="5000"/>
                    </a:schemeClr>
                  </a:solidFill>
                </a:endParaRPr>
              </a:p>
              <a:p>
                <a:pPr lvl="2"/>
                <a:endParaRPr lang="en-US" noProof="1">
                  <a:solidFill>
                    <a:schemeClr val="tx1">
                      <a:lumMod val="95000"/>
                      <a:lumOff val="5000"/>
                    </a:schemeClr>
                  </a:solidFill>
                </a:endParaRPr>
              </a:p>
              <a:p>
                <a:pPr lvl="2"/>
                <a:endParaRPr lang="en-US" noProof="1">
                  <a:solidFill>
                    <a:schemeClr val="tx1">
                      <a:lumMod val="95000"/>
                      <a:lumOff val="5000"/>
                    </a:schemeClr>
                  </a:solidFill>
                </a:endParaRPr>
              </a:p>
              <a:p>
                <a:pPr lvl="2"/>
                <a:endParaRPr lang="vi-VN" noProof="1">
                  <a:solidFill>
                    <a:schemeClr val="tx1">
                      <a:lumMod val="95000"/>
                      <a:lumOff val="5000"/>
                    </a:schemeClr>
                  </a:solidFill>
                </a:endParaRPr>
              </a:p>
              <a:p>
                <a:pPr lvl="2"/>
                <a:r>
                  <a:rPr lang="vi-VN" noProof="1">
                    <a:solidFill>
                      <a:schemeClr val="tx1">
                        <a:lumMod val="95000"/>
                        <a:lumOff val="5000"/>
                      </a:schemeClr>
                    </a:solidFill>
                  </a:rPr>
                  <a:t>Kích thước ảnh kết quả: </a:t>
                </a:r>
              </a:p>
              <a:p>
                <a:pPr marL="685800" lvl="2" indent="0">
                  <a:buFont typeface="Actor"/>
                  <a:buNone/>
                </a:pPr>
                <a14:m>
                  <m:oMathPara xmlns:m="http://schemas.openxmlformats.org/officeDocument/2006/math">
                    <m:oMathParaPr>
                      <m:jc m:val="center"/>
                    </m:oMathParaPr>
                    <m:oMath xmlns:m="http://schemas.openxmlformats.org/officeDocument/2006/math">
                      <m:f>
                        <m:fPr>
                          <m:ctrlPr>
                            <a:rPr lang="vi-VN" i="1" noProof="1" smtClean="0">
                              <a:solidFill>
                                <a:schemeClr val="tx1">
                                  <a:lumMod val="95000"/>
                                  <a:lumOff val="5000"/>
                                </a:schemeClr>
                              </a:solidFill>
                              <a:latin typeface="Cambria Math" panose="02040503050406030204" pitchFamily="18" charset="0"/>
                            </a:rPr>
                          </m:ctrlPr>
                        </m:fPr>
                        <m:num>
                          <m:r>
                            <a:rPr lang="vi-VN" b="1" i="1" noProof="1" smtClean="0">
                              <a:solidFill>
                                <a:schemeClr val="tx1">
                                  <a:lumMod val="95000"/>
                                  <a:lumOff val="5000"/>
                                </a:schemeClr>
                              </a:solidFill>
                              <a:latin typeface="Cambria Math" panose="02040503050406030204" pitchFamily="18" charset="0"/>
                            </a:rPr>
                            <m:t>𝑵</m:t>
                          </m:r>
                          <m:r>
                            <a:rPr lang="vi-VN" i="1" noProof="1" smtClean="0">
                              <a:solidFill>
                                <a:schemeClr val="tx1">
                                  <a:lumMod val="95000"/>
                                  <a:lumOff val="5000"/>
                                </a:schemeClr>
                              </a:solidFill>
                              <a:latin typeface="Cambria Math" panose="02040503050406030204" pitchFamily="18" charset="0"/>
                            </a:rPr>
                            <m:t>−3+</m:t>
                          </m:r>
                          <m:r>
                            <a:rPr lang="vi-VN" b="1" i="1" noProof="1" smtClean="0">
                              <a:solidFill>
                                <a:schemeClr val="tx1">
                                  <a:lumMod val="95000"/>
                                  <a:lumOff val="5000"/>
                                </a:schemeClr>
                              </a:solidFill>
                              <a:latin typeface="Cambria Math" panose="02040503050406030204" pitchFamily="18" charset="0"/>
                            </a:rPr>
                            <m:t>𝟐</m:t>
                          </m:r>
                          <m:r>
                            <a:rPr lang="vi-VN" b="1" i="1" noProof="1" smtClean="0">
                              <a:solidFill>
                                <a:schemeClr val="tx1">
                                  <a:lumMod val="95000"/>
                                  <a:lumOff val="5000"/>
                                </a:schemeClr>
                              </a:solidFill>
                              <a:latin typeface="Cambria Math" panose="02040503050406030204" pitchFamily="18" charset="0"/>
                              <a:ea typeface="Cambria Math" panose="02040503050406030204" pitchFamily="18" charset="0"/>
                            </a:rPr>
                            <m:t>×</m:t>
                          </m:r>
                          <m:r>
                            <a:rPr lang="vi-VN" b="1" i="1" noProof="1" smtClean="0">
                              <a:solidFill>
                                <a:schemeClr val="tx1">
                                  <a:lumMod val="95000"/>
                                  <a:lumOff val="5000"/>
                                </a:schemeClr>
                              </a:solidFill>
                              <a:latin typeface="Cambria Math" panose="02040503050406030204" pitchFamily="18" charset="0"/>
                              <a:ea typeface="Cambria Math" panose="02040503050406030204" pitchFamily="18" charset="0"/>
                            </a:rPr>
                            <m:t>𝟏</m:t>
                          </m:r>
                        </m:num>
                        <m:den>
                          <m:r>
                            <a:rPr lang="vi-VN" i="1" noProof="1" smtClean="0">
                              <a:solidFill>
                                <a:schemeClr val="tx1">
                                  <a:lumMod val="95000"/>
                                  <a:lumOff val="5000"/>
                                </a:schemeClr>
                              </a:solidFill>
                              <a:latin typeface="Cambria Math" panose="02040503050406030204" pitchFamily="18" charset="0"/>
                            </a:rPr>
                            <m:t>1</m:t>
                          </m:r>
                        </m:den>
                      </m:f>
                      <m:r>
                        <a:rPr lang="vi-VN" i="1" noProof="1" smtClean="0">
                          <a:solidFill>
                            <a:schemeClr val="tx1">
                              <a:lumMod val="95000"/>
                              <a:lumOff val="5000"/>
                            </a:schemeClr>
                          </a:solidFill>
                          <a:latin typeface="Cambria Math" panose="02040503050406030204" pitchFamily="18" charset="0"/>
                        </a:rPr>
                        <m:t>+1=</m:t>
                      </m:r>
                      <m:r>
                        <a:rPr lang="vi-VN" b="1" i="1" noProof="1" smtClean="0">
                          <a:solidFill>
                            <a:schemeClr val="tx1">
                              <a:lumMod val="95000"/>
                              <a:lumOff val="5000"/>
                            </a:schemeClr>
                          </a:solidFill>
                          <a:latin typeface="Cambria Math" panose="02040503050406030204" pitchFamily="18" charset="0"/>
                        </a:rPr>
                        <m:t>𝑵</m:t>
                      </m:r>
                    </m:oMath>
                  </m:oMathPara>
                </a14:m>
                <a:endParaRPr lang="vi-VN" noProof="1">
                  <a:solidFill>
                    <a:schemeClr val="tx1">
                      <a:lumMod val="95000"/>
                      <a:lumOff val="5000"/>
                    </a:schemeClr>
                  </a:solidFill>
                </a:endParaRPr>
              </a:p>
            </p:txBody>
          </p:sp>
        </mc:Choice>
        <mc:Fallback xmlns="">
          <p:sp>
            <p:nvSpPr>
              <p:cNvPr id="5" name="Chỗ dành sẵn cho Nội dung 2">
                <a:extLst>
                  <a:ext uri="{FF2B5EF4-FFF2-40B4-BE49-F238E27FC236}">
                    <a16:creationId xmlns:a16="http://schemas.microsoft.com/office/drawing/2014/main" id="{5B484AFA-28DF-40C1-896E-EB459BA7D31B}"/>
                  </a:ext>
                </a:extLst>
              </p:cNvPr>
              <p:cNvSpPr txBox="1">
                <a:spLocks noRot="1" noChangeAspect="1" noMove="1" noResize="1" noEditPoints="1" noAdjustHandles="1" noChangeArrowheads="1" noChangeShapeType="1" noTextEdit="1"/>
              </p:cNvSpPr>
              <p:nvPr/>
            </p:nvSpPr>
            <p:spPr>
              <a:xfrm>
                <a:off x="139187" y="1339951"/>
                <a:ext cx="9090790" cy="3313056"/>
              </a:xfrm>
              <a:prstGeom prst="rect">
                <a:avLst/>
              </a:prstGeom>
              <a:blipFill>
                <a:blip r:embed="rId3"/>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Hộp Văn bản 5">
                <a:extLst>
                  <a:ext uri="{FF2B5EF4-FFF2-40B4-BE49-F238E27FC236}">
                    <a16:creationId xmlns:a16="http://schemas.microsoft.com/office/drawing/2014/main" id="{F53D2036-0CBE-451C-8FA4-D02A1C64BC99}"/>
                  </a:ext>
                </a:extLst>
              </p:cNvPr>
              <p:cNvSpPr txBox="1"/>
              <p:nvPr/>
            </p:nvSpPr>
            <p:spPr>
              <a:xfrm>
                <a:off x="1247811" y="2688575"/>
                <a:ext cx="2397289" cy="122469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vi-VN" sz="1600" i="1" smtClean="0">
                              <a:solidFill>
                                <a:schemeClr val="tx1">
                                  <a:lumMod val="95000"/>
                                  <a:lumOff val="5000"/>
                                </a:schemeClr>
                              </a:solidFill>
                              <a:latin typeface="Cambria Math" panose="02040503050406030204" pitchFamily="18" charset="0"/>
                            </a:rPr>
                          </m:ctrlPr>
                        </m:dPr>
                        <m:e>
                          <m:m>
                            <m:mPr>
                              <m:plcHide m:val="on"/>
                              <m:mcs>
                                <m:mc>
                                  <m:mcPr>
                                    <m:count m:val="5"/>
                                    <m:mcJc m:val="center"/>
                                  </m:mcPr>
                                </m:mc>
                              </m:mcs>
                              <m:ctrlPr>
                                <a:rPr lang="vi-VN" sz="1600" i="1">
                                  <a:solidFill>
                                    <a:schemeClr val="tx1">
                                      <a:lumMod val="95000"/>
                                      <a:lumOff val="5000"/>
                                    </a:schemeClr>
                                  </a:solidFill>
                                  <a:latin typeface="Cambria Math" panose="02040503050406030204" pitchFamily="18" charset="0"/>
                                </a:rPr>
                              </m:ctrlPr>
                            </m:mPr>
                            <m:mr>
                              <m:e>
                                <m:r>
                                  <a:rPr lang="vi-VN" sz="1600">
                                    <a:solidFill>
                                      <a:schemeClr val="tx1">
                                        <a:lumMod val="95000"/>
                                        <a:lumOff val="5000"/>
                                      </a:schemeClr>
                                    </a:solidFill>
                                    <a:latin typeface="Cambria Math" panose="02040503050406030204" pitchFamily="18" charset="0"/>
                                  </a:rPr>
                                  <m:t>0</m:t>
                                </m:r>
                              </m:e>
                              <m:e>
                                <m:r>
                                  <a:rPr lang="vi-VN" sz="1600">
                                    <a:solidFill>
                                      <a:schemeClr val="tx1">
                                        <a:lumMod val="95000"/>
                                        <a:lumOff val="5000"/>
                                      </a:schemeClr>
                                    </a:solidFill>
                                    <a:latin typeface="Cambria Math" panose="02040503050406030204" pitchFamily="18" charset="0"/>
                                  </a:rPr>
                                  <m:t>0</m:t>
                                </m:r>
                              </m:e>
                              <m:e>
                                <m:r>
                                  <a:rPr lang="vi-VN" sz="1600">
                                    <a:solidFill>
                                      <a:schemeClr val="tx1">
                                        <a:lumMod val="95000"/>
                                        <a:lumOff val="5000"/>
                                      </a:schemeClr>
                                    </a:solidFill>
                                    <a:latin typeface="Cambria Math" panose="02040503050406030204" pitchFamily="18" charset="0"/>
                                  </a:rPr>
                                  <m:t>10</m:t>
                                </m:r>
                              </m:e>
                              <m:e>
                                <m:r>
                                  <a:rPr lang="vi-VN" sz="1600">
                                    <a:solidFill>
                                      <a:schemeClr val="tx1">
                                        <a:lumMod val="95000"/>
                                        <a:lumOff val="5000"/>
                                      </a:schemeClr>
                                    </a:solidFill>
                                    <a:latin typeface="Cambria Math" panose="02040503050406030204" pitchFamily="18" charset="0"/>
                                  </a:rPr>
                                  <m:t>10</m:t>
                                </m:r>
                              </m:e>
                              <m:e>
                                <m:r>
                                  <a:rPr lang="vi-VN" sz="1600">
                                    <a:solidFill>
                                      <a:schemeClr val="tx1">
                                        <a:lumMod val="95000"/>
                                        <a:lumOff val="5000"/>
                                      </a:schemeClr>
                                    </a:solidFill>
                                    <a:latin typeface="Cambria Math" panose="02040503050406030204" pitchFamily="18" charset="0"/>
                                  </a:rPr>
                                  <m:t>10</m:t>
                                </m:r>
                              </m:e>
                            </m:mr>
                            <m:mr>
                              <m:e>
                                <m:r>
                                  <a:rPr lang="vi-VN" sz="1600">
                                    <a:solidFill>
                                      <a:schemeClr val="tx1">
                                        <a:lumMod val="95000"/>
                                        <a:lumOff val="5000"/>
                                      </a:schemeClr>
                                    </a:solidFill>
                                    <a:latin typeface="Cambria Math" panose="02040503050406030204" pitchFamily="18" charset="0"/>
                                  </a:rPr>
                                  <m:t>0</m:t>
                                </m:r>
                              </m:e>
                              <m:e>
                                <m:r>
                                  <a:rPr lang="vi-VN" sz="1600">
                                    <a:solidFill>
                                      <a:schemeClr val="tx1">
                                        <a:lumMod val="95000"/>
                                        <a:lumOff val="5000"/>
                                      </a:schemeClr>
                                    </a:solidFill>
                                    <a:latin typeface="Cambria Math" panose="02040503050406030204" pitchFamily="18" charset="0"/>
                                  </a:rPr>
                                  <m:t>0</m:t>
                                </m:r>
                              </m:e>
                              <m:e>
                                <m:r>
                                  <a:rPr lang="vi-VN" sz="1600">
                                    <a:solidFill>
                                      <a:schemeClr val="tx1">
                                        <a:lumMod val="95000"/>
                                        <a:lumOff val="5000"/>
                                      </a:schemeClr>
                                    </a:solidFill>
                                    <a:latin typeface="Cambria Math" panose="02040503050406030204" pitchFamily="18" charset="0"/>
                                  </a:rPr>
                                  <m:t>10</m:t>
                                </m:r>
                              </m:e>
                              <m:e>
                                <m:r>
                                  <a:rPr lang="vi-VN" sz="1600">
                                    <a:solidFill>
                                      <a:schemeClr val="tx1">
                                        <a:lumMod val="95000"/>
                                        <a:lumOff val="5000"/>
                                      </a:schemeClr>
                                    </a:solidFill>
                                    <a:latin typeface="Cambria Math" panose="02040503050406030204" pitchFamily="18" charset="0"/>
                                  </a:rPr>
                                  <m:t>10</m:t>
                                </m:r>
                              </m:e>
                              <m:e>
                                <m:r>
                                  <a:rPr lang="vi-VN" sz="1600">
                                    <a:solidFill>
                                      <a:schemeClr val="tx1">
                                        <a:lumMod val="95000"/>
                                        <a:lumOff val="5000"/>
                                      </a:schemeClr>
                                    </a:solidFill>
                                    <a:latin typeface="Cambria Math" panose="02040503050406030204" pitchFamily="18" charset="0"/>
                                  </a:rPr>
                                  <m:t>10</m:t>
                                </m:r>
                              </m:e>
                            </m:mr>
                            <m:mr>
                              <m:e>
                                <m:r>
                                  <a:rPr lang="vi-VN" sz="1600">
                                    <a:solidFill>
                                      <a:schemeClr val="tx1">
                                        <a:lumMod val="95000"/>
                                        <a:lumOff val="5000"/>
                                      </a:schemeClr>
                                    </a:solidFill>
                                    <a:latin typeface="Cambria Math" panose="02040503050406030204" pitchFamily="18" charset="0"/>
                                  </a:rPr>
                                  <m:t>0</m:t>
                                </m:r>
                              </m:e>
                              <m:e>
                                <m:r>
                                  <a:rPr lang="vi-VN" sz="1600">
                                    <a:solidFill>
                                      <a:schemeClr val="tx1">
                                        <a:lumMod val="95000"/>
                                        <a:lumOff val="5000"/>
                                      </a:schemeClr>
                                    </a:solidFill>
                                    <a:latin typeface="Cambria Math" panose="02040503050406030204" pitchFamily="18" charset="0"/>
                                  </a:rPr>
                                  <m:t>0</m:t>
                                </m:r>
                              </m:e>
                              <m:e>
                                <m:r>
                                  <a:rPr lang="vi-VN" sz="1600">
                                    <a:solidFill>
                                      <a:schemeClr val="tx1">
                                        <a:lumMod val="95000"/>
                                        <a:lumOff val="5000"/>
                                      </a:schemeClr>
                                    </a:solidFill>
                                    <a:latin typeface="Cambria Math" panose="02040503050406030204" pitchFamily="18" charset="0"/>
                                  </a:rPr>
                                  <m:t>10</m:t>
                                </m:r>
                              </m:e>
                              <m:e>
                                <m:r>
                                  <a:rPr lang="vi-VN" sz="1600">
                                    <a:solidFill>
                                      <a:schemeClr val="tx1">
                                        <a:lumMod val="95000"/>
                                        <a:lumOff val="5000"/>
                                      </a:schemeClr>
                                    </a:solidFill>
                                    <a:latin typeface="Cambria Math" panose="02040503050406030204" pitchFamily="18" charset="0"/>
                                  </a:rPr>
                                  <m:t>10</m:t>
                                </m:r>
                              </m:e>
                              <m:e>
                                <m:r>
                                  <a:rPr lang="vi-VN" sz="1600">
                                    <a:solidFill>
                                      <a:schemeClr val="tx1">
                                        <a:lumMod val="95000"/>
                                        <a:lumOff val="5000"/>
                                      </a:schemeClr>
                                    </a:solidFill>
                                    <a:latin typeface="Cambria Math" panose="02040503050406030204" pitchFamily="18" charset="0"/>
                                  </a:rPr>
                                  <m:t>10</m:t>
                                </m:r>
                              </m:e>
                            </m:mr>
                            <m:mr>
                              <m:e>
                                <m:r>
                                  <a:rPr lang="vi-VN" sz="1600">
                                    <a:solidFill>
                                      <a:schemeClr val="tx1">
                                        <a:lumMod val="95000"/>
                                        <a:lumOff val="5000"/>
                                      </a:schemeClr>
                                    </a:solidFill>
                                    <a:latin typeface="Cambria Math" panose="02040503050406030204" pitchFamily="18" charset="0"/>
                                  </a:rPr>
                                  <m:t>0</m:t>
                                </m:r>
                              </m:e>
                              <m:e>
                                <m:r>
                                  <a:rPr lang="vi-VN" sz="1600">
                                    <a:solidFill>
                                      <a:schemeClr val="tx1">
                                        <a:lumMod val="95000"/>
                                        <a:lumOff val="5000"/>
                                      </a:schemeClr>
                                    </a:solidFill>
                                    <a:latin typeface="Cambria Math" panose="02040503050406030204" pitchFamily="18" charset="0"/>
                                  </a:rPr>
                                  <m:t>0</m:t>
                                </m:r>
                              </m:e>
                              <m:e>
                                <m:r>
                                  <a:rPr lang="vi-VN" sz="1600">
                                    <a:solidFill>
                                      <a:schemeClr val="tx1">
                                        <a:lumMod val="95000"/>
                                        <a:lumOff val="5000"/>
                                      </a:schemeClr>
                                    </a:solidFill>
                                    <a:latin typeface="Cambria Math" panose="02040503050406030204" pitchFamily="18" charset="0"/>
                                  </a:rPr>
                                  <m:t>10</m:t>
                                </m:r>
                              </m:e>
                              <m:e>
                                <m:r>
                                  <a:rPr lang="vi-VN" sz="1600">
                                    <a:solidFill>
                                      <a:schemeClr val="tx1">
                                        <a:lumMod val="95000"/>
                                        <a:lumOff val="5000"/>
                                      </a:schemeClr>
                                    </a:solidFill>
                                    <a:latin typeface="Cambria Math" panose="02040503050406030204" pitchFamily="18" charset="0"/>
                                  </a:rPr>
                                  <m:t>10</m:t>
                                </m:r>
                              </m:e>
                              <m:e>
                                <m:r>
                                  <a:rPr lang="vi-VN" sz="1600">
                                    <a:solidFill>
                                      <a:schemeClr val="tx1">
                                        <a:lumMod val="95000"/>
                                        <a:lumOff val="5000"/>
                                      </a:schemeClr>
                                    </a:solidFill>
                                    <a:latin typeface="Cambria Math" panose="02040503050406030204" pitchFamily="18" charset="0"/>
                                  </a:rPr>
                                  <m:t>10</m:t>
                                </m:r>
                              </m:e>
                            </m:mr>
                            <m:mr>
                              <m:e>
                                <m:r>
                                  <a:rPr lang="vi-VN" sz="1600">
                                    <a:solidFill>
                                      <a:schemeClr val="tx1">
                                        <a:lumMod val="95000"/>
                                        <a:lumOff val="5000"/>
                                      </a:schemeClr>
                                    </a:solidFill>
                                    <a:latin typeface="Cambria Math" panose="02040503050406030204" pitchFamily="18" charset="0"/>
                                  </a:rPr>
                                  <m:t>0</m:t>
                                </m:r>
                              </m:e>
                              <m:e>
                                <m:r>
                                  <a:rPr lang="vi-VN" sz="1600">
                                    <a:solidFill>
                                      <a:schemeClr val="tx1">
                                        <a:lumMod val="95000"/>
                                        <a:lumOff val="5000"/>
                                      </a:schemeClr>
                                    </a:solidFill>
                                    <a:latin typeface="Cambria Math" panose="02040503050406030204" pitchFamily="18" charset="0"/>
                                  </a:rPr>
                                  <m:t>0</m:t>
                                </m:r>
                              </m:e>
                              <m:e>
                                <m:r>
                                  <a:rPr lang="vi-VN" sz="1600">
                                    <a:solidFill>
                                      <a:schemeClr val="tx1">
                                        <a:lumMod val="95000"/>
                                        <a:lumOff val="5000"/>
                                      </a:schemeClr>
                                    </a:solidFill>
                                    <a:latin typeface="Cambria Math" panose="02040503050406030204" pitchFamily="18" charset="0"/>
                                  </a:rPr>
                                  <m:t>10</m:t>
                                </m:r>
                              </m:e>
                              <m:e>
                                <m:r>
                                  <a:rPr lang="vi-VN" sz="1600">
                                    <a:solidFill>
                                      <a:schemeClr val="tx1">
                                        <a:lumMod val="95000"/>
                                        <a:lumOff val="5000"/>
                                      </a:schemeClr>
                                    </a:solidFill>
                                    <a:latin typeface="Cambria Math" panose="02040503050406030204" pitchFamily="18" charset="0"/>
                                  </a:rPr>
                                  <m:t>10</m:t>
                                </m:r>
                              </m:e>
                              <m:e>
                                <m:r>
                                  <a:rPr lang="vi-VN" sz="1600">
                                    <a:solidFill>
                                      <a:schemeClr val="tx1">
                                        <a:lumMod val="95000"/>
                                        <a:lumOff val="5000"/>
                                      </a:schemeClr>
                                    </a:solidFill>
                                    <a:latin typeface="Cambria Math" panose="02040503050406030204" pitchFamily="18" charset="0"/>
                                  </a:rPr>
                                  <m:t>10</m:t>
                                </m:r>
                              </m:e>
                            </m:mr>
                          </m:m>
                        </m:e>
                      </m:d>
                    </m:oMath>
                  </m:oMathPara>
                </a14:m>
                <a:endParaRPr lang="vi-VN" sz="1600" dirty="0">
                  <a:solidFill>
                    <a:schemeClr val="tx1">
                      <a:lumMod val="95000"/>
                      <a:lumOff val="5000"/>
                    </a:schemeClr>
                  </a:solidFill>
                </a:endParaRPr>
              </a:p>
            </p:txBody>
          </p:sp>
        </mc:Choice>
        <mc:Fallback xmlns="">
          <p:sp>
            <p:nvSpPr>
              <p:cNvPr id="6" name="Hộp Văn bản 5">
                <a:extLst>
                  <a:ext uri="{FF2B5EF4-FFF2-40B4-BE49-F238E27FC236}">
                    <a16:creationId xmlns:a16="http://schemas.microsoft.com/office/drawing/2014/main" id="{F53D2036-0CBE-451C-8FA4-D02A1C64BC99}"/>
                  </a:ext>
                </a:extLst>
              </p:cNvPr>
              <p:cNvSpPr txBox="1">
                <a:spLocks noRot="1" noChangeAspect="1" noMove="1" noResize="1" noEditPoints="1" noAdjustHandles="1" noChangeArrowheads="1" noChangeShapeType="1" noTextEdit="1"/>
              </p:cNvSpPr>
              <p:nvPr/>
            </p:nvSpPr>
            <p:spPr>
              <a:xfrm>
                <a:off x="1247811" y="2688575"/>
                <a:ext cx="2397289" cy="1224694"/>
              </a:xfrm>
              <a:prstGeom prst="rect">
                <a:avLst/>
              </a:prstGeom>
              <a:blipFill>
                <a:blip r:embed="rId4"/>
                <a:stretch>
                  <a:fillRect/>
                </a:stretch>
              </a:blipFill>
            </p:spPr>
            <p:txBody>
              <a:bodyPr/>
              <a:lstStyle/>
              <a:p>
                <a:r>
                  <a:rPr lang="en-US">
                    <a:noFill/>
                  </a:rPr>
                  <a:t> </a:t>
                </a:r>
              </a:p>
            </p:txBody>
          </p:sp>
        </mc:Fallback>
      </mc:AlternateContent>
      <p:sp>
        <p:nvSpPr>
          <p:cNvPr id="7" name="Hộp Văn bản 6">
            <a:extLst>
              <a:ext uri="{FF2B5EF4-FFF2-40B4-BE49-F238E27FC236}">
                <a16:creationId xmlns:a16="http://schemas.microsoft.com/office/drawing/2014/main" id="{E1675706-05CD-4152-908D-120F8F5575FB}"/>
              </a:ext>
            </a:extLst>
          </p:cNvPr>
          <p:cNvSpPr txBox="1"/>
          <p:nvPr/>
        </p:nvSpPr>
        <p:spPr>
          <a:xfrm>
            <a:off x="3330443" y="2876673"/>
            <a:ext cx="2248678" cy="338554"/>
          </a:xfrm>
          <a:prstGeom prst="rect">
            <a:avLst/>
          </a:prstGeom>
          <a:noFill/>
        </p:spPr>
        <p:txBody>
          <a:bodyPr wrap="square" rtlCol="0" anchor="ctr">
            <a:spAutoFit/>
          </a:bodyPr>
          <a:lstStyle/>
          <a:p>
            <a:pPr algn="ctr"/>
            <a:r>
              <a:rPr lang="vi-VN" sz="1600" b="1" noProof="1">
                <a:solidFill>
                  <a:srgbClr val="0070C0"/>
                </a:solidFill>
                <a:latin typeface="Segoe UI" panose="020B0502040204020203" pitchFamily="34" charset="0"/>
                <a:cs typeface="Segoe UI" panose="020B0502040204020203" pitchFamily="34" charset="0"/>
              </a:rPr>
              <a:t>Zero-padding</a:t>
            </a:r>
          </a:p>
        </p:txBody>
      </p:sp>
      <p:cxnSp>
        <p:nvCxnSpPr>
          <p:cNvPr id="8" name="Đường kết nối Mũi tên Thẳng 7">
            <a:extLst>
              <a:ext uri="{FF2B5EF4-FFF2-40B4-BE49-F238E27FC236}">
                <a16:creationId xmlns:a16="http://schemas.microsoft.com/office/drawing/2014/main" id="{5B387F07-EDB8-4B90-96C0-26C96A9C7028}"/>
              </a:ext>
            </a:extLst>
          </p:cNvPr>
          <p:cNvCxnSpPr>
            <a:cxnSpLocks/>
          </p:cNvCxnSpPr>
          <p:nvPr/>
        </p:nvCxnSpPr>
        <p:spPr>
          <a:xfrm>
            <a:off x="3450234" y="3361077"/>
            <a:ext cx="2243532" cy="0"/>
          </a:xfrm>
          <a:prstGeom prst="straightConnector1">
            <a:avLst/>
          </a:prstGeom>
          <a:ln w="38100">
            <a:solidFill>
              <a:srgbClr val="0070C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Hộp Văn bản 10">
                <a:extLst>
                  <a:ext uri="{FF2B5EF4-FFF2-40B4-BE49-F238E27FC236}">
                    <a16:creationId xmlns:a16="http://schemas.microsoft.com/office/drawing/2014/main" id="{548DD54B-8154-4E3F-8E22-B4858E0667E7}"/>
                  </a:ext>
                </a:extLst>
              </p:cNvPr>
              <p:cNvSpPr txBox="1"/>
              <p:nvPr/>
            </p:nvSpPr>
            <p:spPr>
              <a:xfrm>
                <a:off x="5227592" y="2447996"/>
                <a:ext cx="3693228" cy="170585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vi-VN" sz="1600" i="1" smtClean="0">
                              <a:solidFill>
                                <a:schemeClr val="tx1">
                                  <a:lumMod val="95000"/>
                                  <a:lumOff val="5000"/>
                                </a:schemeClr>
                              </a:solidFill>
                              <a:latin typeface="Cambria Math" panose="02040503050406030204" pitchFamily="18" charset="0"/>
                            </a:rPr>
                          </m:ctrlPr>
                        </m:dPr>
                        <m:e>
                          <m:m>
                            <m:mPr>
                              <m:plcHide m:val="on"/>
                              <m:mcs>
                                <m:mc>
                                  <m:mcPr>
                                    <m:count m:val="7"/>
                                    <m:mcJc m:val="center"/>
                                  </m:mcPr>
                                </m:mc>
                              </m:mcs>
                              <m:ctrlPr>
                                <a:rPr lang="vi-VN" sz="1600" i="1">
                                  <a:solidFill>
                                    <a:schemeClr val="tx1">
                                      <a:lumMod val="95000"/>
                                      <a:lumOff val="5000"/>
                                    </a:schemeClr>
                                  </a:solidFill>
                                  <a:latin typeface="Cambria Math" panose="02040503050406030204" pitchFamily="18" charset="0"/>
                                </a:rPr>
                              </m:ctrlPr>
                            </m:mPr>
                            <m:mr>
                              <m:e>
                                <m:r>
                                  <a:rPr lang="vi-VN" sz="1600" b="1" i="1" smtClean="0">
                                    <a:solidFill>
                                      <a:srgbClr val="FF0000"/>
                                    </a:solidFill>
                                    <a:latin typeface="Cambria Math" panose="02040503050406030204" pitchFamily="18" charset="0"/>
                                  </a:rPr>
                                  <m:t>𝟎</m:t>
                                </m:r>
                              </m:e>
                              <m:e>
                                <m:r>
                                  <a:rPr lang="vi-VN" sz="1600" b="1" i="1" smtClean="0">
                                    <a:solidFill>
                                      <a:srgbClr val="FF0000"/>
                                    </a:solidFill>
                                    <a:latin typeface="Cambria Math" panose="02040503050406030204" pitchFamily="18" charset="0"/>
                                  </a:rPr>
                                  <m:t>𝟎</m:t>
                                </m:r>
                              </m:e>
                              <m:e>
                                <m:r>
                                  <a:rPr lang="vi-VN" sz="1600" b="1" i="1" smtClean="0">
                                    <a:solidFill>
                                      <a:srgbClr val="FF0000"/>
                                    </a:solidFill>
                                    <a:latin typeface="Cambria Math" panose="02040503050406030204" pitchFamily="18" charset="0"/>
                                  </a:rPr>
                                  <m:t>𝟎</m:t>
                                </m:r>
                              </m:e>
                              <m:e>
                                <m:r>
                                  <a:rPr lang="vi-VN" sz="1600" b="1" i="1" smtClean="0">
                                    <a:solidFill>
                                      <a:srgbClr val="FF0000"/>
                                    </a:solidFill>
                                    <a:latin typeface="Cambria Math" panose="02040503050406030204" pitchFamily="18" charset="0"/>
                                  </a:rPr>
                                  <m:t>𝟎</m:t>
                                </m:r>
                              </m:e>
                              <m:e>
                                <m:r>
                                  <a:rPr lang="vi-VN" sz="1600" b="1" i="1" smtClean="0">
                                    <a:solidFill>
                                      <a:srgbClr val="FF0000"/>
                                    </a:solidFill>
                                    <a:latin typeface="Cambria Math" panose="02040503050406030204" pitchFamily="18" charset="0"/>
                                  </a:rPr>
                                  <m:t>𝟎</m:t>
                                </m:r>
                              </m:e>
                              <m:e>
                                <m:r>
                                  <a:rPr lang="vi-VN" sz="1600" b="1" i="1" smtClean="0">
                                    <a:solidFill>
                                      <a:srgbClr val="FF0000"/>
                                    </a:solidFill>
                                    <a:latin typeface="Cambria Math" panose="02040503050406030204" pitchFamily="18" charset="0"/>
                                  </a:rPr>
                                  <m:t>𝟎</m:t>
                                </m:r>
                              </m:e>
                              <m:e>
                                <m:r>
                                  <a:rPr lang="vi-VN" sz="1600" b="1" i="1" smtClean="0">
                                    <a:solidFill>
                                      <a:srgbClr val="FF0000"/>
                                    </a:solidFill>
                                    <a:latin typeface="Cambria Math" panose="02040503050406030204" pitchFamily="18" charset="0"/>
                                  </a:rPr>
                                  <m:t>𝟎</m:t>
                                </m:r>
                              </m:e>
                            </m:mr>
                            <m:mr>
                              <m:e>
                                <m:r>
                                  <a:rPr lang="vi-VN" sz="1600" b="1" i="1" smtClean="0">
                                    <a:solidFill>
                                      <a:srgbClr val="FF0000"/>
                                    </a:solidFill>
                                    <a:latin typeface="Cambria Math" panose="02040503050406030204" pitchFamily="18" charset="0"/>
                                  </a:rPr>
                                  <m:t>𝟎</m:t>
                                </m:r>
                              </m:e>
                              <m:e>
                                <m:r>
                                  <a:rPr lang="vi-VN" sz="1600">
                                    <a:solidFill>
                                      <a:schemeClr val="tx1">
                                        <a:lumMod val="95000"/>
                                        <a:lumOff val="5000"/>
                                      </a:schemeClr>
                                    </a:solidFill>
                                    <a:latin typeface="Cambria Math" panose="02040503050406030204" pitchFamily="18" charset="0"/>
                                  </a:rPr>
                                  <m:t>0</m:t>
                                </m:r>
                              </m:e>
                              <m:e>
                                <m:r>
                                  <a:rPr lang="vi-VN" sz="1600">
                                    <a:solidFill>
                                      <a:schemeClr val="tx1">
                                        <a:lumMod val="95000"/>
                                        <a:lumOff val="5000"/>
                                      </a:schemeClr>
                                    </a:solidFill>
                                    <a:latin typeface="Cambria Math" panose="02040503050406030204" pitchFamily="18" charset="0"/>
                                  </a:rPr>
                                  <m:t>0</m:t>
                                </m:r>
                              </m:e>
                              <m:e>
                                <m:r>
                                  <a:rPr lang="vi-VN" sz="1600" b="0" i="0" smtClean="0">
                                    <a:solidFill>
                                      <a:schemeClr val="tx1">
                                        <a:lumMod val="95000"/>
                                        <a:lumOff val="5000"/>
                                      </a:schemeClr>
                                    </a:solidFill>
                                    <a:latin typeface="Cambria Math" panose="02040503050406030204" pitchFamily="18" charset="0"/>
                                  </a:rPr>
                                  <m:t>1</m:t>
                                </m:r>
                                <m:r>
                                  <a:rPr lang="vi-VN" sz="1600">
                                    <a:solidFill>
                                      <a:schemeClr val="tx1">
                                        <a:lumMod val="95000"/>
                                        <a:lumOff val="5000"/>
                                      </a:schemeClr>
                                    </a:solidFill>
                                    <a:latin typeface="Cambria Math" panose="02040503050406030204" pitchFamily="18" charset="0"/>
                                  </a:rPr>
                                  <m:t>0</m:t>
                                </m:r>
                              </m:e>
                              <m:e>
                                <m:r>
                                  <a:rPr lang="vi-VN" sz="1600" b="0" i="1" smtClean="0">
                                    <a:solidFill>
                                      <a:schemeClr val="tx1">
                                        <a:lumMod val="95000"/>
                                        <a:lumOff val="5000"/>
                                      </a:schemeClr>
                                    </a:solidFill>
                                    <a:latin typeface="Cambria Math" panose="02040503050406030204" pitchFamily="18" charset="0"/>
                                  </a:rPr>
                                  <m:t>1</m:t>
                                </m:r>
                                <m:r>
                                  <a:rPr lang="vi-VN" sz="1600">
                                    <a:solidFill>
                                      <a:schemeClr val="tx1">
                                        <a:lumMod val="95000"/>
                                        <a:lumOff val="5000"/>
                                      </a:schemeClr>
                                    </a:solidFill>
                                    <a:latin typeface="Cambria Math" panose="02040503050406030204" pitchFamily="18" charset="0"/>
                                  </a:rPr>
                                  <m:t>0</m:t>
                                </m:r>
                              </m:e>
                              <m:e>
                                <m:r>
                                  <a:rPr lang="vi-VN" sz="1600" b="0" i="1" smtClean="0">
                                    <a:solidFill>
                                      <a:schemeClr val="tx1">
                                        <a:lumMod val="95000"/>
                                        <a:lumOff val="5000"/>
                                      </a:schemeClr>
                                    </a:solidFill>
                                    <a:latin typeface="Cambria Math" panose="02040503050406030204" pitchFamily="18" charset="0"/>
                                  </a:rPr>
                                  <m:t>1</m:t>
                                </m:r>
                                <m:r>
                                  <a:rPr lang="vi-VN" sz="1600">
                                    <a:solidFill>
                                      <a:schemeClr val="tx1">
                                        <a:lumMod val="95000"/>
                                        <a:lumOff val="5000"/>
                                      </a:schemeClr>
                                    </a:solidFill>
                                    <a:latin typeface="Cambria Math" panose="02040503050406030204" pitchFamily="18" charset="0"/>
                                  </a:rPr>
                                  <m:t>0</m:t>
                                </m:r>
                              </m:e>
                              <m:e>
                                <m:r>
                                  <a:rPr lang="vi-VN" sz="1600" b="1" i="1" smtClean="0">
                                    <a:solidFill>
                                      <a:srgbClr val="FF0000"/>
                                    </a:solidFill>
                                    <a:latin typeface="Cambria Math" panose="02040503050406030204" pitchFamily="18" charset="0"/>
                                  </a:rPr>
                                  <m:t>𝟎</m:t>
                                </m:r>
                              </m:e>
                            </m:mr>
                            <m:mr>
                              <m:e>
                                <m:r>
                                  <a:rPr lang="vi-VN" sz="1600" b="1" i="1" smtClean="0">
                                    <a:solidFill>
                                      <a:srgbClr val="FF0000"/>
                                    </a:solidFill>
                                    <a:latin typeface="Cambria Math" panose="02040503050406030204" pitchFamily="18" charset="0"/>
                                  </a:rPr>
                                  <m:t>𝟎</m:t>
                                </m:r>
                              </m:e>
                              <m:e>
                                <m:r>
                                  <a:rPr lang="vi-VN" sz="1600">
                                    <a:solidFill>
                                      <a:schemeClr val="tx1">
                                        <a:lumMod val="95000"/>
                                        <a:lumOff val="5000"/>
                                      </a:schemeClr>
                                    </a:solidFill>
                                    <a:latin typeface="Cambria Math" panose="02040503050406030204" pitchFamily="18" charset="0"/>
                                  </a:rPr>
                                  <m:t>0</m:t>
                                </m:r>
                              </m:e>
                              <m:e>
                                <m:r>
                                  <a:rPr lang="vi-VN" sz="1600">
                                    <a:solidFill>
                                      <a:schemeClr val="tx1">
                                        <a:lumMod val="95000"/>
                                        <a:lumOff val="5000"/>
                                      </a:schemeClr>
                                    </a:solidFill>
                                    <a:latin typeface="Cambria Math" panose="02040503050406030204" pitchFamily="18" charset="0"/>
                                  </a:rPr>
                                  <m:t>0</m:t>
                                </m:r>
                              </m:e>
                              <m:e>
                                <m:r>
                                  <a:rPr lang="vi-VN" sz="1600" b="0" i="1" smtClean="0">
                                    <a:solidFill>
                                      <a:schemeClr val="tx1">
                                        <a:lumMod val="95000"/>
                                        <a:lumOff val="5000"/>
                                      </a:schemeClr>
                                    </a:solidFill>
                                    <a:latin typeface="Cambria Math" panose="02040503050406030204" pitchFamily="18" charset="0"/>
                                  </a:rPr>
                                  <m:t>1</m:t>
                                </m:r>
                                <m:r>
                                  <a:rPr lang="vi-VN" sz="1600">
                                    <a:solidFill>
                                      <a:schemeClr val="tx1">
                                        <a:lumMod val="95000"/>
                                        <a:lumOff val="5000"/>
                                      </a:schemeClr>
                                    </a:solidFill>
                                    <a:latin typeface="Cambria Math" panose="02040503050406030204" pitchFamily="18" charset="0"/>
                                  </a:rPr>
                                  <m:t>0</m:t>
                                </m:r>
                              </m:e>
                              <m:e>
                                <m:r>
                                  <a:rPr lang="vi-VN" sz="1600" b="0" i="1" smtClean="0">
                                    <a:solidFill>
                                      <a:schemeClr val="tx1">
                                        <a:lumMod val="95000"/>
                                        <a:lumOff val="5000"/>
                                      </a:schemeClr>
                                    </a:solidFill>
                                    <a:latin typeface="Cambria Math" panose="02040503050406030204" pitchFamily="18" charset="0"/>
                                  </a:rPr>
                                  <m:t>1</m:t>
                                </m:r>
                                <m:r>
                                  <a:rPr lang="vi-VN" sz="1600">
                                    <a:solidFill>
                                      <a:schemeClr val="tx1">
                                        <a:lumMod val="95000"/>
                                        <a:lumOff val="5000"/>
                                      </a:schemeClr>
                                    </a:solidFill>
                                    <a:latin typeface="Cambria Math" panose="02040503050406030204" pitchFamily="18" charset="0"/>
                                  </a:rPr>
                                  <m:t>0</m:t>
                                </m:r>
                              </m:e>
                              <m:e>
                                <m:r>
                                  <a:rPr lang="vi-VN" sz="1600" b="0" i="1" smtClean="0">
                                    <a:solidFill>
                                      <a:schemeClr val="tx1">
                                        <a:lumMod val="95000"/>
                                        <a:lumOff val="5000"/>
                                      </a:schemeClr>
                                    </a:solidFill>
                                    <a:latin typeface="Cambria Math" panose="02040503050406030204" pitchFamily="18" charset="0"/>
                                  </a:rPr>
                                  <m:t>1</m:t>
                                </m:r>
                                <m:r>
                                  <a:rPr lang="vi-VN" sz="1600">
                                    <a:solidFill>
                                      <a:schemeClr val="tx1">
                                        <a:lumMod val="95000"/>
                                        <a:lumOff val="5000"/>
                                      </a:schemeClr>
                                    </a:solidFill>
                                    <a:latin typeface="Cambria Math" panose="02040503050406030204" pitchFamily="18" charset="0"/>
                                  </a:rPr>
                                  <m:t>0</m:t>
                                </m:r>
                              </m:e>
                              <m:e>
                                <m:r>
                                  <a:rPr lang="vi-VN" sz="1600" b="1" i="1" smtClean="0">
                                    <a:solidFill>
                                      <a:srgbClr val="FF0000"/>
                                    </a:solidFill>
                                    <a:latin typeface="Cambria Math" panose="02040503050406030204" pitchFamily="18" charset="0"/>
                                  </a:rPr>
                                  <m:t>𝟎</m:t>
                                </m:r>
                              </m:e>
                            </m:mr>
                            <m:mr>
                              <m:e>
                                <m:r>
                                  <a:rPr lang="vi-VN" sz="1600" b="1" i="1" smtClean="0">
                                    <a:solidFill>
                                      <a:srgbClr val="FF0000"/>
                                    </a:solidFill>
                                    <a:latin typeface="Cambria Math" panose="02040503050406030204" pitchFamily="18" charset="0"/>
                                  </a:rPr>
                                  <m:t>𝟎</m:t>
                                </m:r>
                              </m:e>
                              <m:e>
                                <m:r>
                                  <a:rPr lang="vi-VN" sz="1600">
                                    <a:solidFill>
                                      <a:schemeClr val="tx1">
                                        <a:lumMod val="95000"/>
                                        <a:lumOff val="5000"/>
                                      </a:schemeClr>
                                    </a:solidFill>
                                    <a:latin typeface="Cambria Math" panose="02040503050406030204" pitchFamily="18" charset="0"/>
                                  </a:rPr>
                                  <m:t>0</m:t>
                                </m:r>
                              </m:e>
                              <m:e>
                                <m:r>
                                  <a:rPr lang="vi-VN" sz="1600">
                                    <a:solidFill>
                                      <a:schemeClr val="tx1">
                                        <a:lumMod val="95000"/>
                                        <a:lumOff val="5000"/>
                                      </a:schemeClr>
                                    </a:solidFill>
                                    <a:latin typeface="Cambria Math" panose="02040503050406030204" pitchFamily="18" charset="0"/>
                                  </a:rPr>
                                  <m:t>0</m:t>
                                </m:r>
                              </m:e>
                              <m:e>
                                <m:r>
                                  <a:rPr lang="vi-VN" sz="1600" b="0" i="1" smtClean="0">
                                    <a:solidFill>
                                      <a:schemeClr val="tx1">
                                        <a:lumMod val="95000"/>
                                        <a:lumOff val="5000"/>
                                      </a:schemeClr>
                                    </a:solidFill>
                                    <a:latin typeface="Cambria Math" panose="02040503050406030204" pitchFamily="18" charset="0"/>
                                  </a:rPr>
                                  <m:t>1</m:t>
                                </m:r>
                                <m:r>
                                  <a:rPr lang="vi-VN" sz="1600">
                                    <a:solidFill>
                                      <a:schemeClr val="tx1">
                                        <a:lumMod val="95000"/>
                                        <a:lumOff val="5000"/>
                                      </a:schemeClr>
                                    </a:solidFill>
                                    <a:latin typeface="Cambria Math" panose="02040503050406030204" pitchFamily="18" charset="0"/>
                                  </a:rPr>
                                  <m:t>0</m:t>
                                </m:r>
                              </m:e>
                              <m:e>
                                <m:r>
                                  <a:rPr lang="vi-VN" sz="1600" b="0" i="1" smtClean="0">
                                    <a:solidFill>
                                      <a:schemeClr val="tx1">
                                        <a:lumMod val="95000"/>
                                        <a:lumOff val="5000"/>
                                      </a:schemeClr>
                                    </a:solidFill>
                                    <a:latin typeface="Cambria Math" panose="02040503050406030204" pitchFamily="18" charset="0"/>
                                  </a:rPr>
                                  <m:t>1</m:t>
                                </m:r>
                                <m:r>
                                  <a:rPr lang="vi-VN" sz="1600">
                                    <a:solidFill>
                                      <a:schemeClr val="tx1">
                                        <a:lumMod val="95000"/>
                                        <a:lumOff val="5000"/>
                                      </a:schemeClr>
                                    </a:solidFill>
                                    <a:latin typeface="Cambria Math" panose="02040503050406030204" pitchFamily="18" charset="0"/>
                                  </a:rPr>
                                  <m:t>0</m:t>
                                </m:r>
                              </m:e>
                              <m:e>
                                <m:r>
                                  <a:rPr lang="vi-VN" sz="1600" b="0" i="1" smtClean="0">
                                    <a:solidFill>
                                      <a:schemeClr val="tx1">
                                        <a:lumMod val="95000"/>
                                        <a:lumOff val="5000"/>
                                      </a:schemeClr>
                                    </a:solidFill>
                                    <a:latin typeface="Cambria Math" panose="02040503050406030204" pitchFamily="18" charset="0"/>
                                  </a:rPr>
                                  <m:t>1</m:t>
                                </m:r>
                                <m:r>
                                  <a:rPr lang="vi-VN" sz="1600">
                                    <a:solidFill>
                                      <a:schemeClr val="tx1">
                                        <a:lumMod val="95000"/>
                                        <a:lumOff val="5000"/>
                                      </a:schemeClr>
                                    </a:solidFill>
                                    <a:latin typeface="Cambria Math" panose="02040503050406030204" pitchFamily="18" charset="0"/>
                                  </a:rPr>
                                  <m:t>0</m:t>
                                </m:r>
                              </m:e>
                              <m:e>
                                <m:r>
                                  <a:rPr lang="vi-VN" sz="1600" b="1" i="1" smtClean="0">
                                    <a:solidFill>
                                      <a:srgbClr val="FF0000"/>
                                    </a:solidFill>
                                    <a:latin typeface="Cambria Math" panose="02040503050406030204" pitchFamily="18" charset="0"/>
                                  </a:rPr>
                                  <m:t>𝟎</m:t>
                                </m:r>
                              </m:e>
                            </m:mr>
                            <m:mr>
                              <m:e>
                                <m:r>
                                  <a:rPr lang="vi-VN" sz="1600" b="1" i="1" smtClean="0">
                                    <a:solidFill>
                                      <a:srgbClr val="FF0000"/>
                                    </a:solidFill>
                                    <a:latin typeface="Cambria Math" panose="02040503050406030204" pitchFamily="18" charset="0"/>
                                  </a:rPr>
                                  <m:t>𝟎</m:t>
                                </m:r>
                              </m:e>
                              <m:e>
                                <m:r>
                                  <a:rPr lang="vi-VN" sz="1600">
                                    <a:solidFill>
                                      <a:schemeClr val="tx1">
                                        <a:lumMod val="95000"/>
                                        <a:lumOff val="5000"/>
                                      </a:schemeClr>
                                    </a:solidFill>
                                    <a:latin typeface="Cambria Math" panose="02040503050406030204" pitchFamily="18" charset="0"/>
                                  </a:rPr>
                                  <m:t>0</m:t>
                                </m:r>
                              </m:e>
                              <m:e>
                                <m:r>
                                  <a:rPr lang="vi-VN" sz="1600">
                                    <a:solidFill>
                                      <a:schemeClr val="tx1">
                                        <a:lumMod val="95000"/>
                                        <a:lumOff val="5000"/>
                                      </a:schemeClr>
                                    </a:solidFill>
                                    <a:latin typeface="Cambria Math" panose="02040503050406030204" pitchFamily="18" charset="0"/>
                                  </a:rPr>
                                  <m:t>0</m:t>
                                </m:r>
                              </m:e>
                              <m:e>
                                <m:r>
                                  <a:rPr lang="vi-VN" sz="1600" b="0" i="1" smtClean="0">
                                    <a:solidFill>
                                      <a:schemeClr val="tx1">
                                        <a:lumMod val="95000"/>
                                        <a:lumOff val="5000"/>
                                      </a:schemeClr>
                                    </a:solidFill>
                                    <a:latin typeface="Cambria Math" panose="02040503050406030204" pitchFamily="18" charset="0"/>
                                  </a:rPr>
                                  <m:t>1</m:t>
                                </m:r>
                                <m:r>
                                  <a:rPr lang="vi-VN" sz="1600">
                                    <a:solidFill>
                                      <a:schemeClr val="tx1">
                                        <a:lumMod val="95000"/>
                                        <a:lumOff val="5000"/>
                                      </a:schemeClr>
                                    </a:solidFill>
                                    <a:latin typeface="Cambria Math" panose="02040503050406030204" pitchFamily="18" charset="0"/>
                                  </a:rPr>
                                  <m:t>0</m:t>
                                </m:r>
                              </m:e>
                              <m:e>
                                <m:r>
                                  <a:rPr lang="vi-VN" sz="1600" b="0" i="1" smtClean="0">
                                    <a:solidFill>
                                      <a:schemeClr val="tx1">
                                        <a:lumMod val="95000"/>
                                        <a:lumOff val="5000"/>
                                      </a:schemeClr>
                                    </a:solidFill>
                                    <a:latin typeface="Cambria Math" panose="02040503050406030204" pitchFamily="18" charset="0"/>
                                  </a:rPr>
                                  <m:t>1</m:t>
                                </m:r>
                                <m:r>
                                  <a:rPr lang="vi-VN" sz="1600">
                                    <a:solidFill>
                                      <a:schemeClr val="tx1">
                                        <a:lumMod val="95000"/>
                                        <a:lumOff val="5000"/>
                                      </a:schemeClr>
                                    </a:solidFill>
                                    <a:latin typeface="Cambria Math" panose="02040503050406030204" pitchFamily="18" charset="0"/>
                                  </a:rPr>
                                  <m:t>0</m:t>
                                </m:r>
                              </m:e>
                              <m:e>
                                <m:r>
                                  <a:rPr lang="vi-VN" sz="1600" b="0" i="1" smtClean="0">
                                    <a:solidFill>
                                      <a:schemeClr val="tx1">
                                        <a:lumMod val="95000"/>
                                        <a:lumOff val="5000"/>
                                      </a:schemeClr>
                                    </a:solidFill>
                                    <a:latin typeface="Cambria Math" panose="02040503050406030204" pitchFamily="18" charset="0"/>
                                  </a:rPr>
                                  <m:t>1</m:t>
                                </m:r>
                                <m:r>
                                  <a:rPr lang="vi-VN" sz="1600">
                                    <a:solidFill>
                                      <a:schemeClr val="tx1">
                                        <a:lumMod val="95000"/>
                                        <a:lumOff val="5000"/>
                                      </a:schemeClr>
                                    </a:solidFill>
                                    <a:latin typeface="Cambria Math" panose="02040503050406030204" pitchFamily="18" charset="0"/>
                                  </a:rPr>
                                  <m:t>0</m:t>
                                </m:r>
                              </m:e>
                              <m:e>
                                <m:r>
                                  <a:rPr lang="vi-VN" sz="1600" b="1" i="1" smtClean="0">
                                    <a:solidFill>
                                      <a:srgbClr val="FF0000"/>
                                    </a:solidFill>
                                    <a:latin typeface="Cambria Math" panose="02040503050406030204" pitchFamily="18" charset="0"/>
                                  </a:rPr>
                                  <m:t>𝟎</m:t>
                                </m:r>
                              </m:e>
                            </m:mr>
                            <m:mr>
                              <m:e>
                                <m:r>
                                  <a:rPr lang="vi-VN" sz="1600" b="1" i="1" smtClean="0">
                                    <a:solidFill>
                                      <a:srgbClr val="FF0000"/>
                                    </a:solidFill>
                                    <a:latin typeface="Cambria Math" panose="02040503050406030204" pitchFamily="18" charset="0"/>
                                  </a:rPr>
                                  <m:t>𝟎</m:t>
                                </m:r>
                              </m:e>
                              <m:e>
                                <m:r>
                                  <a:rPr lang="vi-VN" sz="1600">
                                    <a:solidFill>
                                      <a:schemeClr val="tx1">
                                        <a:lumMod val="95000"/>
                                        <a:lumOff val="5000"/>
                                      </a:schemeClr>
                                    </a:solidFill>
                                    <a:latin typeface="Cambria Math" panose="02040503050406030204" pitchFamily="18" charset="0"/>
                                  </a:rPr>
                                  <m:t>0</m:t>
                                </m:r>
                              </m:e>
                              <m:e>
                                <m:r>
                                  <a:rPr lang="vi-VN" sz="1600">
                                    <a:solidFill>
                                      <a:schemeClr val="tx1">
                                        <a:lumMod val="95000"/>
                                        <a:lumOff val="5000"/>
                                      </a:schemeClr>
                                    </a:solidFill>
                                    <a:latin typeface="Cambria Math" panose="02040503050406030204" pitchFamily="18" charset="0"/>
                                  </a:rPr>
                                  <m:t>0</m:t>
                                </m:r>
                              </m:e>
                              <m:e>
                                <m:r>
                                  <a:rPr lang="vi-VN" sz="1600" b="0" i="1" smtClean="0">
                                    <a:solidFill>
                                      <a:schemeClr val="tx1">
                                        <a:lumMod val="95000"/>
                                        <a:lumOff val="5000"/>
                                      </a:schemeClr>
                                    </a:solidFill>
                                    <a:latin typeface="Cambria Math" panose="02040503050406030204" pitchFamily="18" charset="0"/>
                                  </a:rPr>
                                  <m:t>1</m:t>
                                </m:r>
                                <m:r>
                                  <a:rPr lang="vi-VN" sz="1600">
                                    <a:solidFill>
                                      <a:schemeClr val="tx1">
                                        <a:lumMod val="95000"/>
                                        <a:lumOff val="5000"/>
                                      </a:schemeClr>
                                    </a:solidFill>
                                    <a:latin typeface="Cambria Math" panose="02040503050406030204" pitchFamily="18" charset="0"/>
                                  </a:rPr>
                                  <m:t>0</m:t>
                                </m:r>
                              </m:e>
                              <m:e>
                                <m:r>
                                  <a:rPr lang="vi-VN" sz="1600" b="0" i="1" smtClean="0">
                                    <a:solidFill>
                                      <a:schemeClr val="tx1">
                                        <a:lumMod val="95000"/>
                                        <a:lumOff val="5000"/>
                                      </a:schemeClr>
                                    </a:solidFill>
                                    <a:latin typeface="Cambria Math" panose="02040503050406030204" pitchFamily="18" charset="0"/>
                                  </a:rPr>
                                  <m:t>1</m:t>
                                </m:r>
                                <m:r>
                                  <a:rPr lang="vi-VN" sz="1600">
                                    <a:solidFill>
                                      <a:schemeClr val="tx1">
                                        <a:lumMod val="95000"/>
                                        <a:lumOff val="5000"/>
                                      </a:schemeClr>
                                    </a:solidFill>
                                    <a:latin typeface="Cambria Math" panose="02040503050406030204" pitchFamily="18" charset="0"/>
                                  </a:rPr>
                                  <m:t>0</m:t>
                                </m:r>
                              </m:e>
                              <m:e>
                                <m:r>
                                  <a:rPr lang="vi-VN" sz="1600" b="0" i="1" smtClean="0">
                                    <a:solidFill>
                                      <a:schemeClr val="tx1">
                                        <a:lumMod val="95000"/>
                                        <a:lumOff val="5000"/>
                                      </a:schemeClr>
                                    </a:solidFill>
                                    <a:latin typeface="Cambria Math" panose="02040503050406030204" pitchFamily="18" charset="0"/>
                                  </a:rPr>
                                  <m:t>1</m:t>
                                </m:r>
                                <m:r>
                                  <a:rPr lang="vi-VN" sz="1600">
                                    <a:solidFill>
                                      <a:schemeClr val="tx1">
                                        <a:lumMod val="95000"/>
                                        <a:lumOff val="5000"/>
                                      </a:schemeClr>
                                    </a:solidFill>
                                    <a:latin typeface="Cambria Math" panose="02040503050406030204" pitchFamily="18" charset="0"/>
                                  </a:rPr>
                                  <m:t>0</m:t>
                                </m:r>
                              </m:e>
                              <m:e>
                                <m:r>
                                  <a:rPr lang="vi-VN" sz="1600" b="1" i="1" smtClean="0">
                                    <a:solidFill>
                                      <a:srgbClr val="FF0000"/>
                                    </a:solidFill>
                                    <a:latin typeface="Cambria Math" panose="02040503050406030204" pitchFamily="18" charset="0"/>
                                  </a:rPr>
                                  <m:t>𝟎</m:t>
                                </m:r>
                              </m:e>
                            </m:mr>
                            <m:mr>
                              <m:e>
                                <m:r>
                                  <a:rPr lang="vi-VN" sz="1600" b="1" i="1" smtClean="0">
                                    <a:solidFill>
                                      <a:srgbClr val="FF0000"/>
                                    </a:solidFill>
                                    <a:latin typeface="Cambria Math" panose="02040503050406030204" pitchFamily="18" charset="0"/>
                                  </a:rPr>
                                  <m:t>𝟎</m:t>
                                </m:r>
                              </m:e>
                              <m:e>
                                <m:r>
                                  <a:rPr lang="vi-VN" sz="1600" b="1" i="1" smtClean="0">
                                    <a:solidFill>
                                      <a:srgbClr val="FF0000"/>
                                    </a:solidFill>
                                    <a:latin typeface="Cambria Math" panose="02040503050406030204" pitchFamily="18" charset="0"/>
                                  </a:rPr>
                                  <m:t>𝟎</m:t>
                                </m:r>
                              </m:e>
                              <m:e>
                                <m:r>
                                  <a:rPr lang="vi-VN" sz="1600" b="1" i="1" smtClean="0">
                                    <a:solidFill>
                                      <a:srgbClr val="FF0000"/>
                                    </a:solidFill>
                                    <a:latin typeface="Cambria Math" panose="02040503050406030204" pitchFamily="18" charset="0"/>
                                  </a:rPr>
                                  <m:t>𝟎</m:t>
                                </m:r>
                              </m:e>
                              <m:e>
                                <m:r>
                                  <a:rPr lang="vi-VN" sz="1600" b="1" i="1" smtClean="0">
                                    <a:solidFill>
                                      <a:srgbClr val="FF0000"/>
                                    </a:solidFill>
                                    <a:latin typeface="Cambria Math" panose="02040503050406030204" pitchFamily="18" charset="0"/>
                                  </a:rPr>
                                  <m:t>𝟎</m:t>
                                </m:r>
                              </m:e>
                              <m:e>
                                <m:r>
                                  <a:rPr lang="vi-VN" sz="1600" b="1" i="1" smtClean="0">
                                    <a:solidFill>
                                      <a:srgbClr val="FF0000"/>
                                    </a:solidFill>
                                    <a:latin typeface="Cambria Math" panose="02040503050406030204" pitchFamily="18" charset="0"/>
                                  </a:rPr>
                                  <m:t>𝟎</m:t>
                                </m:r>
                              </m:e>
                              <m:e>
                                <m:r>
                                  <a:rPr lang="vi-VN" sz="1600" b="1" i="1" smtClean="0">
                                    <a:solidFill>
                                      <a:srgbClr val="FF0000"/>
                                    </a:solidFill>
                                    <a:latin typeface="Cambria Math" panose="02040503050406030204" pitchFamily="18" charset="0"/>
                                  </a:rPr>
                                  <m:t>𝟎</m:t>
                                </m:r>
                              </m:e>
                              <m:e>
                                <m:r>
                                  <a:rPr lang="vi-VN" sz="1600" b="1" i="1" smtClean="0">
                                    <a:solidFill>
                                      <a:srgbClr val="FF0000"/>
                                    </a:solidFill>
                                    <a:latin typeface="Cambria Math" panose="02040503050406030204" pitchFamily="18" charset="0"/>
                                  </a:rPr>
                                  <m:t>𝟎</m:t>
                                </m:r>
                              </m:e>
                            </m:mr>
                          </m:m>
                        </m:e>
                      </m:d>
                    </m:oMath>
                  </m:oMathPara>
                </a14:m>
                <a:endParaRPr lang="vi-VN" sz="1600" dirty="0">
                  <a:solidFill>
                    <a:schemeClr val="tx1">
                      <a:lumMod val="95000"/>
                      <a:lumOff val="5000"/>
                    </a:schemeClr>
                  </a:solidFill>
                </a:endParaRPr>
              </a:p>
            </p:txBody>
          </p:sp>
        </mc:Choice>
        <mc:Fallback xmlns="">
          <p:sp>
            <p:nvSpPr>
              <p:cNvPr id="11" name="Hộp Văn bản 10">
                <a:extLst>
                  <a:ext uri="{FF2B5EF4-FFF2-40B4-BE49-F238E27FC236}">
                    <a16:creationId xmlns:a16="http://schemas.microsoft.com/office/drawing/2014/main" id="{548DD54B-8154-4E3F-8E22-B4858E0667E7}"/>
                  </a:ext>
                </a:extLst>
              </p:cNvPr>
              <p:cNvSpPr txBox="1">
                <a:spLocks noRot="1" noChangeAspect="1" noMove="1" noResize="1" noEditPoints="1" noAdjustHandles="1" noChangeArrowheads="1" noChangeShapeType="1" noTextEdit="1"/>
              </p:cNvSpPr>
              <p:nvPr/>
            </p:nvSpPr>
            <p:spPr>
              <a:xfrm>
                <a:off x="5227592" y="2447996"/>
                <a:ext cx="3693228" cy="1705852"/>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4436260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39"/>
          <p:cNvSpPr txBox="1">
            <a:spLocks noGrp="1"/>
          </p:cNvSpPr>
          <p:nvPr>
            <p:ph type="title"/>
          </p:nvPr>
        </p:nvSpPr>
        <p:spPr>
          <a:xfrm>
            <a:off x="713250" y="539500"/>
            <a:ext cx="7717500" cy="539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800" dirty="0">
                <a:latin typeface="+mn-lt"/>
              </a:rPr>
              <a:t>Sobel filter</a:t>
            </a:r>
          </a:p>
        </p:txBody>
      </p:sp>
      <p:sp>
        <p:nvSpPr>
          <p:cNvPr id="404" name="Google Shape;404;p39"/>
          <p:cNvSpPr/>
          <p:nvPr/>
        </p:nvSpPr>
        <p:spPr>
          <a:xfrm rot="5400000">
            <a:off x="1681950" y="183909"/>
            <a:ext cx="43200" cy="198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mc:AlternateContent xmlns:mc="http://schemas.openxmlformats.org/markup-compatibility/2006" xmlns:a14="http://schemas.microsoft.com/office/drawing/2010/main">
        <mc:Choice Requires="a14">
          <p:sp>
            <p:nvSpPr>
              <p:cNvPr id="5" name="Hộp Văn bản 4">
                <a:extLst>
                  <a:ext uri="{FF2B5EF4-FFF2-40B4-BE49-F238E27FC236}">
                    <a16:creationId xmlns:a16="http://schemas.microsoft.com/office/drawing/2014/main" id="{20D385CE-4510-4EA6-A1B9-BFA926D73164}"/>
                  </a:ext>
                </a:extLst>
              </p:cNvPr>
              <p:cNvSpPr txBox="1"/>
              <p:nvPr/>
            </p:nvSpPr>
            <p:spPr>
              <a:xfrm>
                <a:off x="-369298" y="2306372"/>
                <a:ext cx="2654329" cy="108311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vi-VN" i="1" smtClean="0">
                              <a:solidFill>
                                <a:schemeClr val="tx1">
                                  <a:lumMod val="95000"/>
                                  <a:lumOff val="5000"/>
                                </a:schemeClr>
                              </a:solidFill>
                              <a:latin typeface="Cambria Math" panose="02040503050406030204" pitchFamily="18" charset="0"/>
                            </a:rPr>
                          </m:ctrlPr>
                        </m:dPr>
                        <m:e>
                          <m:m>
                            <m:mPr>
                              <m:plcHide m:val="on"/>
                              <m:mcs>
                                <m:mc>
                                  <m:mcPr>
                                    <m:count m:val="5"/>
                                    <m:mcJc m:val="center"/>
                                  </m:mcPr>
                                </m:mc>
                              </m:mcs>
                              <m:ctrlPr>
                                <a:rPr lang="vi-VN" i="1">
                                  <a:solidFill>
                                    <a:schemeClr val="tx1">
                                      <a:lumMod val="95000"/>
                                      <a:lumOff val="5000"/>
                                    </a:schemeClr>
                                  </a:solidFill>
                                  <a:latin typeface="Cambria Math" panose="02040503050406030204" pitchFamily="18" charset="0"/>
                                </a:rPr>
                              </m:ctrlPr>
                            </m:mPr>
                            <m:mr>
                              <m:e>
                                <m:r>
                                  <a:rPr lang="vi-VN">
                                    <a:solidFill>
                                      <a:schemeClr val="tx1">
                                        <a:lumMod val="95000"/>
                                        <a:lumOff val="5000"/>
                                      </a:schemeClr>
                                    </a:solidFill>
                                    <a:latin typeface="Cambria Math" panose="02040503050406030204" pitchFamily="18" charset="0"/>
                                  </a:rPr>
                                  <m:t>0</m:t>
                                </m:r>
                              </m:e>
                              <m:e>
                                <m:r>
                                  <a:rPr lang="vi-VN">
                                    <a:solidFill>
                                      <a:schemeClr val="tx1">
                                        <a:lumMod val="95000"/>
                                        <a:lumOff val="5000"/>
                                      </a:schemeClr>
                                    </a:solidFill>
                                    <a:latin typeface="Cambria Math" panose="02040503050406030204" pitchFamily="18" charset="0"/>
                                  </a:rPr>
                                  <m:t>0</m:t>
                                </m:r>
                              </m:e>
                              <m:e>
                                <m:r>
                                  <a:rPr lang="vi-VN">
                                    <a:solidFill>
                                      <a:schemeClr val="tx1">
                                        <a:lumMod val="95000"/>
                                        <a:lumOff val="5000"/>
                                      </a:schemeClr>
                                    </a:solidFill>
                                    <a:latin typeface="Cambria Math" panose="02040503050406030204" pitchFamily="18" charset="0"/>
                                  </a:rPr>
                                  <m:t>10</m:t>
                                </m:r>
                              </m:e>
                              <m:e>
                                <m:r>
                                  <a:rPr lang="vi-VN">
                                    <a:solidFill>
                                      <a:schemeClr val="tx1">
                                        <a:lumMod val="95000"/>
                                        <a:lumOff val="5000"/>
                                      </a:schemeClr>
                                    </a:solidFill>
                                    <a:latin typeface="Cambria Math" panose="02040503050406030204" pitchFamily="18" charset="0"/>
                                  </a:rPr>
                                  <m:t>10</m:t>
                                </m:r>
                              </m:e>
                              <m:e>
                                <m:r>
                                  <a:rPr lang="vi-VN">
                                    <a:solidFill>
                                      <a:schemeClr val="tx1">
                                        <a:lumMod val="95000"/>
                                        <a:lumOff val="5000"/>
                                      </a:schemeClr>
                                    </a:solidFill>
                                    <a:latin typeface="Cambria Math" panose="02040503050406030204" pitchFamily="18" charset="0"/>
                                  </a:rPr>
                                  <m:t>10</m:t>
                                </m:r>
                              </m:e>
                            </m:mr>
                            <m:mr>
                              <m:e>
                                <m:r>
                                  <a:rPr lang="vi-VN">
                                    <a:solidFill>
                                      <a:schemeClr val="tx1">
                                        <a:lumMod val="95000"/>
                                        <a:lumOff val="5000"/>
                                      </a:schemeClr>
                                    </a:solidFill>
                                    <a:latin typeface="Cambria Math" panose="02040503050406030204" pitchFamily="18" charset="0"/>
                                  </a:rPr>
                                  <m:t>0</m:t>
                                </m:r>
                              </m:e>
                              <m:e>
                                <m:r>
                                  <a:rPr lang="vi-VN">
                                    <a:solidFill>
                                      <a:schemeClr val="tx1">
                                        <a:lumMod val="95000"/>
                                        <a:lumOff val="5000"/>
                                      </a:schemeClr>
                                    </a:solidFill>
                                    <a:latin typeface="Cambria Math" panose="02040503050406030204" pitchFamily="18" charset="0"/>
                                  </a:rPr>
                                  <m:t>0</m:t>
                                </m:r>
                              </m:e>
                              <m:e>
                                <m:r>
                                  <a:rPr lang="vi-VN">
                                    <a:solidFill>
                                      <a:schemeClr val="tx1">
                                        <a:lumMod val="95000"/>
                                        <a:lumOff val="5000"/>
                                      </a:schemeClr>
                                    </a:solidFill>
                                    <a:latin typeface="Cambria Math" panose="02040503050406030204" pitchFamily="18" charset="0"/>
                                  </a:rPr>
                                  <m:t>10</m:t>
                                </m:r>
                              </m:e>
                              <m:e>
                                <m:r>
                                  <a:rPr lang="vi-VN">
                                    <a:solidFill>
                                      <a:schemeClr val="tx1">
                                        <a:lumMod val="95000"/>
                                        <a:lumOff val="5000"/>
                                      </a:schemeClr>
                                    </a:solidFill>
                                    <a:latin typeface="Cambria Math" panose="02040503050406030204" pitchFamily="18" charset="0"/>
                                  </a:rPr>
                                  <m:t>10</m:t>
                                </m:r>
                              </m:e>
                              <m:e>
                                <m:r>
                                  <a:rPr lang="vi-VN">
                                    <a:solidFill>
                                      <a:schemeClr val="tx1">
                                        <a:lumMod val="95000"/>
                                        <a:lumOff val="5000"/>
                                      </a:schemeClr>
                                    </a:solidFill>
                                    <a:latin typeface="Cambria Math" panose="02040503050406030204" pitchFamily="18" charset="0"/>
                                  </a:rPr>
                                  <m:t>10</m:t>
                                </m:r>
                              </m:e>
                            </m:mr>
                            <m:mr>
                              <m:e>
                                <m:r>
                                  <a:rPr lang="vi-VN">
                                    <a:solidFill>
                                      <a:schemeClr val="tx1">
                                        <a:lumMod val="95000"/>
                                        <a:lumOff val="5000"/>
                                      </a:schemeClr>
                                    </a:solidFill>
                                    <a:latin typeface="Cambria Math" panose="02040503050406030204" pitchFamily="18" charset="0"/>
                                  </a:rPr>
                                  <m:t>0</m:t>
                                </m:r>
                              </m:e>
                              <m:e>
                                <m:r>
                                  <a:rPr lang="vi-VN">
                                    <a:solidFill>
                                      <a:schemeClr val="tx1">
                                        <a:lumMod val="95000"/>
                                        <a:lumOff val="5000"/>
                                      </a:schemeClr>
                                    </a:solidFill>
                                    <a:latin typeface="Cambria Math" panose="02040503050406030204" pitchFamily="18" charset="0"/>
                                  </a:rPr>
                                  <m:t>0</m:t>
                                </m:r>
                              </m:e>
                              <m:e>
                                <m:r>
                                  <a:rPr lang="vi-VN">
                                    <a:solidFill>
                                      <a:schemeClr val="tx1">
                                        <a:lumMod val="95000"/>
                                        <a:lumOff val="5000"/>
                                      </a:schemeClr>
                                    </a:solidFill>
                                    <a:latin typeface="Cambria Math" panose="02040503050406030204" pitchFamily="18" charset="0"/>
                                  </a:rPr>
                                  <m:t>10</m:t>
                                </m:r>
                              </m:e>
                              <m:e>
                                <m:r>
                                  <a:rPr lang="vi-VN">
                                    <a:solidFill>
                                      <a:schemeClr val="tx1">
                                        <a:lumMod val="95000"/>
                                        <a:lumOff val="5000"/>
                                      </a:schemeClr>
                                    </a:solidFill>
                                    <a:latin typeface="Cambria Math" panose="02040503050406030204" pitchFamily="18" charset="0"/>
                                  </a:rPr>
                                  <m:t>10</m:t>
                                </m:r>
                              </m:e>
                              <m:e>
                                <m:r>
                                  <a:rPr lang="vi-VN">
                                    <a:solidFill>
                                      <a:schemeClr val="tx1">
                                        <a:lumMod val="95000"/>
                                        <a:lumOff val="5000"/>
                                      </a:schemeClr>
                                    </a:solidFill>
                                    <a:latin typeface="Cambria Math" panose="02040503050406030204" pitchFamily="18" charset="0"/>
                                  </a:rPr>
                                  <m:t>10</m:t>
                                </m:r>
                              </m:e>
                            </m:mr>
                            <m:mr>
                              <m:e>
                                <m:r>
                                  <a:rPr lang="vi-VN">
                                    <a:solidFill>
                                      <a:schemeClr val="tx1">
                                        <a:lumMod val="95000"/>
                                        <a:lumOff val="5000"/>
                                      </a:schemeClr>
                                    </a:solidFill>
                                    <a:latin typeface="Cambria Math" panose="02040503050406030204" pitchFamily="18" charset="0"/>
                                  </a:rPr>
                                  <m:t>0</m:t>
                                </m:r>
                              </m:e>
                              <m:e>
                                <m:r>
                                  <a:rPr lang="vi-VN">
                                    <a:solidFill>
                                      <a:schemeClr val="tx1">
                                        <a:lumMod val="95000"/>
                                        <a:lumOff val="5000"/>
                                      </a:schemeClr>
                                    </a:solidFill>
                                    <a:latin typeface="Cambria Math" panose="02040503050406030204" pitchFamily="18" charset="0"/>
                                  </a:rPr>
                                  <m:t>0</m:t>
                                </m:r>
                              </m:e>
                              <m:e>
                                <m:r>
                                  <a:rPr lang="vi-VN">
                                    <a:solidFill>
                                      <a:schemeClr val="tx1">
                                        <a:lumMod val="95000"/>
                                        <a:lumOff val="5000"/>
                                      </a:schemeClr>
                                    </a:solidFill>
                                    <a:latin typeface="Cambria Math" panose="02040503050406030204" pitchFamily="18" charset="0"/>
                                  </a:rPr>
                                  <m:t>10</m:t>
                                </m:r>
                              </m:e>
                              <m:e>
                                <m:r>
                                  <a:rPr lang="vi-VN">
                                    <a:solidFill>
                                      <a:schemeClr val="tx1">
                                        <a:lumMod val="95000"/>
                                        <a:lumOff val="5000"/>
                                      </a:schemeClr>
                                    </a:solidFill>
                                    <a:latin typeface="Cambria Math" panose="02040503050406030204" pitchFamily="18" charset="0"/>
                                  </a:rPr>
                                  <m:t>10</m:t>
                                </m:r>
                              </m:e>
                              <m:e>
                                <m:r>
                                  <a:rPr lang="vi-VN">
                                    <a:solidFill>
                                      <a:schemeClr val="tx1">
                                        <a:lumMod val="95000"/>
                                        <a:lumOff val="5000"/>
                                      </a:schemeClr>
                                    </a:solidFill>
                                    <a:latin typeface="Cambria Math" panose="02040503050406030204" pitchFamily="18" charset="0"/>
                                  </a:rPr>
                                  <m:t>10</m:t>
                                </m:r>
                              </m:e>
                            </m:mr>
                            <m:mr>
                              <m:e>
                                <m:r>
                                  <a:rPr lang="vi-VN">
                                    <a:solidFill>
                                      <a:schemeClr val="tx1">
                                        <a:lumMod val="95000"/>
                                        <a:lumOff val="5000"/>
                                      </a:schemeClr>
                                    </a:solidFill>
                                    <a:latin typeface="Cambria Math" panose="02040503050406030204" pitchFamily="18" charset="0"/>
                                  </a:rPr>
                                  <m:t>0</m:t>
                                </m:r>
                              </m:e>
                              <m:e>
                                <m:r>
                                  <a:rPr lang="vi-VN">
                                    <a:solidFill>
                                      <a:schemeClr val="tx1">
                                        <a:lumMod val="95000"/>
                                        <a:lumOff val="5000"/>
                                      </a:schemeClr>
                                    </a:solidFill>
                                    <a:latin typeface="Cambria Math" panose="02040503050406030204" pitchFamily="18" charset="0"/>
                                  </a:rPr>
                                  <m:t>0</m:t>
                                </m:r>
                              </m:e>
                              <m:e>
                                <m:r>
                                  <a:rPr lang="vi-VN">
                                    <a:solidFill>
                                      <a:schemeClr val="tx1">
                                        <a:lumMod val="95000"/>
                                        <a:lumOff val="5000"/>
                                      </a:schemeClr>
                                    </a:solidFill>
                                    <a:latin typeface="Cambria Math" panose="02040503050406030204" pitchFamily="18" charset="0"/>
                                  </a:rPr>
                                  <m:t>10</m:t>
                                </m:r>
                              </m:e>
                              <m:e>
                                <m:r>
                                  <a:rPr lang="vi-VN">
                                    <a:solidFill>
                                      <a:schemeClr val="tx1">
                                        <a:lumMod val="95000"/>
                                        <a:lumOff val="5000"/>
                                      </a:schemeClr>
                                    </a:solidFill>
                                    <a:latin typeface="Cambria Math" panose="02040503050406030204" pitchFamily="18" charset="0"/>
                                  </a:rPr>
                                  <m:t>10</m:t>
                                </m:r>
                              </m:e>
                              <m:e>
                                <m:r>
                                  <a:rPr lang="vi-VN">
                                    <a:solidFill>
                                      <a:schemeClr val="tx1">
                                        <a:lumMod val="95000"/>
                                        <a:lumOff val="5000"/>
                                      </a:schemeClr>
                                    </a:solidFill>
                                    <a:latin typeface="Cambria Math" panose="02040503050406030204" pitchFamily="18" charset="0"/>
                                  </a:rPr>
                                  <m:t>10</m:t>
                                </m:r>
                              </m:e>
                            </m:mr>
                          </m:m>
                        </m:e>
                      </m:d>
                    </m:oMath>
                  </m:oMathPara>
                </a14:m>
                <a:endParaRPr lang="vi-VN" dirty="0">
                  <a:solidFill>
                    <a:schemeClr val="tx1">
                      <a:lumMod val="95000"/>
                      <a:lumOff val="5000"/>
                    </a:schemeClr>
                  </a:solidFill>
                </a:endParaRPr>
              </a:p>
            </p:txBody>
          </p:sp>
        </mc:Choice>
        <mc:Fallback xmlns="">
          <p:sp>
            <p:nvSpPr>
              <p:cNvPr id="5" name="Hộp Văn bản 4">
                <a:extLst>
                  <a:ext uri="{FF2B5EF4-FFF2-40B4-BE49-F238E27FC236}">
                    <a16:creationId xmlns:a16="http://schemas.microsoft.com/office/drawing/2014/main" id="{20D385CE-4510-4EA6-A1B9-BFA926D73164}"/>
                  </a:ext>
                </a:extLst>
              </p:cNvPr>
              <p:cNvSpPr txBox="1">
                <a:spLocks noRot="1" noChangeAspect="1" noMove="1" noResize="1" noEditPoints="1" noAdjustHandles="1" noChangeArrowheads="1" noChangeShapeType="1" noTextEdit="1"/>
              </p:cNvSpPr>
              <p:nvPr/>
            </p:nvSpPr>
            <p:spPr>
              <a:xfrm>
                <a:off x="-369298" y="2306372"/>
                <a:ext cx="2654329" cy="1083117"/>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Hộp Văn bản 5">
                <a:extLst>
                  <a:ext uri="{FF2B5EF4-FFF2-40B4-BE49-F238E27FC236}">
                    <a16:creationId xmlns:a16="http://schemas.microsoft.com/office/drawing/2014/main" id="{F9B0B639-5DAA-471B-9D51-CB7B05ED6F9A}"/>
                  </a:ext>
                </a:extLst>
              </p:cNvPr>
              <p:cNvSpPr txBox="1"/>
              <p:nvPr/>
            </p:nvSpPr>
            <p:spPr>
              <a:xfrm>
                <a:off x="1813929" y="2166654"/>
                <a:ext cx="3312368" cy="150413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vi-VN" i="1" smtClean="0">
                              <a:solidFill>
                                <a:schemeClr val="tx1">
                                  <a:lumMod val="95000"/>
                                  <a:lumOff val="5000"/>
                                </a:schemeClr>
                              </a:solidFill>
                              <a:latin typeface="Cambria Math" panose="02040503050406030204" pitchFamily="18" charset="0"/>
                            </a:rPr>
                          </m:ctrlPr>
                        </m:dPr>
                        <m:e>
                          <m:m>
                            <m:mPr>
                              <m:plcHide m:val="on"/>
                              <m:mcs>
                                <m:mc>
                                  <m:mcPr>
                                    <m:count m:val="7"/>
                                    <m:mcJc m:val="center"/>
                                  </m:mcPr>
                                </m:mc>
                              </m:mcs>
                              <m:ctrlPr>
                                <a:rPr lang="vi-VN" i="1">
                                  <a:solidFill>
                                    <a:schemeClr val="tx1">
                                      <a:lumMod val="95000"/>
                                      <a:lumOff val="5000"/>
                                    </a:schemeClr>
                                  </a:solidFill>
                                  <a:latin typeface="Cambria Math" panose="02040503050406030204" pitchFamily="18" charset="0"/>
                                </a:rPr>
                              </m:ctrlPr>
                            </m:mPr>
                            <m:mr>
                              <m:e>
                                <m:r>
                                  <a:rPr lang="vi-VN" b="1" i="1" smtClean="0">
                                    <a:solidFill>
                                      <a:srgbClr val="FF0000"/>
                                    </a:solidFill>
                                    <a:latin typeface="Cambria Math" panose="02040503050406030204" pitchFamily="18" charset="0"/>
                                  </a:rPr>
                                  <m:t>𝟎</m:t>
                                </m:r>
                              </m:e>
                              <m:e>
                                <m:r>
                                  <a:rPr lang="vi-VN" b="1" i="1" smtClean="0">
                                    <a:solidFill>
                                      <a:srgbClr val="FF0000"/>
                                    </a:solidFill>
                                    <a:latin typeface="Cambria Math" panose="02040503050406030204" pitchFamily="18" charset="0"/>
                                  </a:rPr>
                                  <m:t>𝟎</m:t>
                                </m:r>
                              </m:e>
                              <m:e>
                                <m:r>
                                  <a:rPr lang="vi-VN" b="1" i="1" smtClean="0">
                                    <a:solidFill>
                                      <a:srgbClr val="FF0000"/>
                                    </a:solidFill>
                                    <a:latin typeface="Cambria Math" panose="02040503050406030204" pitchFamily="18" charset="0"/>
                                  </a:rPr>
                                  <m:t>𝟎</m:t>
                                </m:r>
                              </m:e>
                              <m:e>
                                <m:r>
                                  <a:rPr lang="vi-VN" b="1" i="1" smtClean="0">
                                    <a:solidFill>
                                      <a:srgbClr val="FF0000"/>
                                    </a:solidFill>
                                    <a:latin typeface="Cambria Math" panose="02040503050406030204" pitchFamily="18" charset="0"/>
                                  </a:rPr>
                                  <m:t>𝟎</m:t>
                                </m:r>
                              </m:e>
                              <m:e>
                                <m:r>
                                  <a:rPr lang="vi-VN" b="1" i="1" smtClean="0">
                                    <a:solidFill>
                                      <a:srgbClr val="FF0000"/>
                                    </a:solidFill>
                                    <a:latin typeface="Cambria Math" panose="02040503050406030204" pitchFamily="18" charset="0"/>
                                  </a:rPr>
                                  <m:t>𝟎</m:t>
                                </m:r>
                              </m:e>
                              <m:e>
                                <m:r>
                                  <a:rPr lang="vi-VN" b="1" i="1" smtClean="0">
                                    <a:solidFill>
                                      <a:srgbClr val="FF0000"/>
                                    </a:solidFill>
                                    <a:latin typeface="Cambria Math" panose="02040503050406030204" pitchFamily="18" charset="0"/>
                                  </a:rPr>
                                  <m:t>𝟎</m:t>
                                </m:r>
                              </m:e>
                              <m:e>
                                <m:r>
                                  <a:rPr lang="vi-VN" b="1" i="1" smtClean="0">
                                    <a:solidFill>
                                      <a:srgbClr val="FF0000"/>
                                    </a:solidFill>
                                    <a:latin typeface="Cambria Math" panose="02040503050406030204" pitchFamily="18" charset="0"/>
                                  </a:rPr>
                                  <m:t>𝟎</m:t>
                                </m:r>
                              </m:e>
                            </m:mr>
                            <m:mr>
                              <m:e>
                                <m:r>
                                  <a:rPr lang="vi-VN" b="1" i="1" smtClean="0">
                                    <a:solidFill>
                                      <a:srgbClr val="FF0000"/>
                                    </a:solidFill>
                                    <a:latin typeface="Cambria Math" panose="02040503050406030204" pitchFamily="18" charset="0"/>
                                  </a:rPr>
                                  <m:t>𝟎</m:t>
                                </m:r>
                              </m:e>
                              <m:e>
                                <m:r>
                                  <a:rPr lang="vi-VN">
                                    <a:solidFill>
                                      <a:schemeClr val="tx1">
                                        <a:lumMod val="95000"/>
                                        <a:lumOff val="5000"/>
                                      </a:schemeClr>
                                    </a:solidFill>
                                    <a:latin typeface="Cambria Math" panose="02040503050406030204" pitchFamily="18" charset="0"/>
                                  </a:rPr>
                                  <m:t>0</m:t>
                                </m:r>
                              </m:e>
                              <m:e>
                                <m:r>
                                  <a:rPr lang="vi-VN">
                                    <a:solidFill>
                                      <a:schemeClr val="tx1">
                                        <a:lumMod val="95000"/>
                                        <a:lumOff val="5000"/>
                                      </a:schemeClr>
                                    </a:solidFill>
                                    <a:latin typeface="Cambria Math" panose="02040503050406030204" pitchFamily="18" charset="0"/>
                                  </a:rPr>
                                  <m:t>0</m:t>
                                </m:r>
                              </m:e>
                              <m:e>
                                <m:r>
                                  <a:rPr lang="vi-VN" b="0" i="0" smtClean="0">
                                    <a:solidFill>
                                      <a:schemeClr val="tx1">
                                        <a:lumMod val="95000"/>
                                        <a:lumOff val="5000"/>
                                      </a:schemeClr>
                                    </a:solidFill>
                                    <a:latin typeface="Cambria Math" panose="02040503050406030204" pitchFamily="18" charset="0"/>
                                  </a:rPr>
                                  <m:t>1</m:t>
                                </m:r>
                                <m:r>
                                  <a:rPr lang="vi-VN">
                                    <a:solidFill>
                                      <a:schemeClr val="tx1">
                                        <a:lumMod val="95000"/>
                                        <a:lumOff val="5000"/>
                                      </a:schemeClr>
                                    </a:solidFill>
                                    <a:latin typeface="Cambria Math" panose="02040503050406030204" pitchFamily="18" charset="0"/>
                                  </a:rPr>
                                  <m:t>0</m:t>
                                </m:r>
                              </m:e>
                              <m:e>
                                <m:r>
                                  <a:rPr lang="vi-VN" b="0" i="1" smtClean="0">
                                    <a:solidFill>
                                      <a:schemeClr val="tx1">
                                        <a:lumMod val="95000"/>
                                        <a:lumOff val="5000"/>
                                      </a:schemeClr>
                                    </a:solidFill>
                                    <a:latin typeface="Cambria Math" panose="02040503050406030204" pitchFamily="18" charset="0"/>
                                  </a:rPr>
                                  <m:t>1</m:t>
                                </m:r>
                                <m:r>
                                  <a:rPr lang="vi-VN">
                                    <a:solidFill>
                                      <a:schemeClr val="tx1">
                                        <a:lumMod val="95000"/>
                                        <a:lumOff val="5000"/>
                                      </a:schemeClr>
                                    </a:solidFill>
                                    <a:latin typeface="Cambria Math" panose="02040503050406030204" pitchFamily="18" charset="0"/>
                                  </a:rPr>
                                  <m:t>0</m:t>
                                </m:r>
                              </m:e>
                              <m:e>
                                <m:r>
                                  <a:rPr lang="vi-VN" b="0" i="1" smtClean="0">
                                    <a:solidFill>
                                      <a:schemeClr val="tx1">
                                        <a:lumMod val="95000"/>
                                        <a:lumOff val="5000"/>
                                      </a:schemeClr>
                                    </a:solidFill>
                                    <a:latin typeface="Cambria Math" panose="02040503050406030204" pitchFamily="18" charset="0"/>
                                  </a:rPr>
                                  <m:t>1</m:t>
                                </m:r>
                                <m:r>
                                  <a:rPr lang="vi-VN">
                                    <a:solidFill>
                                      <a:schemeClr val="tx1">
                                        <a:lumMod val="95000"/>
                                        <a:lumOff val="5000"/>
                                      </a:schemeClr>
                                    </a:solidFill>
                                    <a:latin typeface="Cambria Math" panose="02040503050406030204" pitchFamily="18" charset="0"/>
                                  </a:rPr>
                                  <m:t>0</m:t>
                                </m:r>
                              </m:e>
                              <m:e>
                                <m:r>
                                  <a:rPr lang="vi-VN" b="1" i="1" smtClean="0">
                                    <a:solidFill>
                                      <a:srgbClr val="FF0000"/>
                                    </a:solidFill>
                                    <a:latin typeface="Cambria Math" panose="02040503050406030204" pitchFamily="18" charset="0"/>
                                  </a:rPr>
                                  <m:t>𝟎</m:t>
                                </m:r>
                              </m:e>
                            </m:mr>
                            <m:mr>
                              <m:e>
                                <m:r>
                                  <a:rPr lang="vi-VN" b="1" i="1" smtClean="0">
                                    <a:solidFill>
                                      <a:srgbClr val="FF0000"/>
                                    </a:solidFill>
                                    <a:latin typeface="Cambria Math" panose="02040503050406030204" pitchFamily="18" charset="0"/>
                                  </a:rPr>
                                  <m:t>𝟎</m:t>
                                </m:r>
                              </m:e>
                              <m:e>
                                <m:r>
                                  <a:rPr lang="vi-VN">
                                    <a:solidFill>
                                      <a:schemeClr val="tx1">
                                        <a:lumMod val="95000"/>
                                        <a:lumOff val="5000"/>
                                      </a:schemeClr>
                                    </a:solidFill>
                                    <a:latin typeface="Cambria Math" panose="02040503050406030204" pitchFamily="18" charset="0"/>
                                  </a:rPr>
                                  <m:t>0</m:t>
                                </m:r>
                              </m:e>
                              <m:e>
                                <m:r>
                                  <a:rPr lang="vi-VN">
                                    <a:solidFill>
                                      <a:schemeClr val="tx1">
                                        <a:lumMod val="95000"/>
                                        <a:lumOff val="5000"/>
                                      </a:schemeClr>
                                    </a:solidFill>
                                    <a:latin typeface="Cambria Math" panose="02040503050406030204" pitchFamily="18" charset="0"/>
                                  </a:rPr>
                                  <m:t>0</m:t>
                                </m:r>
                              </m:e>
                              <m:e>
                                <m:r>
                                  <a:rPr lang="vi-VN" b="0" i="1" smtClean="0">
                                    <a:solidFill>
                                      <a:schemeClr val="tx1">
                                        <a:lumMod val="95000"/>
                                        <a:lumOff val="5000"/>
                                      </a:schemeClr>
                                    </a:solidFill>
                                    <a:latin typeface="Cambria Math" panose="02040503050406030204" pitchFamily="18" charset="0"/>
                                  </a:rPr>
                                  <m:t>1</m:t>
                                </m:r>
                                <m:r>
                                  <a:rPr lang="vi-VN">
                                    <a:solidFill>
                                      <a:schemeClr val="tx1">
                                        <a:lumMod val="95000"/>
                                        <a:lumOff val="5000"/>
                                      </a:schemeClr>
                                    </a:solidFill>
                                    <a:latin typeface="Cambria Math" panose="02040503050406030204" pitchFamily="18" charset="0"/>
                                  </a:rPr>
                                  <m:t>0</m:t>
                                </m:r>
                              </m:e>
                              <m:e>
                                <m:r>
                                  <a:rPr lang="vi-VN" b="0" i="1" smtClean="0">
                                    <a:solidFill>
                                      <a:schemeClr val="tx1">
                                        <a:lumMod val="95000"/>
                                        <a:lumOff val="5000"/>
                                      </a:schemeClr>
                                    </a:solidFill>
                                    <a:latin typeface="Cambria Math" panose="02040503050406030204" pitchFamily="18" charset="0"/>
                                  </a:rPr>
                                  <m:t>1</m:t>
                                </m:r>
                                <m:r>
                                  <a:rPr lang="vi-VN">
                                    <a:solidFill>
                                      <a:schemeClr val="tx1">
                                        <a:lumMod val="95000"/>
                                        <a:lumOff val="5000"/>
                                      </a:schemeClr>
                                    </a:solidFill>
                                    <a:latin typeface="Cambria Math" panose="02040503050406030204" pitchFamily="18" charset="0"/>
                                  </a:rPr>
                                  <m:t>0</m:t>
                                </m:r>
                              </m:e>
                              <m:e>
                                <m:r>
                                  <a:rPr lang="vi-VN" b="0" i="1" smtClean="0">
                                    <a:solidFill>
                                      <a:schemeClr val="tx1">
                                        <a:lumMod val="95000"/>
                                        <a:lumOff val="5000"/>
                                      </a:schemeClr>
                                    </a:solidFill>
                                    <a:latin typeface="Cambria Math" panose="02040503050406030204" pitchFamily="18" charset="0"/>
                                  </a:rPr>
                                  <m:t>1</m:t>
                                </m:r>
                                <m:r>
                                  <a:rPr lang="vi-VN">
                                    <a:solidFill>
                                      <a:schemeClr val="tx1">
                                        <a:lumMod val="95000"/>
                                        <a:lumOff val="5000"/>
                                      </a:schemeClr>
                                    </a:solidFill>
                                    <a:latin typeface="Cambria Math" panose="02040503050406030204" pitchFamily="18" charset="0"/>
                                  </a:rPr>
                                  <m:t>0</m:t>
                                </m:r>
                              </m:e>
                              <m:e>
                                <m:r>
                                  <a:rPr lang="vi-VN" b="1" i="1" smtClean="0">
                                    <a:solidFill>
                                      <a:srgbClr val="FF0000"/>
                                    </a:solidFill>
                                    <a:latin typeface="Cambria Math" panose="02040503050406030204" pitchFamily="18" charset="0"/>
                                  </a:rPr>
                                  <m:t>𝟎</m:t>
                                </m:r>
                              </m:e>
                            </m:mr>
                            <m:mr>
                              <m:e>
                                <m:r>
                                  <a:rPr lang="vi-VN" b="1" i="1" smtClean="0">
                                    <a:solidFill>
                                      <a:srgbClr val="FF0000"/>
                                    </a:solidFill>
                                    <a:latin typeface="Cambria Math" panose="02040503050406030204" pitchFamily="18" charset="0"/>
                                  </a:rPr>
                                  <m:t>𝟎</m:t>
                                </m:r>
                              </m:e>
                              <m:e>
                                <m:r>
                                  <a:rPr lang="vi-VN">
                                    <a:solidFill>
                                      <a:schemeClr val="tx1">
                                        <a:lumMod val="95000"/>
                                        <a:lumOff val="5000"/>
                                      </a:schemeClr>
                                    </a:solidFill>
                                    <a:latin typeface="Cambria Math" panose="02040503050406030204" pitchFamily="18" charset="0"/>
                                  </a:rPr>
                                  <m:t>0</m:t>
                                </m:r>
                              </m:e>
                              <m:e>
                                <m:r>
                                  <a:rPr lang="vi-VN">
                                    <a:solidFill>
                                      <a:schemeClr val="tx1">
                                        <a:lumMod val="95000"/>
                                        <a:lumOff val="5000"/>
                                      </a:schemeClr>
                                    </a:solidFill>
                                    <a:latin typeface="Cambria Math" panose="02040503050406030204" pitchFamily="18" charset="0"/>
                                  </a:rPr>
                                  <m:t>0</m:t>
                                </m:r>
                              </m:e>
                              <m:e>
                                <m:r>
                                  <a:rPr lang="vi-VN" b="0" i="1" smtClean="0">
                                    <a:solidFill>
                                      <a:schemeClr val="tx1">
                                        <a:lumMod val="95000"/>
                                        <a:lumOff val="5000"/>
                                      </a:schemeClr>
                                    </a:solidFill>
                                    <a:latin typeface="Cambria Math" panose="02040503050406030204" pitchFamily="18" charset="0"/>
                                  </a:rPr>
                                  <m:t>1</m:t>
                                </m:r>
                                <m:r>
                                  <a:rPr lang="vi-VN">
                                    <a:solidFill>
                                      <a:schemeClr val="tx1">
                                        <a:lumMod val="95000"/>
                                        <a:lumOff val="5000"/>
                                      </a:schemeClr>
                                    </a:solidFill>
                                    <a:latin typeface="Cambria Math" panose="02040503050406030204" pitchFamily="18" charset="0"/>
                                  </a:rPr>
                                  <m:t>0</m:t>
                                </m:r>
                              </m:e>
                              <m:e>
                                <m:r>
                                  <a:rPr lang="vi-VN" b="0" i="1" smtClean="0">
                                    <a:solidFill>
                                      <a:schemeClr val="tx1">
                                        <a:lumMod val="95000"/>
                                        <a:lumOff val="5000"/>
                                      </a:schemeClr>
                                    </a:solidFill>
                                    <a:latin typeface="Cambria Math" panose="02040503050406030204" pitchFamily="18" charset="0"/>
                                  </a:rPr>
                                  <m:t>1</m:t>
                                </m:r>
                                <m:r>
                                  <a:rPr lang="vi-VN">
                                    <a:solidFill>
                                      <a:schemeClr val="tx1">
                                        <a:lumMod val="95000"/>
                                        <a:lumOff val="5000"/>
                                      </a:schemeClr>
                                    </a:solidFill>
                                    <a:latin typeface="Cambria Math" panose="02040503050406030204" pitchFamily="18" charset="0"/>
                                  </a:rPr>
                                  <m:t>0</m:t>
                                </m:r>
                              </m:e>
                              <m:e>
                                <m:r>
                                  <a:rPr lang="vi-VN" b="0" i="1" smtClean="0">
                                    <a:solidFill>
                                      <a:schemeClr val="tx1">
                                        <a:lumMod val="95000"/>
                                        <a:lumOff val="5000"/>
                                      </a:schemeClr>
                                    </a:solidFill>
                                    <a:latin typeface="Cambria Math" panose="02040503050406030204" pitchFamily="18" charset="0"/>
                                  </a:rPr>
                                  <m:t>1</m:t>
                                </m:r>
                                <m:r>
                                  <a:rPr lang="vi-VN">
                                    <a:solidFill>
                                      <a:schemeClr val="tx1">
                                        <a:lumMod val="95000"/>
                                        <a:lumOff val="5000"/>
                                      </a:schemeClr>
                                    </a:solidFill>
                                    <a:latin typeface="Cambria Math" panose="02040503050406030204" pitchFamily="18" charset="0"/>
                                  </a:rPr>
                                  <m:t>0</m:t>
                                </m:r>
                              </m:e>
                              <m:e>
                                <m:r>
                                  <a:rPr lang="vi-VN" b="1" i="1" smtClean="0">
                                    <a:solidFill>
                                      <a:srgbClr val="FF0000"/>
                                    </a:solidFill>
                                    <a:latin typeface="Cambria Math" panose="02040503050406030204" pitchFamily="18" charset="0"/>
                                  </a:rPr>
                                  <m:t>𝟎</m:t>
                                </m:r>
                              </m:e>
                            </m:mr>
                            <m:mr>
                              <m:e>
                                <m:r>
                                  <a:rPr lang="vi-VN" b="1" i="1" smtClean="0">
                                    <a:solidFill>
                                      <a:srgbClr val="FF0000"/>
                                    </a:solidFill>
                                    <a:latin typeface="Cambria Math" panose="02040503050406030204" pitchFamily="18" charset="0"/>
                                  </a:rPr>
                                  <m:t>𝟎</m:t>
                                </m:r>
                              </m:e>
                              <m:e>
                                <m:r>
                                  <a:rPr lang="vi-VN">
                                    <a:solidFill>
                                      <a:schemeClr val="tx1">
                                        <a:lumMod val="95000"/>
                                        <a:lumOff val="5000"/>
                                      </a:schemeClr>
                                    </a:solidFill>
                                    <a:latin typeface="Cambria Math" panose="02040503050406030204" pitchFamily="18" charset="0"/>
                                  </a:rPr>
                                  <m:t>0</m:t>
                                </m:r>
                              </m:e>
                              <m:e>
                                <m:r>
                                  <a:rPr lang="vi-VN">
                                    <a:solidFill>
                                      <a:schemeClr val="tx1">
                                        <a:lumMod val="95000"/>
                                        <a:lumOff val="5000"/>
                                      </a:schemeClr>
                                    </a:solidFill>
                                    <a:latin typeface="Cambria Math" panose="02040503050406030204" pitchFamily="18" charset="0"/>
                                  </a:rPr>
                                  <m:t>0</m:t>
                                </m:r>
                              </m:e>
                              <m:e>
                                <m:r>
                                  <a:rPr lang="vi-VN" b="0" i="1" smtClean="0">
                                    <a:solidFill>
                                      <a:schemeClr val="tx1">
                                        <a:lumMod val="95000"/>
                                        <a:lumOff val="5000"/>
                                      </a:schemeClr>
                                    </a:solidFill>
                                    <a:latin typeface="Cambria Math" panose="02040503050406030204" pitchFamily="18" charset="0"/>
                                  </a:rPr>
                                  <m:t>1</m:t>
                                </m:r>
                                <m:r>
                                  <a:rPr lang="vi-VN">
                                    <a:solidFill>
                                      <a:schemeClr val="tx1">
                                        <a:lumMod val="95000"/>
                                        <a:lumOff val="5000"/>
                                      </a:schemeClr>
                                    </a:solidFill>
                                    <a:latin typeface="Cambria Math" panose="02040503050406030204" pitchFamily="18" charset="0"/>
                                  </a:rPr>
                                  <m:t>0</m:t>
                                </m:r>
                              </m:e>
                              <m:e>
                                <m:r>
                                  <a:rPr lang="vi-VN" b="0" i="1" smtClean="0">
                                    <a:solidFill>
                                      <a:schemeClr val="tx1">
                                        <a:lumMod val="95000"/>
                                        <a:lumOff val="5000"/>
                                      </a:schemeClr>
                                    </a:solidFill>
                                    <a:latin typeface="Cambria Math" panose="02040503050406030204" pitchFamily="18" charset="0"/>
                                  </a:rPr>
                                  <m:t>1</m:t>
                                </m:r>
                                <m:r>
                                  <a:rPr lang="vi-VN">
                                    <a:solidFill>
                                      <a:schemeClr val="tx1">
                                        <a:lumMod val="95000"/>
                                        <a:lumOff val="5000"/>
                                      </a:schemeClr>
                                    </a:solidFill>
                                    <a:latin typeface="Cambria Math" panose="02040503050406030204" pitchFamily="18" charset="0"/>
                                  </a:rPr>
                                  <m:t>0</m:t>
                                </m:r>
                              </m:e>
                              <m:e>
                                <m:r>
                                  <a:rPr lang="vi-VN" b="0" i="1" smtClean="0">
                                    <a:solidFill>
                                      <a:schemeClr val="tx1">
                                        <a:lumMod val="95000"/>
                                        <a:lumOff val="5000"/>
                                      </a:schemeClr>
                                    </a:solidFill>
                                    <a:latin typeface="Cambria Math" panose="02040503050406030204" pitchFamily="18" charset="0"/>
                                  </a:rPr>
                                  <m:t>1</m:t>
                                </m:r>
                                <m:r>
                                  <a:rPr lang="vi-VN">
                                    <a:solidFill>
                                      <a:schemeClr val="tx1">
                                        <a:lumMod val="95000"/>
                                        <a:lumOff val="5000"/>
                                      </a:schemeClr>
                                    </a:solidFill>
                                    <a:latin typeface="Cambria Math" panose="02040503050406030204" pitchFamily="18" charset="0"/>
                                  </a:rPr>
                                  <m:t>0</m:t>
                                </m:r>
                              </m:e>
                              <m:e>
                                <m:r>
                                  <a:rPr lang="vi-VN" b="1" i="1" smtClean="0">
                                    <a:solidFill>
                                      <a:srgbClr val="FF0000"/>
                                    </a:solidFill>
                                    <a:latin typeface="Cambria Math" panose="02040503050406030204" pitchFamily="18" charset="0"/>
                                  </a:rPr>
                                  <m:t>𝟎</m:t>
                                </m:r>
                              </m:e>
                            </m:mr>
                            <m:mr>
                              <m:e>
                                <m:r>
                                  <a:rPr lang="vi-VN" b="1" i="1" smtClean="0">
                                    <a:solidFill>
                                      <a:srgbClr val="FF0000"/>
                                    </a:solidFill>
                                    <a:latin typeface="Cambria Math" panose="02040503050406030204" pitchFamily="18" charset="0"/>
                                  </a:rPr>
                                  <m:t>𝟎</m:t>
                                </m:r>
                              </m:e>
                              <m:e>
                                <m:r>
                                  <a:rPr lang="vi-VN">
                                    <a:solidFill>
                                      <a:schemeClr val="tx1">
                                        <a:lumMod val="95000"/>
                                        <a:lumOff val="5000"/>
                                      </a:schemeClr>
                                    </a:solidFill>
                                    <a:latin typeface="Cambria Math" panose="02040503050406030204" pitchFamily="18" charset="0"/>
                                  </a:rPr>
                                  <m:t>0</m:t>
                                </m:r>
                              </m:e>
                              <m:e>
                                <m:r>
                                  <a:rPr lang="vi-VN">
                                    <a:solidFill>
                                      <a:schemeClr val="tx1">
                                        <a:lumMod val="95000"/>
                                        <a:lumOff val="5000"/>
                                      </a:schemeClr>
                                    </a:solidFill>
                                    <a:latin typeface="Cambria Math" panose="02040503050406030204" pitchFamily="18" charset="0"/>
                                  </a:rPr>
                                  <m:t>0</m:t>
                                </m:r>
                              </m:e>
                              <m:e>
                                <m:r>
                                  <a:rPr lang="vi-VN" b="0" i="1" smtClean="0">
                                    <a:solidFill>
                                      <a:schemeClr val="tx1">
                                        <a:lumMod val="95000"/>
                                        <a:lumOff val="5000"/>
                                      </a:schemeClr>
                                    </a:solidFill>
                                    <a:latin typeface="Cambria Math" panose="02040503050406030204" pitchFamily="18" charset="0"/>
                                  </a:rPr>
                                  <m:t>1</m:t>
                                </m:r>
                                <m:r>
                                  <a:rPr lang="vi-VN">
                                    <a:solidFill>
                                      <a:schemeClr val="tx1">
                                        <a:lumMod val="95000"/>
                                        <a:lumOff val="5000"/>
                                      </a:schemeClr>
                                    </a:solidFill>
                                    <a:latin typeface="Cambria Math" panose="02040503050406030204" pitchFamily="18" charset="0"/>
                                  </a:rPr>
                                  <m:t>0</m:t>
                                </m:r>
                              </m:e>
                              <m:e>
                                <m:r>
                                  <a:rPr lang="vi-VN" b="0" i="1" smtClean="0">
                                    <a:solidFill>
                                      <a:schemeClr val="tx1">
                                        <a:lumMod val="95000"/>
                                        <a:lumOff val="5000"/>
                                      </a:schemeClr>
                                    </a:solidFill>
                                    <a:latin typeface="Cambria Math" panose="02040503050406030204" pitchFamily="18" charset="0"/>
                                  </a:rPr>
                                  <m:t>1</m:t>
                                </m:r>
                                <m:r>
                                  <a:rPr lang="vi-VN">
                                    <a:solidFill>
                                      <a:schemeClr val="tx1">
                                        <a:lumMod val="95000"/>
                                        <a:lumOff val="5000"/>
                                      </a:schemeClr>
                                    </a:solidFill>
                                    <a:latin typeface="Cambria Math" panose="02040503050406030204" pitchFamily="18" charset="0"/>
                                  </a:rPr>
                                  <m:t>0</m:t>
                                </m:r>
                              </m:e>
                              <m:e>
                                <m:r>
                                  <a:rPr lang="vi-VN" b="0" i="1" smtClean="0">
                                    <a:solidFill>
                                      <a:schemeClr val="tx1">
                                        <a:lumMod val="95000"/>
                                        <a:lumOff val="5000"/>
                                      </a:schemeClr>
                                    </a:solidFill>
                                    <a:latin typeface="Cambria Math" panose="02040503050406030204" pitchFamily="18" charset="0"/>
                                  </a:rPr>
                                  <m:t>1</m:t>
                                </m:r>
                                <m:r>
                                  <a:rPr lang="vi-VN">
                                    <a:solidFill>
                                      <a:schemeClr val="tx1">
                                        <a:lumMod val="95000"/>
                                        <a:lumOff val="5000"/>
                                      </a:schemeClr>
                                    </a:solidFill>
                                    <a:latin typeface="Cambria Math" panose="02040503050406030204" pitchFamily="18" charset="0"/>
                                  </a:rPr>
                                  <m:t>0</m:t>
                                </m:r>
                              </m:e>
                              <m:e>
                                <m:r>
                                  <a:rPr lang="vi-VN" b="1" i="1" smtClean="0">
                                    <a:solidFill>
                                      <a:srgbClr val="FF0000"/>
                                    </a:solidFill>
                                    <a:latin typeface="Cambria Math" panose="02040503050406030204" pitchFamily="18" charset="0"/>
                                  </a:rPr>
                                  <m:t>𝟎</m:t>
                                </m:r>
                              </m:e>
                            </m:mr>
                            <m:mr>
                              <m:e>
                                <m:r>
                                  <a:rPr lang="vi-VN" b="1" i="1" smtClean="0">
                                    <a:solidFill>
                                      <a:srgbClr val="FF0000"/>
                                    </a:solidFill>
                                    <a:latin typeface="Cambria Math" panose="02040503050406030204" pitchFamily="18" charset="0"/>
                                  </a:rPr>
                                  <m:t>𝟎</m:t>
                                </m:r>
                              </m:e>
                              <m:e>
                                <m:r>
                                  <a:rPr lang="vi-VN" b="1" i="1" smtClean="0">
                                    <a:solidFill>
                                      <a:srgbClr val="FF0000"/>
                                    </a:solidFill>
                                    <a:latin typeface="Cambria Math" panose="02040503050406030204" pitchFamily="18" charset="0"/>
                                  </a:rPr>
                                  <m:t>𝟎</m:t>
                                </m:r>
                              </m:e>
                              <m:e>
                                <m:r>
                                  <a:rPr lang="vi-VN" b="1" i="1" smtClean="0">
                                    <a:solidFill>
                                      <a:srgbClr val="FF0000"/>
                                    </a:solidFill>
                                    <a:latin typeface="Cambria Math" panose="02040503050406030204" pitchFamily="18" charset="0"/>
                                  </a:rPr>
                                  <m:t>𝟎</m:t>
                                </m:r>
                              </m:e>
                              <m:e>
                                <m:r>
                                  <a:rPr lang="vi-VN" b="1" i="1" smtClean="0">
                                    <a:solidFill>
                                      <a:srgbClr val="FF0000"/>
                                    </a:solidFill>
                                    <a:latin typeface="Cambria Math" panose="02040503050406030204" pitchFamily="18" charset="0"/>
                                  </a:rPr>
                                  <m:t>𝟎</m:t>
                                </m:r>
                              </m:e>
                              <m:e>
                                <m:r>
                                  <a:rPr lang="vi-VN" b="1" i="1" smtClean="0">
                                    <a:solidFill>
                                      <a:srgbClr val="FF0000"/>
                                    </a:solidFill>
                                    <a:latin typeface="Cambria Math" panose="02040503050406030204" pitchFamily="18" charset="0"/>
                                  </a:rPr>
                                  <m:t>𝟎</m:t>
                                </m:r>
                              </m:e>
                              <m:e>
                                <m:r>
                                  <a:rPr lang="vi-VN" b="1" i="1" smtClean="0">
                                    <a:solidFill>
                                      <a:srgbClr val="FF0000"/>
                                    </a:solidFill>
                                    <a:latin typeface="Cambria Math" panose="02040503050406030204" pitchFamily="18" charset="0"/>
                                  </a:rPr>
                                  <m:t>𝟎</m:t>
                                </m:r>
                              </m:e>
                              <m:e>
                                <m:r>
                                  <a:rPr lang="vi-VN" b="1" i="1" smtClean="0">
                                    <a:solidFill>
                                      <a:srgbClr val="FF0000"/>
                                    </a:solidFill>
                                    <a:latin typeface="Cambria Math" panose="02040503050406030204" pitchFamily="18" charset="0"/>
                                  </a:rPr>
                                  <m:t>𝟎</m:t>
                                </m:r>
                              </m:e>
                            </m:mr>
                          </m:m>
                        </m:e>
                      </m:d>
                    </m:oMath>
                  </m:oMathPara>
                </a14:m>
                <a:endParaRPr lang="vi-VN" dirty="0">
                  <a:solidFill>
                    <a:schemeClr val="tx1">
                      <a:lumMod val="95000"/>
                      <a:lumOff val="5000"/>
                    </a:schemeClr>
                  </a:solidFill>
                </a:endParaRPr>
              </a:p>
            </p:txBody>
          </p:sp>
        </mc:Choice>
        <mc:Fallback xmlns="">
          <p:sp>
            <p:nvSpPr>
              <p:cNvPr id="6" name="Hộp Văn bản 5">
                <a:extLst>
                  <a:ext uri="{FF2B5EF4-FFF2-40B4-BE49-F238E27FC236}">
                    <a16:creationId xmlns:a16="http://schemas.microsoft.com/office/drawing/2014/main" id="{F9B0B639-5DAA-471B-9D51-CB7B05ED6F9A}"/>
                  </a:ext>
                </a:extLst>
              </p:cNvPr>
              <p:cNvSpPr txBox="1">
                <a:spLocks noRot="1" noChangeAspect="1" noMove="1" noResize="1" noEditPoints="1" noAdjustHandles="1" noChangeArrowheads="1" noChangeShapeType="1" noTextEdit="1"/>
              </p:cNvSpPr>
              <p:nvPr/>
            </p:nvSpPr>
            <p:spPr>
              <a:xfrm>
                <a:off x="1813929" y="2166654"/>
                <a:ext cx="3312368" cy="1504130"/>
              </a:xfrm>
              <a:prstGeom prst="rect">
                <a:avLst/>
              </a:prstGeom>
              <a:blipFill>
                <a:blip r:embed="rId4"/>
                <a:stretch>
                  <a:fillRect/>
                </a:stretch>
              </a:blipFill>
            </p:spPr>
            <p:txBody>
              <a:bodyPr/>
              <a:lstStyle/>
              <a:p>
                <a:r>
                  <a:rPr lang="en-US">
                    <a:noFill/>
                  </a:rPr>
                  <a:t> </a:t>
                </a:r>
              </a:p>
            </p:txBody>
          </p:sp>
        </mc:Fallback>
      </mc:AlternateContent>
      <p:cxnSp>
        <p:nvCxnSpPr>
          <p:cNvPr id="7" name="Đường kết nối Mũi tên Thẳng 6">
            <a:extLst>
              <a:ext uri="{FF2B5EF4-FFF2-40B4-BE49-F238E27FC236}">
                <a16:creationId xmlns:a16="http://schemas.microsoft.com/office/drawing/2014/main" id="{8BD715AC-D240-4D66-8237-1546939E24BC}"/>
              </a:ext>
            </a:extLst>
          </p:cNvPr>
          <p:cNvCxnSpPr>
            <a:cxnSpLocks/>
          </p:cNvCxnSpPr>
          <p:nvPr/>
        </p:nvCxnSpPr>
        <p:spPr>
          <a:xfrm>
            <a:off x="1813929" y="2918719"/>
            <a:ext cx="471102" cy="0"/>
          </a:xfrm>
          <a:prstGeom prst="straightConnector1">
            <a:avLst/>
          </a:prstGeom>
          <a:ln w="38100">
            <a:solidFill>
              <a:srgbClr val="0070C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Hộp Văn bản 7">
                <a:extLst>
                  <a:ext uri="{FF2B5EF4-FFF2-40B4-BE49-F238E27FC236}">
                    <a16:creationId xmlns:a16="http://schemas.microsoft.com/office/drawing/2014/main" id="{D16C9778-560F-476E-B7A9-9B417F07221F}"/>
                  </a:ext>
                </a:extLst>
              </p:cNvPr>
              <p:cNvSpPr txBox="1"/>
              <p:nvPr/>
            </p:nvSpPr>
            <p:spPr>
              <a:xfrm>
                <a:off x="5660882" y="1152609"/>
                <a:ext cx="2769868" cy="108311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vi-VN" i="1" smtClean="0">
                              <a:solidFill>
                                <a:schemeClr val="tx1">
                                  <a:lumMod val="95000"/>
                                  <a:lumOff val="5000"/>
                                </a:schemeClr>
                              </a:solidFill>
                              <a:latin typeface="Cambria Math" panose="02040503050406030204" pitchFamily="18" charset="0"/>
                            </a:rPr>
                          </m:ctrlPr>
                        </m:dPr>
                        <m:e>
                          <m:m>
                            <m:mPr>
                              <m:plcHide m:val="on"/>
                              <m:mcs>
                                <m:mc>
                                  <m:mcPr>
                                    <m:count m:val="5"/>
                                    <m:mcJc m:val="center"/>
                                  </m:mcPr>
                                </m:mc>
                              </m:mcs>
                              <m:ctrlPr>
                                <a:rPr lang="vi-VN" i="1">
                                  <a:solidFill>
                                    <a:schemeClr val="tx1">
                                      <a:lumMod val="95000"/>
                                      <a:lumOff val="5000"/>
                                    </a:schemeClr>
                                  </a:solidFill>
                                  <a:latin typeface="Cambria Math" panose="02040503050406030204" pitchFamily="18" charset="0"/>
                                </a:rPr>
                              </m:ctrlPr>
                            </m:mPr>
                            <m:mr>
                              <m:e>
                                <m:r>
                                  <a:rPr lang="vi-VN" smtClean="0">
                                    <a:solidFill>
                                      <a:schemeClr val="tx1">
                                        <a:lumMod val="95000"/>
                                        <a:lumOff val="5000"/>
                                      </a:schemeClr>
                                    </a:solidFill>
                                    <a:latin typeface="Cambria Math" panose="02040503050406030204" pitchFamily="18" charset="0"/>
                                  </a:rPr>
                                  <m:t>0</m:t>
                                </m:r>
                              </m:e>
                              <m:e>
                                <m:r>
                                  <a:rPr lang="vi-VN" b="0" i="0" smtClean="0">
                                    <a:solidFill>
                                      <a:schemeClr val="tx1">
                                        <a:lumMod val="95000"/>
                                        <a:lumOff val="5000"/>
                                      </a:schemeClr>
                                    </a:solidFill>
                                    <a:latin typeface="Cambria Math" panose="02040503050406030204" pitchFamily="18" charset="0"/>
                                  </a:rPr>
                                  <m:t>3</m:t>
                                </m:r>
                                <m:r>
                                  <a:rPr lang="vi-VN">
                                    <a:solidFill>
                                      <a:schemeClr val="tx1">
                                        <a:lumMod val="95000"/>
                                        <a:lumOff val="5000"/>
                                      </a:schemeClr>
                                    </a:solidFill>
                                    <a:latin typeface="Cambria Math" panose="02040503050406030204" pitchFamily="18" charset="0"/>
                                  </a:rPr>
                                  <m:t>0</m:t>
                                </m:r>
                              </m:e>
                              <m:e>
                                <m:r>
                                  <a:rPr lang="vi-VN" b="0" i="0" smtClean="0">
                                    <a:solidFill>
                                      <a:schemeClr val="tx1">
                                        <a:lumMod val="95000"/>
                                        <a:lumOff val="5000"/>
                                      </a:schemeClr>
                                    </a:solidFill>
                                    <a:latin typeface="Cambria Math" panose="02040503050406030204" pitchFamily="18" charset="0"/>
                                  </a:rPr>
                                  <m:t>3</m:t>
                                </m:r>
                                <m:r>
                                  <a:rPr lang="vi-VN">
                                    <a:solidFill>
                                      <a:schemeClr val="tx1">
                                        <a:lumMod val="95000"/>
                                        <a:lumOff val="5000"/>
                                      </a:schemeClr>
                                    </a:solidFill>
                                    <a:latin typeface="Cambria Math" panose="02040503050406030204" pitchFamily="18" charset="0"/>
                                  </a:rPr>
                                  <m:t>0</m:t>
                                </m:r>
                              </m:e>
                              <m:e>
                                <m:r>
                                  <a:rPr lang="vi-VN">
                                    <a:solidFill>
                                      <a:schemeClr val="tx1">
                                        <a:lumMod val="95000"/>
                                        <a:lumOff val="5000"/>
                                      </a:schemeClr>
                                    </a:solidFill>
                                    <a:latin typeface="Cambria Math" panose="02040503050406030204" pitchFamily="18" charset="0"/>
                                  </a:rPr>
                                  <m:t>0</m:t>
                                </m:r>
                              </m:e>
                              <m:e>
                                <m:r>
                                  <a:rPr lang="vi-VN" b="0" i="0" smtClean="0">
                                    <a:solidFill>
                                      <a:schemeClr val="tx1">
                                        <a:lumMod val="95000"/>
                                        <a:lumOff val="5000"/>
                                      </a:schemeClr>
                                    </a:solidFill>
                                    <a:latin typeface="Cambria Math" panose="02040503050406030204" pitchFamily="18" charset="0"/>
                                  </a:rPr>
                                  <m:t>−3</m:t>
                                </m:r>
                                <m:r>
                                  <a:rPr lang="vi-VN">
                                    <a:solidFill>
                                      <a:schemeClr val="tx1">
                                        <a:lumMod val="95000"/>
                                        <a:lumOff val="5000"/>
                                      </a:schemeClr>
                                    </a:solidFill>
                                    <a:latin typeface="Cambria Math" panose="02040503050406030204" pitchFamily="18" charset="0"/>
                                  </a:rPr>
                                  <m:t>0</m:t>
                                </m:r>
                              </m:e>
                            </m:mr>
                            <m:mr>
                              <m:e>
                                <m:r>
                                  <a:rPr lang="vi-VN">
                                    <a:solidFill>
                                      <a:schemeClr val="tx1">
                                        <a:lumMod val="95000"/>
                                        <a:lumOff val="5000"/>
                                      </a:schemeClr>
                                    </a:solidFill>
                                    <a:latin typeface="Cambria Math" panose="02040503050406030204" pitchFamily="18" charset="0"/>
                                  </a:rPr>
                                  <m:t>0</m:t>
                                </m:r>
                              </m:e>
                              <m:e>
                                <m:r>
                                  <a:rPr lang="vi-VN" b="0" i="1" smtClean="0">
                                    <a:solidFill>
                                      <a:schemeClr val="tx1">
                                        <a:lumMod val="95000"/>
                                        <a:lumOff val="5000"/>
                                      </a:schemeClr>
                                    </a:solidFill>
                                    <a:latin typeface="Cambria Math" panose="02040503050406030204" pitchFamily="18" charset="0"/>
                                  </a:rPr>
                                  <m:t>4</m:t>
                                </m:r>
                                <m:r>
                                  <a:rPr lang="vi-VN">
                                    <a:solidFill>
                                      <a:schemeClr val="tx1">
                                        <a:lumMod val="95000"/>
                                        <a:lumOff val="5000"/>
                                      </a:schemeClr>
                                    </a:solidFill>
                                    <a:latin typeface="Cambria Math" panose="02040503050406030204" pitchFamily="18" charset="0"/>
                                  </a:rPr>
                                  <m:t>0</m:t>
                                </m:r>
                              </m:e>
                              <m:e>
                                <m:r>
                                  <a:rPr lang="vi-VN" b="0" i="0" smtClean="0">
                                    <a:solidFill>
                                      <a:schemeClr val="tx1">
                                        <a:lumMod val="95000"/>
                                        <a:lumOff val="5000"/>
                                      </a:schemeClr>
                                    </a:solidFill>
                                    <a:latin typeface="Cambria Math" panose="02040503050406030204" pitchFamily="18" charset="0"/>
                                  </a:rPr>
                                  <m:t>4</m:t>
                                </m:r>
                                <m:r>
                                  <a:rPr lang="vi-VN">
                                    <a:solidFill>
                                      <a:schemeClr val="tx1">
                                        <a:lumMod val="95000"/>
                                        <a:lumOff val="5000"/>
                                      </a:schemeClr>
                                    </a:solidFill>
                                    <a:latin typeface="Cambria Math" panose="02040503050406030204" pitchFamily="18" charset="0"/>
                                  </a:rPr>
                                  <m:t>0</m:t>
                                </m:r>
                              </m:e>
                              <m:e>
                                <m:r>
                                  <a:rPr lang="vi-VN">
                                    <a:solidFill>
                                      <a:schemeClr val="tx1">
                                        <a:lumMod val="95000"/>
                                        <a:lumOff val="5000"/>
                                      </a:schemeClr>
                                    </a:solidFill>
                                    <a:latin typeface="Cambria Math" panose="02040503050406030204" pitchFamily="18" charset="0"/>
                                  </a:rPr>
                                  <m:t>0</m:t>
                                </m:r>
                              </m:e>
                              <m:e>
                                <m:r>
                                  <a:rPr lang="vi-VN" b="0" i="0" smtClean="0">
                                    <a:solidFill>
                                      <a:schemeClr val="tx1">
                                        <a:lumMod val="95000"/>
                                        <a:lumOff val="5000"/>
                                      </a:schemeClr>
                                    </a:solidFill>
                                    <a:latin typeface="Cambria Math" panose="02040503050406030204" pitchFamily="18" charset="0"/>
                                  </a:rPr>
                                  <m:t>−4</m:t>
                                </m:r>
                                <m:r>
                                  <a:rPr lang="vi-VN">
                                    <a:solidFill>
                                      <a:schemeClr val="tx1">
                                        <a:lumMod val="95000"/>
                                        <a:lumOff val="5000"/>
                                      </a:schemeClr>
                                    </a:solidFill>
                                    <a:latin typeface="Cambria Math" panose="02040503050406030204" pitchFamily="18" charset="0"/>
                                  </a:rPr>
                                  <m:t>0</m:t>
                                </m:r>
                              </m:e>
                            </m:mr>
                            <m:mr>
                              <m:e>
                                <m:r>
                                  <a:rPr lang="vi-VN">
                                    <a:solidFill>
                                      <a:schemeClr val="tx1">
                                        <a:lumMod val="95000"/>
                                        <a:lumOff val="5000"/>
                                      </a:schemeClr>
                                    </a:solidFill>
                                    <a:latin typeface="Cambria Math" panose="02040503050406030204" pitchFamily="18" charset="0"/>
                                  </a:rPr>
                                  <m:t>0</m:t>
                                </m:r>
                              </m:e>
                              <m:e>
                                <m:r>
                                  <a:rPr lang="vi-VN" b="0" i="1" smtClean="0">
                                    <a:solidFill>
                                      <a:schemeClr val="tx1">
                                        <a:lumMod val="95000"/>
                                        <a:lumOff val="5000"/>
                                      </a:schemeClr>
                                    </a:solidFill>
                                    <a:latin typeface="Cambria Math" panose="02040503050406030204" pitchFamily="18" charset="0"/>
                                  </a:rPr>
                                  <m:t>4</m:t>
                                </m:r>
                                <m:r>
                                  <a:rPr lang="vi-VN">
                                    <a:solidFill>
                                      <a:schemeClr val="tx1">
                                        <a:lumMod val="95000"/>
                                        <a:lumOff val="5000"/>
                                      </a:schemeClr>
                                    </a:solidFill>
                                    <a:latin typeface="Cambria Math" panose="02040503050406030204" pitchFamily="18" charset="0"/>
                                  </a:rPr>
                                  <m:t>0</m:t>
                                </m:r>
                              </m:e>
                              <m:e>
                                <m:r>
                                  <a:rPr lang="vi-VN" b="0" i="1" smtClean="0">
                                    <a:solidFill>
                                      <a:schemeClr val="tx1">
                                        <a:lumMod val="95000"/>
                                        <a:lumOff val="5000"/>
                                      </a:schemeClr>
                                    </a:solidFill>
                                    <a:latin typeface="Cambria Math" panose="02040503050406030204" pitchFamily="18" charset="0"/>
                                  </a:rPr>
                                  <m:t>4</m:t>
                                </m:r>
                                <m:r>
                                  <a:rPr lang="vi-VN">
                                    <a:solidFill>
                                      <a:schemeClr val="tx1">
                                        <a:lumMod val="95000"/>
                                        <a:lumOff val="5000"/>
                                      </a:schemeClr>
                                    </a:solidFill>
                                    <a:latin typeface="Cambria Math" panose="02040503050406030204" pitchFamily="18" charset="0"/>
                                  </a:rPr>
                                  <m:t>0</m:t>
                                </m:r>
                              </m:e>
                              <m:e>
                                <m:r>
                                  <a:rPr lang="vi-VN">
                                    <a:solidFill>
                                      <a:schemeClr val="tx1">
                                        <a:lumMod val="95000"/>
                                        <a:lumOff val="5000"/>
                                      </a:schemeClr>
                                    </a:solidFill>
                                    <a:latin typeface="Cambria Math" panose="02040503050406030204" pitchFamily="18" charset="0"/>
                                  </a:rPr>
                                  <m:t>0</m:t>
                                </m:r>
                              </m:e>
                              <m:e>
                                <m:r>
                                  <a:rPr lang="vi-VN" b="0" i="0" smtClean="0">
                                    <a:solidFill>
                                      <a:schemeClr val="tx1">
                                        <a:lumMod val="95000"/>
                                        <a:lumOff val="5000"/>
                                      </a:schemeClr>
                                    </a:solidFill>
                                    <a:latin typeface="Cambria Math" panose="02040503050406030204" pitchFamily="18" charset="0"/>
                                  </a:rPr>
                                  <m:t>−4</m:t>
                                </m:r>
                                <m:r>
                                  <a:rPr lang="vi-VN">
                                    <a:solidFill>
                                      <a:schemeClr val="tx1">
                                        <a:lumMod val="95000"/>
                                        <a:lumOff val="5000"/>
                                      </a:schemeClr>
                                    </a:solidFill>
                                    <a:latin typeface="Cambria Math" panose="02040503050406030204" pitchFamily="18" charset="0"/>
                                  </a:rPr>
                                  <m:t>0</m:t>
                                </m:r>
                              </m:e>
                            </m:mr>
                            <m:mr>
                              <m:e>
                                <m:r>
                                  <a:rPr lang="vi-VN">
                                    <a:solidFill>
                                      <a:schemeClr val="tx1">
                                        <a:lumMod val="95000"/>
                                        <a:lumOff val="5000"/>
                                      </a:schemeClr>
                                    </a:solidFill>
                                    <a:latin typeface="Cambria Math" panose="02040503050406030204" pitchFamily="18" charset="0"/>
                                  </a:rPr>
                                  <m:t>0</m:t>
                                </m:r>
                              </m:e>
                              <m:e>
                                <m:r>
                                  <a:rPr lang="vi-VN" b="0" i="1" smtClean="0">
                                    <a:solidFill>
                                      <a:schemeClr val="tx1">
                                        <a:lumMod val="95000"/>
                                        <a:lumOff val="5000"/>
                                      </a:schemeClr>
                                    </a:solidFill>
                                    <a:latin typeface="Cambria Math" panose="02040503050406030204" pitchFamily="18" charset="0"/>
                                  </a:rPr>
                                  <m:t>4</m:t>
                                </m:r>
                                <m:r>
                                  <a:rPr lang="vi-VN">
                                    <a:solidFill>
                                      <a:schemeClr val="tx1">
                                        <a:lumMod val="95000"/>
                                        <a:lumOff val="5000"/>
                                      </a:schemeClr>
                                    </a:solidFill>
                                    <a:latin typeface="Cambria Math" panose="02040503050406030204" pitchFamily="18" charset="0"/>
                                  </a:rPr>
                                  <m:t>0</m:t>
                                </m:r>
                              </m:e>
                              <m:e>
                                <m:r>
                                  <a:rPr lang="vi-VN" b="0" i="1" smtClean="0">
                                    <a:solidFill>
                                      <a:schemeClr val="tx1">
                                        <a:lumMod val="95000"/>
                                        <a:lumOff val="5000"/>
                                      </a:schemeClr>
                                    </a:solidFill>
                                    <a:latin typeface="Cambria Math" panose="02040503050406030204" pitchFamily="18" charset="0"/>
                                  </a:rPr>
                                  <m:t>4</m:t>
                                </m:r>
                                <m:r>
                                  <a:rPr lang="vi-VN">
                                    <a:solidFill>
                                      <a:schemeClr val="tx1">
                                        <a:lumMod val="95000"/>
                                        <a:lumOff val="5000"/>
                                      </a:schemeClr>
                                    </a:solidFill>
                                    <a:latin typeface="Cambria Math" panose="02040503050406030204" pitchFamily="18" charset="0"/>
                                  </a:rPr>
                                  <m:t>0</m:t>
                                </m:r>
                              </m:e>
                              <m:e>
                                <m:r>
                                  <a:rPr lang="vi-VN">
                                    <a:solidFill>
                                      <a:schemeClr val="tx1">
                                        <a:lumMod val="95000"/>
                                        <a:lumOff val="5000"/>
                                      </a:schemeClr>
                                    </a:solidFill>
                                    <a:latin typeface="Cambria Math" panose="02040503050406030204" pitchFamily="18" charset="0"/>
                                  </a:rPr>
                                  <m:t>0</m:t>
                                </m:r>
                              </m:e>
                              <m:e>
                                <m:r>
                                  <a:rPr lang="vi-VN" b="0" i="0" smtClean="0">
                                    <a:solidFill>
                                      <a:schemeClr val="tx1">
                                        <a:lumMod val="95000"/>
                                        <a:lumOff val="5000"/>
                                      </a:schemeClr>
                                    </a:solidFill>
                                    <a:latin typeface="Cambria Math" panose="02040503050406030204" pitchFamily="18" charset="0"/>
                                  </a:rPr>
                                  <m:t>−4</m:t>
                                </m:r>
                                <m:r>
                                  <a:rPr lang="vi-VN">
                                    <a:solidFill>
                                      <a:schemeClr val="tx1">
                                        <a:lumMod val="95000"/>
                                        <a:lumOff val="5000"/>
                                      </a:schemeClr>
                                    </a:solidFill>
                                    <a:latin typeface="Cambria Math" panose="02040503050406030204" pitchFamily="18" charset="0"/>
                                  </a:rPr>
                                  <m:t>0</m:t>
                                </m:r>
                              </m:e>
                            </m:mr>
                            <m:mr>
                              <m:e>
                                <m:r>
                                  <a:rPr lang="vi-VN">
                                    <a:solidFill>
                                      <a:schemeClr val="tx1">
                                        <a:lumMod val="95000"/>
                                        <a:lumOff val="5000"/>
                                      </a:schemeClr>
                                    </a:solidFill>
                                    <a:latin typeface="Cambria Math" panose="02040503050406030204" pitchFamily="18" charset="0"/>
                                  </a:rPr>
                                  <m:t>0</m:t>
                                </m:r>
                              </m:e>
                              <m:e>
                                <m:r>
                                  <a:rPr lang="vi-VN" b="0" i="1" smtClean="0">
                                    <a:solidFill>
                                      <a:schemeClr val="tx1">
                                        <a:lumMod val="95000"/>
                                        <a:lumOff val="5000"/>
                                      </a:schemeClr>
                                    </a:solidFill>
                                    <a:latin typeface="Cambria Math" panose="02040503050406030204" pitchFamily="18" charset="0"/>
                                  </a:rPr>
                                  <m:t>3</m:t>
                                </m:r>
                                <m:r>
                                  <a:rPr lang="vi-VN">
                                    <a:solidFill>
                                      <a:schemeClr val="tx1">
                                        <a:lumMod val="95000"/>
                                        <a:lumOff val="5000"/>
                                      </a:schemeClr>
                                    </a:solidFill>
                                    <a:latin typeface="Cambria Math" panose="02040503050406030204" pitchFamily="18" charset="0"/>
                                  </a:rPr>
                                  <m:t>0</m:t>
                                </m:r>
                              </m:e>
                              <m:e>
                                <m:r>
                                  <a:rPr lang="vi-VN" b="0" i="0" smtClean="0">
                                    <a:solidFill>
                                      <a:schemeClr val="tx1">
                                        <a:lumMod val="95000"/>
                                        <a:lumOff val="5000"/>
                                      </a:schemeClr>
                                    </a:solidFill>
                                    <a:latin typeface="Cambria Math" panose="02040503050406030204" pitchFamily="18" charset="0"/>
                                  </a:rPr>
                                  <m:t>3</m:t>
                                </m:r>
                                <m:r>
                                  <a:rPr lang="vi-VN">
                                    <a:solidFill>
                                      <a:schemeClr val="tx1">
                                        <a:lumMod val="95000"/>
                                        <a:lumOff val="5000"/>
                                      </a:schemeClr>
                                    </a:solidFill>
                                    <a:latin typeface="Cambria Math" panose="02040503050406030204" pitchFamily="18" charset="0"/>
                                  </a:rPr>
                                  <m:t>0</m:t>
                                </m:r>
                              </m:e>
                              <m:e>
                                <m:r>
                                  <a:rPr lang="vi-VN">
                                    <a:solidFill>
                                      <a:schemeClr val="tx1">
                                        <a:lumMod val="95000"/>
                                        <a:lumOff val="5000"/>
                                      </a:schemeClr>
                                    </a:solidFill>
                                    <a:latin typeface="Cambria Math" panose="02040503050406030204" pitchFamily="18" charset="0"/>
                                  </a:rPr>
                                  <m:t>0</m:t>
                                </m:r>
                              </m:e>
                              <m:e>
                                <m:r>
                                  <a:rPr lang="vi-VN" b="0" i="0" smtClean="0">
                                    <a:solidFill>
                                      <a:schemeClr val="tx1">
                                        <a:lumMod val="95000"/>
                                        <a:lumOff val="5000"/>
                                      </a:schemeClr>
                                    </a:solidFill>
                                    <a:latin typeface="Cambria Math" panose="02040503050406030204" pitchFamily="18" charset="0"/>
                                  </a:rPr>
                                  <m:t>−3</m:t>
                                </m:r>
                                <m:r>
                                  <a:rPr lang="vi-VN">
                                    <a:solidFill>
                                      <a:schemeClr val="tx1">
                                        <a:lumMod val="95000"/>
                                        <a:lumOff val="5000"/>
                                      </a:schemeClr>
                                    </a:solidFill>
                                    <a:latin typeface="Cambria Math" panose="02040503050406030204" pitchFamily="18" charset="0"/>
                                  </a:rPr>
                                  <m:t>0</m:t>
                                </m:r>
                              </m:e>
                            </m:mr>
                          </m:m>
                        </m:e>
                      </m:d>
                    </m:oMath>
                  </m:oMathPara>
                </a14:m>
                <a:endParaRPr lang="vi-VN" dirty="0">
                  <a:solidFill>
                    <a:schemeClr val="tx1">
                      <a:lumMod val="95000"/>
                      <a:lumOff val="5000"/>
                    </a:schemeClr>
                  </a:solidFill>
                </a:endParaRPr>
              </a:p>
            </p:txBody>
          </p:sp>
        </mc:Choice>
        <mc:Fallback xmlns="">
          <p:sp>
            <p:nvSpPr>
              <p:cNvPr id="8" name="Hộp Văn bản 7">
                <a:extLst>
                  <a:ext uri="{FF2B5EF4-FFF2-40B4-BE49-F238E27FC236}">
                    <a16:creationId xmlns:a16="http://schemas.microsoft.com/office/drawing/2014/main" id="{D16C9778-560F-476E-B7A9-9B417F07221F}"/>
                  </a:ext>
                </a:extLst>
              </p:cNvPr>
              <p:cNvSpPr txBox="1">
                <a:spLocks noRot="1" noChangeAspect="1" noMove="1" noResize="1" noEditPoints="1" noAdjustHandles="1" noChangeArrowheads="1" noChangeShapeType="1" noTextEdit="1"/>
              </p:cNvSpPr>
              <p:nvPr/>
            </p:nvSpPr>
            <p:spPr>
              <a:xfrm>
                <a:off x="5660882" y="1152609"/>
                <a:ext cx="2769868" cy="1083117"/>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Hộp Văn bản 8">
                <a:extLst>
                  <a:ext uri="{FF2B5EF4-FFF2-40B4-BE49-F238E27FC236}">
                    <a16:creationId xmlns:a16="http://schemas.microsoft.com/office/drawing/2014/main" id="{7DAD172C-F71B-4CC5-B118-4611B003E3D0}"/>
                  </a:ext>
                </a:extLst>
              </p:cNvPr>
              <p:cNvSpPr txBox="1"/>
              <p:nvPr/>
            </p:nvSpPr>
            <p:spPr>
              <a:xfrm>
                <a:off x="5470706" y="2952535"/>
                <a:ext cx="3516316" cy="108311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vi-VN" i="1" smtClean="0">
                              <a:solidFill>
                                <a:schemeClr val="tx1">
                                  <a:lumMod val="95000"/>
                                  <a:lumOff val="5000"/>
                                </a:schemeClr>
                              </a:solidFill>
                              <a:latin typeface="Cambria Math" panose="02040503050406030204" pitchFamily="18" charset="0"/>
                            </a:rPr>
                          </m:ctrlPr>
                        </m:dPr>
                        <m:e>
                          <m:m>
                            <m:mPr>
                              <m:plcHide m:val="on"/>
                              <m:mcs>
                                <m:mc>
                                  <m:mcPr>
                                    <m:count m:val="5"/>
                                    <m:mcJc m:val="center"/>
                                  </m:mcPr>
                                </m:mc>
                              </m:mcs>
                              <m:ctrlPr>
                                <a:rPr lang="vi-VN" i="1">
                                  <a:solidFill>
                                    <a:schemeClr val="tx1">
                                      <a:lumMod val="95000"/>
                                      <a:lumOff val="5000"/>
                                    </a:schemeClr>
                                  </a:solidFill>
                                  <a:latin typeface="Cambria Math" panose="02040503050406030204" pitchFamily="18" charset="0"/>
                                </a:rPr>
                              </m:ctrlPr>
                            </m:mPr>
                            <m:mr>
                              <m:e>
                                <m:r>
                                  <a:rPr lang="vi-VN" smtClean="0">
                                    <a:solidFill>
                                      <a:schemeClr val="tx1">
                                        <a:lumMod val="95000"/>
                                        <a:lumOff val="5000"/>
                                      </a:schemeClr>
                                    </a:solidFill>
                                    <a:latin typeface="Cambria Math" panose="02040503050406030204" pitchFamily="18" charset="0"/>
                                  </a:rPr>
                                  <m:t>0</m:t>
                                </m:r>
                              </m:e>
                              <m:e>
                                <m:r>
                                  <a:rPr lang="vi-VN" b="0" i="0" smtClean="0">
                                    <a:solidFill>
                                      <a:schemeClr val="tx1">
                                        <a:lumMod val="95000"/>
                                        <a:lumOff val="5000"/>
                                      </a:schemeClr>
                                    </a:solidFill>
                                    <a:latin typeface="Cambria Math" panose="02040503050406030204" pitchFamily="18" charset="0"/>
                                  </a:rPr>
                                  <m:t>1</m:t>
                                </m:r>
                                <m:r>
                                  <a:rPr lang="vi-VN">
                                    <a:solidFill>
                                      <a:schemeClr val="tx1">
                                        <a:lumMod val="95000"/>
                                        <a:lumOff val="5000"/>
                                      </a:schemeClr>
                                    </a:solidFill>
                                    <a:latin typeface="Cambria Math" panose="02040503050406030204" pitchFamily="18" charset="0"/>
                                  </a:rPr>
                                  <m:t>0</m:t>
                                </m:r>
                              </m:e>
                              <m:e>
                                <m:r>
                                  <a:rPr lang="vi-VN" b="0" i="0" smtClean="0">
                                    <a:solidFill>
                                      <a:schemeClr val="tx1">
                                        <a:lumMod val="95000"/>
                                        <a:lumOff val="5000"/>
                                      </a:schemeClr>
                                    </a:solidFill>
                                    <a:latin typeface="Cambria Math" panose="02040503050406030204" pitchFamily="18" charset="0"/>
                                  </a:rPr>
                                  <m:t>3</m:t>
                                </m:r>
                                <m:r>
                                  <a:rPr lang="vi-VN">
                                    <a:solidFill>
                                      <a:schemeClr val="tx1">
                                        <a:lumMod val="95000"/>
                                        <a:lumOff val="5000"/>
                                      </a:schemeClr>
                                    </a:solidFill>
                                    <a:latin typeface="Cambria Math" panose="02040503050406030204" pitchFamily="18" charset="0"/>
                                  </a:rPr>
                                  <m:t>0</m:t>
                                </m:r>
                              </m:e>
                              <m:e>
                                <m:r>
                                  <a:rPr lang="vi-VN" b="0" i="0" smtClean="0">
                                    <a:solidFill>
                                      <a:schemeClr val="tx1">
                                        <a:lumMod val="95000"/>
                                        <a:lumOff val="5000"/>
                                      </a:schemeClr>
                                    </a:solidFill>
                                    <a:latin typeface="Cambria Math" panose="02040503050406030204" pitchFamily="18" charset="0"/>
                                  </a:rPr>
                                  <m:t>4</m:t>
                                </m:r>
                                <m:r>
                                  <a:rPr lang="vi-VN">
                                    <a:solidFill>
                                      <a:schemeClr val="tx1">
                                        <a:lumMod val="95000"/>
                                        <a:lumOff val="5000"/>
                                      </a:schemeClr>
                                    </a:solidFill>
                                    <a:latin typeface="Cambria Math" panose="02040503050406030204" pitchFamily="18" charset="0"/>
                                  </a:rPr>
                                  <m:t>0</m:t>
                                </m:r>
                              </m:e>
                              <m:e>
                                <m:r>
                                  <a:rPr lang="vi-VN" b="0" i="0" smtClean="0">
                                    <a:solidFill>
                                      <a:schemeClr val="tx1">
                                        <a:lumMod val="95000"/>
                                        <a:lumOff val="5000"/>
                                      </a:schemeClr>
                                    </a:solidFill>
                                    <a:latin typeface="Cambria Math" panose="02040503050406030204" pitchFamily="18" charset="0"/>
                                  </a:rPr>
                                  <m:t>3</m:t>
                                </m:r>
                                <m:r>
                                  <a:rPr lang="vi-VN">
                                    <a:solidFill>
                                      <a:schemeClr val="tx1">
                                        <a:lumMod val="95000"/>
                                        <a:lumOff val="5000"/>
                                      </a:schemeClr>
                                    </a:solidFill>
                                    <a:latin typeface="Cambria Math" panose="02040503050406030204" pitchFamily="18" charset="0"/>
                                  </a:rPr>
                                  <m:t>0</m:t>
                                </m:r>
                              </m:e>
                            </m:mr>
                            <m:mr>
                              <m:e>
                                <m:r>
                                  <a:rPr lang="vi-VN">
                                    <a:solidFill>
                                      <a:schemeClr val="tx1">
                                        <a:lumMod val="95000"/>
                                        <a:lumOff val="5000"/>
                                      </a:schemeClr>
                                    </a:solidFill>
                                    <a:latin typeface="Cambria Math" panose="02040503050406030204" pitchFamily="18" charset="0"/>
                                  </a:rPr>
                                  <m:t>0</m:t>
                                </m:r>
                              </m:e>
                              <m:e>
                                <m:r>
                                  <a:rPr lang="vi-VN">
                                    <a:solidFill>
                                      <a:schemeClr val="tx1">
                                        <a:lumMod val="95000"/>
                                        <a:lumOff val="5000"/>
                                      </a:schemeClr>
                                    </a:solidFill>
                                    <a:latin typeface="Cambria Math" panose="02040503050406030204" pitchFamily="18" charset="0"/>
                                  </a:rPr>
                                  <m:t>0</m:t>
                                </m:r>
                              </m:e>
                              <m:e>
                                <m:r>
                                  <a:rPr lang="vi-VN">
                                    <a:solidFill>
                                      <a:schemeClr val="tx1">
                                        <a:lumMod val="95000"/>
                                        <a:lumOff val="5000"/>
                                      </a:schemeClr>
                                    </a:solidFill>
                                    <a:latin typeface="Cambria Math" panose="02040503050406030204" pitchFamily="18" charset="0"/>
                                  </a:rPr>
                                  <m:t>0</m:t>
                                </m:r>
                              </m:e>
                              <m:e>
                                <m:r>
                                  <a:rPr lang="vi-VN">
                                    <a:solidFill>
                                      <a:schemeClr val="tx1">
                                        <a:lumMod val="95000"/>
                                        <a:lumOff val="5000"/>
                                      </a:schemeClr>
                                    </a:solidFill>
                                    <a:latin typeface="Cambria Math" panose="02040503050406030204" pitchFamily="18" charset="0"/>
                                  </a:rPr>
                                  <m:t>0</m:t>
                                </m:r>
                              </m:e>
                              <m:e>
                                <m:r>
                                  <a:rPr lang="vi-VN">
                                    <a:solidFill>
                                      <a:schemeClr val="tx1">
                                        <a:lumMod val="95000"/>
                                        <a:lumOff val="5000"/>
                                      </a:schemeClr>
                                    </a:solidFill>
                                    <a:latin typeface="Cambria Math" panose="02040503050406030204" pitchFamily="18" charset="0"/>
                                  </a:rPr>
                                  <m:t>0</m:t>
                                </m:r>
                              </m:e>
                            </m:mr>
                            <m:mr>
                              <m:e>
                                <m:r>
                                  <a:rPr lang="vi-VN">
                                    <a:solidFill>
                                      <a:schemeClr val="tx1">
                                        <a:lumMod val="95000"/>
                                        <a:lumOff val="5000"/>
                                      </a:schemeClr>
                                    </a:solidFill>
                                    <a:latin typeface="Cambria Math" panose="02040503050406030204" pitchFamily="18" charset="0"/>
                                  </a:rPr>
                                  <m:t>0</m:t>
                                </m:r>
                              </m:e>
                              <m:e>
                                <m:r>
                                  <a:rPr lang="vi-VN">
                                    <a:solidFill>
                                      <a:schemeClr val="tx1">
                                        <a:lumMod val="95000"/>
                                        <a:lumOff val="5000"/>
                                      </a:schemeClr>
                                    </a:solidFill>
                                    <a:latin typeface="Cambria Math" panose="02040503050406030204" pitchFamily="18" charset="0"/>
                                  </a:rPr>
                                  <m:t>0</m:t>
                                </m:r>
                              </m:e>
                              <m:e>
                                <m:r>
                                  <a:rPr lang="vi-VN">
                                    <a:solidFill>
                                      <a:schemeClr val="tx1">
                                        <a:lumMod val="95000"/>
                                        <a:lumOff val="5000"/>
                                      </a:schemeClr>
                                    </a:solidFill>
                                    <a:latin typeface="Cambria Math" panose="02040503050406030204" pitchFamily="18" charset="0"/>
                                  </a:rPr>
                                  <m:t>0</m:t>
                                </m:r>
                              </m:e>
                              <m:e>
                                <m:r>
                                  <a:rPr lang="vi-VN">
                                    <a:solidFill>
                                      <a:schemeClr val="tx1">
                                        <a:lumMod val="95000"/>
                                        <a:lumOff val="5000"/>
                                      </a:schemeClr>
                                    </a:solidFill>
                                    <a:latin typeface="Cambria Math" panose="02040503050406030204" pitchFamily="18" charset="0"/>
                                  </a:rPr>
                                  <m:t>0</m:t>
                                </m:r>
                              </m:e>
                              <m:e>
                                <m:r>
                                  <a:rPr lang="vi-VN">
                                    <a:solidFill>
                                      <a:schemeClr val="tx1">
                                        <a:lumMod val="95000"/>
                                        <a:lumOff val="5000"/>
                                      </a:schemeClr>
                                    </a:solidFill>
                                    <a:latin typeface="Cambria Math" panose="02040503050406030204" pitchFamily="18" charset="0"/>
                                  </a:rPr>
                                  <m:t>0</m:t>
                                </m:r>
                              </m:e>
                            </m:mr>
                            <m:mr>
                              <m:e>
                                <m:r>
                                  <a:rPr lang="vi-VN">
                                    <a:solidFill>
                                      <a:schemeClr val="tx1">
                                        <a:lumMod val="95000"/>
                                        <a:lumOff val="5000"/>
                                      </a:schemeClr>
                                    </a:solidFill>
                                    <a:latin typeface="Cambria Math" panose="02040503050406030204" pitchFamily="18" charset="0"/>
                                  </a:rPr>
                                  <m:t>0</m:t>
                                </m:r>
                              </m:e>
                              <m:e>
                                <m:r>
                                  <a:rPr lang="vi-VN">
                                    <a:solidFill>
                                      <a:schemeClr val="tx1">
                                        <a:lumMod val="95000"/>
                                        <a:lumOff val="5000"/>
                                      </a:schemeClr>
                                    </a:solidFill>
                                    <a:latin typeface="Cambria Math" panose="02040503050406030204" pitchFamily="18" charset="0"/>
                                  </a:rPr>
                                  <m:t>0</m:t>
                                </m:r>
                              </m:e>
                              <m:e>
                                <m:r>
                                  <a:rPr lang="vi-VN">
                                    <a:solidFill>
                                      <a:schemeClr val="tx1">
                                        <a:lumMod val="95000"/>
                                        <a:lumOff val="5000"/>
                                      </a:schemeClr>
                                    </a:solidFill>
                                    <a:latin typeface="Cambria Math" panose="02040503050406030204" pitchFamily="18" charset="0"/>
                                  </a:rPr>
                                  <m:t>0</m:t>
                                </m:r>
                              </m:e>
                              <m:e>
                                <m:r>
                                  <a:rPr lang="vi-VN">
                                    <a:solidFill>
                                      <a:schemeClr val="tx1">
                                        <a:lumMod val="95000"/>
                                        <a:lumOff val="5000"/>
                                      </a:schemeClr>
                                    </a:solidFill>
                                    <a:latin typeface="Cambria Math" panose="02040503050406030204" pitchFamily="18" charset="0"/>
                                  </a:rPr>
                                  <m:t>0</m:t>
                                </m:r>
                              </m:e>
                              <m:e>
                                <m:r>
                                  <a:rPr lang="vi-VN">
                                    <a:solidFill>
                                      <a:schemeClr val="tx1">
                                        <a:lumMod val="95000"/>
                                        <a:lumOff val="5000"/>
                                      </a:schemeClr>
                                    </a:solidFill>
                                    <a:latin typeface="Cambria Math" panose="02040503050406030204" pitchFamily="18" charset="0"/>
                                  </a:rPr>
                                  <m:t>0</m:t>
                                </m:r>
                              </m:e>
                            </m:mr>
                            <m:mr>
                              <m:e>
                                <m:r>
                                  <a:rPr lang="vi-VN">
                                    <a:solidFill>
                                      <a:schemeClr val="tx1">
                                        <a:lumMod val="95000"/>
                                        <a:lumOff val="5000"/>
                                      </a:schemeClr>
                                    </a:solidFill>
                                    <a:latin typeface="Cambria Math" panose="02040503050406030204" pitchFamily="18" charset="0"/>
                                  </a:rPr>
                                  <m:t>0</m:t>
                                </m:r>
                              </m:e>
                              <m:e>
                                <m:r>
                                  <a:rPr lang="vi-VN" b="0" i="1" smtClean="0">
                                    <a:solidFill>
                                      <a:schemeClr val="tx1">
                                        <a:lumMod val="95000"/>
                                        <a:lumOff val="5000"/>
                                      </a:schemeClr>
                                    </a:solidFill>
                                    <a:latin typeface="Cambria Math" panose="02040503050406030204" pitchFamily="18" charset="0"/>
                                  </a:rPr>
                                  <m:t>−1</m:t>
                                </m:r>
                                <m:r>
                                  <a:rPr lang="vi-VN">
                                    <a:solidFill>
                                      <a:schemeClr val="tx1">
                                        <a:lumMod val="95000"/>
                                        <a:lumOff val="5000"/>
                                      </a:schemeClr>
                                    </a:solidFill>
                                    <a:latin typeface="Cambria Math" panose="02040503050406030204" pitchFamily="18" charset="0"/>
                                  </a:rPr>
                                  <m:t>0</m:t>
                                </m:r>
                              </m:e>
                              <m:e>
                                <m:r>
                                  <a:rPr lang="vi-VN" b="0" i="0" smtClean="0">
                                    <a:solidFill>
                                      <a:schemeClr val="tx1">
                                        <a:lumMod val="95000"/>
                                        <a:lumOff val="5000"/>
                                      </a:schemeClr>
                                    </a:solidFill>
                                    <a:latin typeface="Cambria Math" panose="02040503050406030204" pitchFamily="18" charset="0"/>
                                  </a:rPr>
                                  <m:t>−3</m:t>
                                </m:r>
                                <m:r>
                                  <a:rPr lang="vi-VN">
                                    <a:solidFill>
                                      <a:schemeClr val="tx1">
                                        <a:lumMod val="95000"/>
                                        <a:lumOff val="5000"/>
                                      </a:schemeClr>
                                    </a:solidFill>
                                    <a:latin typeface="Cambria Math" panose="02040503050406030204" pitchFamily="18" charset="0"/>
                                  </a:rPr>
                                  <m:t>0</m:t>
                                </m:r>
                              </m:e>
                              <m:e>
                                <m:r>
                                  <a:rPr lang="vi-VN" b="0" i="0" smtClean="0">
                                    <a:solidFill>
                                      <a:schemeClr val="tx1">
                                        <a:lumMod val="95000"/>
                                        <a:lumOff val="5000"/>
                                      </a:schemeClr>
                                    </a:solidFill>
                                    <a:latin typeface="Cambria Math" panose="02040503050406030204" pitchFamily="18" charset="0"/>
                                  </a:rPr>
                                  <m:t>−4</m:t>
                                </m:r>
                                <m:r>
                                  <a:rPr lang="vi-VN">
                                    <a:solidFill>
                                      <a:schemeClr val="tx1">
                                        <a:lumMod val="95000"/>
                                        <a:lumOff val="5000"/>
                                      </a:schemeClr>
                                    </a:solidFill>
                                    <a:latin typeface="Cambria Math" panose="02040503050406030204" pitchFamily="18" charset="0"/>
                                  </a:rPr>
                                  <m:t>0</m:t>
                                </m:r>
                              </m:e>
                              <m:e>
                                <m:r>
                                  <a:rPr lang="vi-VN" b="0" i="0" smtClean="0">
                                    <a:solidFill>
                                      <a:schemeClr val="tx1">
                                        <a:lumMod val="95000"/>
                                        <a:lumOff val="5000"/>
                                      </a:schemeClr>
                                    </a:solidFill>
                                    <a:latin typeface="Cambria Math" panose="02040503050406030204" pitchFamily="18" charset="0"/>
                                  </a:rPr>
                                  <m:t>−3</m:t>
                                </m:r>
                                <m:r>
                                  <a:rPr lang="vi-VN">
                                    <a:solidFill>
                                      <a:schemeClr val="tx1">
                                        <a:lumMod val="95000"/>
                                        <a:lumOff val="5000"/>
                                      </a:schemeClr>
                                    </a:solidFill>
                                    <a:latin typeface="Cambria Math" panose="02040503050406030204" pitchFamily="18" charset="0"/>
                                  </a:rPr>
                                  <m:t>0</m:t>
                                </m:r>
                              </m:e>
                            </m:mr>
                          </m:m>
                        </m:e>
                      </m:d>
                    </m:oMath>
                  </m:oMathPara>
                </a14:m>
                <a:endParaRPr lang="vi-VN" dirty="0">
                  <a:solidFill>
                    <a:schemeClr val="tx1">
                      <a:lumMod val="95000"/>
                      <a:lumOff val="5000"/>
                    </a:schemeClr>
                  </a:solidFill>
                </a:endParaRPr>
              </a:p>
            </p:txBody>
          </p:sp>
        </mc:Choice>
        <mc:Fallback xmlns="">
          <p:sp>
            <p:nvSpPr>
              <p:cNvPr id="9" name="Hộp Văn bản 8">
                <a:extLst>
                  <a:ext uri="{FF2B5EF4-FFF2-40B4-BE49-F238E27FC236}">
                    <a16:creationId xmlns:a16="http://schemas.microsoft.com/office/drawing/2014/main" id="{7DAD172C-F71B-4CC5-B118-4611B003E3D0}"/>
                  </a:ext>
                </a:extLst>
              </p:cNvPr>
              <p:cNvSpPr txBox="1">
                <a:spLocks noRot="1" noChangeAspect="1" noMove="1" noResize="1" noEditPoints="1" noAdjustHandles="1" noChangeArrowheads="1" noChangeShapeType="1" noTextEdit="1"/>
              </p:cNvSpPr>
              <p:nvPr/>
            </p:nvSpPr>
            <p:spPr>
              <a:xfrm>
                <a:off x="5470706" y="2952535"/>
                <a:ext cx="3516316" cy="1083117"/>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Hộp Văn bản 10">
                <a:extLst>
                  <a:ext uri="{FF2B5EF4-FFF2-40B4-BE49-F238E27FC236}">
                    <a16:creationId xmlns:a16="http://schemas.microsoft.com/office/drawing/2014/main" id="{9AD70318-1D3A-46E8-87F7-D66247984644}"/>
                  </a:ext>
                </a:extLst>
              </p:cNvPr>
              <p:cNvSpPr txBox="1"/>
              <p:nvPr/>
            </p:nvSpPr>
            <p:spPr>
              <a:xfrm>
                <a:off x="3038260" y="1184156"/>
                <a:ext cx="2769868" cy="66210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vi-VN" i="1" noProof="1" smtClean="0">
                          <a:solidFill>
                            <a:schemeClr val="tx1">
                              <a:lumMod val="95000"/>
                              <a:lumOff val="5000"/>
                            </a:schemeClr>
                          </a:solidFill>
                          <a:latin typeface="Cambria Math" panose="02040503050406030204" pitchFamily="18" charset="0"/>
                        </a:rPr>
                        <m:t>⊗</m:t>
                      </m:r>
                      <m:d>
                        <m:dPr>
                          <m:ctrlPr>
                            <a:rPr lang="vi-VN" i="1" noProof="1">
                              <a:solidFill>
                                <a:schemeClr val="tx1">
                                  <a:lumMod val="95000"/>
                                  <a:lumOff val="5000"/>
                                </a:schemeClr>
                              </a:solidFill>
                              <a:latin typeface="Cambria Math" panose="02040503050406030204" pitchFamily="18" charset="0"/>
                            </a:rPr>
                          </m:ctrlPr>
                        </m:dPr>
                        <m:e>
                          <m:sSub>
                            <m:sSubPr>
                              <m:ctrlPr>
                                <a:rPr lang="vi-VN" i="1" noProof="1" smtClean="0">
                                  <a:solidFill>
                                    <a:schemeClr val="tx1">
                                      <a:lumMod val="95000"/>
                                      <a:lumOff val="5000"/>
                                    </a:schemeClr>
                                  </a:solidFill>
                                  <a:latin typeface="Cambria Math" panose="02040503050406030204" pitchFamily="18" charset="0"/>
                                </a:rPr>
                              </m:ctrlPr>
                            </m:sSubPr>
                            <m:e>
                              <m:r>
                                <a:rPr lang="vi-VN" b="0" i="1" noProof="1" smtClean="0">
                                  <a:solidFill>
                                    <a:schemeClr val="tx1">
                                      <a:lumMod val="95000"/>
                                      <a:lumOff val="5000"/>
                                    </a:schemeClr>
                                  </a:solidFill>
                                  <a:latin typeface="Cambria Math" panose="02040503050406030204" pitchFamily="18" charset="0"/>
                                </a:rPr>
                                <m:t>𝐺</m:t>
                              </m:r>
                            </m:e>
                            <m:sub>
                              <m:r>
                                <a:rPr lang="vi-VN" b="0" i="1" noProof="1" smtClean="0">
                                  <a:solidFill>
                                    <a:schemeClr val="tx1">
                                      <a:lumMod val="95000"/>
                                      <a:lumOff val="5000"/>
                                    </a:schemeClr>
                                  </a:solidFill>
                                  <a:latin typeface="Cambria Math" panose="02040503050406030204" pitchFamily="18" charset="0"/>
                                </a:rPr>
                                <m:t>𝑥</m:t>
                              </m:r>
                            </m:sub>
                          </m:sSub>
                          <m:r>
                            <a:rPr lang="vi-VN" i="1" noProof="1">
                              <a:solidFill>
                                <a:schemeClr val="tx1">
                                  <a:lumMod val="95000"/>
                                  <a:lumOff val="5000"/>
                                </a:schemeClr>
                              </a:solidFill>
                              <a:latin typeface="Cambria Math" panose="02040503050406030204" pitchFamily="18" charset="0"/>
                            </a:rPr>
                            <m:t>=</m:t>
                          </m:r>
                          <m:d>
                            <m:dPr>
                              <m:begChr m:val="["/>
                              <m:endChr m:val="]"/>
                              <m:ctrlPr>
                                <a:rPr lang="vi-VN" i="1" noProof="1">
                                  <a:solidFill>
                                    <a:schemeClr val="tx1">
                                      <a:lumMod val="95000"/>
                                      <a:lumOff val="5000"/>
                                    </a:schemeClr>
                                  </a:solidFill>
                                  <a:latin typeface="Cambria Math" panose="02040503050406030204" pitchFamily="18" charset="0"/>
                                </a:rPr>
                              </m:ctrlPr>
                            </m:dPr>
                            <m:e>
                              <m:m>
                                <m:mPr>
                                  <m:mcs>
                                    <m:mc>
                                      <m:mcPr>
                                        <m:count m:val="3"/>
                                        <m:mcJc m:val="center"/>
                                      </m:mcPr>
                                    </m:mc>
                                  </m:mcs>
                                  <m:ctrlPr>
                                    <a:rPr lang="vi-VN" i="1" noProof="1">
                                      <a:solidFill>
                                        <a:schemeClr val="tx1">
                                          <a:lumMod val="95000"/>
                                          <a:lumOff val="5000"/>
                                        </a:schemeClr>
                                      </a:solidFill>
                                      <a:latin typeface="Cambria Math" panose="02040503050406030204" pitchFamily="18" charset="0"/>
                                    </a:rPr>
                                  </m:ctrlPr>
                                </m:mPr>
                                <m:mr>
                                  <m:e>
                                    <m:r>
                                      <m:rPr>
                                        <m:brk m:alnAt="7"/>
                                      </m:rPr>
                                      <a:rPr lang="vi-VN" i="1" noProof="1">
                                        <a:solidFill>
                                          <a:schemeClr val="tx1">
                                            <a:lumMod val="95000"/>
                                            <a:lumOff val="5000"/>
                                          </a:schemeClr>
                                        </a:solidFill>
                                        <a:latin typeface="Cambria Math" panose="02040503050406030204" pitchFamily="18" charset="0"/>
                                      </a:rPr>
                                      <m:t>−</m:t>
                                    </m:r>
                                    <m:r>
                                      <a:rPr lang="vi-VN" i="1" noProof="1">
                                        <a:solidFill>
                                          <a:schemeClr val="tx1">
                                            <a:lumMod val="95000"/>
                                            <a:lumOff val="5000"/>
                                          </a:schemeClr>
                                        </a:solidFill>
                                        <a:latin typeface="Cambria Math" panose="02040503050406030204" pitchFamily="18" charset="0"/>
                                      </a:rPr>
                                      <m:t>1</m:t>
                                    </m:r>
                                  </m:e>
                                  <m:e>
                                    <m:r>
                                      <a:rPr lang="vi-VN" b="1" i="1" noProof="1">
                                        <a:solidFill>
                                          <a:srgbClr val="FF0000"/>
                                        </a:solidFill>
                                        <a:latin typeface="Cambria Math" panose="02040503050406030204" pitchFamily="18" charset="0"/>
                                      </a:rPr>
                                      <m:t>𝟎</m:t>
                                    </m:r>
                                  </m:e>
                                  <m:e>
                                    <m:r>
                                      <a:rPr lang="vi-VN" i="1" noProof="1">
                                        <a:solidFill>
                                          <a:schemeClr val="tx1">
                                            <a:lumMod val="95000"/>
                                            <a:lumOff val="5000"/>
                                          </a:schemeClr>
                                        </a:solidFill>
                                        <a:latin typeface="Cambria Math" panose="02040503050406030204" pitchFamily="18" charset="0"/>
                                      </a:rPr>
                                      <m:t>1</m:t>
                                    </m:r>
                                  </m:e>
                                </m:mr>
                                <m:mr>
                                  <m:e>
                                    <m:r>
                                      <a:rPr lang="vi-VN" i="1" noProof="1">
                                        <a:solidFill>
                                          <a:schemeClr val="tx1">
                                            <a:lumMod val="95000"/>
                                            <a:lumOff val="5000"/>
                                          </a:schemeClr>
                                        </a:solidFill>
                                        <a:latin typeface="Cambria Math" panose="02040503050406030204" pitchFamily="18" charset="0"/>
                                      </a:rPr>
                                      <m:t>−2</m:t>
                                    </m:r>
                                  </m:e>
                                  <m:e>
                                    <m:r>
                                      <a:rPr lang="vi-VN" b="1" i="1" noProof="1">
                                        <a:solidFill>
                                          <a:srgbClr val="FF0000"/>
                                        </a:solidFill>
                                        <a:latin typeface="Cambria Math" panose="02040503050406030204" pitchFamily="18" charset="0"/>
                                      </a:rPr>
                                      <m:t>𝟎</m:t>
                                    </m:r>
                                  </m:e>
                                  <m:e>
                                    <m:r>
                                      <a:rPr lang="vi-VN" i="1" noProof="1">
                                        <a:solidFill>
                                          <a:schemeClr val="tx1">
                                            <a:lumMod val="95000"/>
                                            <a:lumOff val="5000"/>
                                          </a:schemeClr>
                                        </a:solidFill>
                                        <a:latin typeface="Cambria Math" panose="02040503050406030204" pitchFamily="18" charset="0"/>
                                      </a:rPr>
                                      <m:t>2</m:t>
                                    </m:r>
                                  </m:e>
                                </m:mr>
                                <m:mr>
                                  <m:e>
                                    <m:r>
                                      <a:rPr lang="vi-VN" i="1" noProof="1">
                                        <a:solidFill>
                                          <a:schemeClr val="tx1">
                                            <a:lumMod val="95000"/>
                                            <a:lumOff val="5000"/>
                                          </a:schemeClr>
                                        </a:solidFill>
                                        <a:latin typeface="Cambria Math" panose="02040503050406030204" pitchFamily="18" charset="0"/>
                                      </a:rPr>
                                      <m:t>−1</m:t>
                                    </m:r>
                                  </m:e>
                                  <m:e>
                                    <m:r>
                                      <a:rPr lang="vi-VN" b="1" i="1" noProof="1">
                                        <a:solidFill>
                                          <a:srgbClr val="FF0000"/>
                                        </a:solidFill>
                                        <a:latin typeface="Cambria Math" panose="02040503050406030204" pitchFamily="18" charset="0"/>
                                      </a:rPr>
                                      <m:t>𝟎</m:t>
                                    </m:r>
                                  </m:e>
                                  <m:e>
                                    <m:r>
                                      <a:rPr lang="vi-VN" i="1" noProof="1">
                                        <a:solidFill>
                                          <a:schemeClr val="tx1">
                                            <a:lumMod val="95000"/>
                                            <a:lumOff val="5000"/>
                                          </a:schemeClr>
                                        </a:solidFill>
                                        <a:latin typeface="Cambria Math" panose="02040503050406030204" pitchFamily="18" charset="0"/>
                                      </a:rPr>
                                      <m:t>1</m:t>
                                    </m:r>
                                  </m:e>
                                </m:mr>
                              </m:m>
                            </m:e>
                          </m:d>
                        </m:e>
                      </m:d>
                    </m:oMath>
                  </m:oMathPara>
                </a14:m>
                <a:endParaRPr lang="vi-VN" dirty="0"/>
              </a:p>
            </p:txBody>
          </p:sp>
        </mc:Choice>
        <mc:Fallback xmlns="">
          <p:sp>
            <p:nvSpPr>
              <p:cNvPr id="11" name="Hộp Văn bản 10">
                <a:extLst>
                  <a:ext uri="{FF2B5EF4-FFF2-40B4-BE49-F238E27FC236}">
                    <a16:creationId xmlns:a16="http://schemas.microsoft.com/office/drawing/2014/main" id="{9AD70318-1D3A-46E8-87F7-D66247984644}"/>
                  </a:ext>
                </a:extLst>
              </p:cNvPr>
              <p:cNvSpPr txBox="1">
                <a:spLocks noRot="1" noChangeAspect="1" noMove="1" noResize="1" noEditPoints="1" noAdjustHandles="1" noChangeArrowheads="1" noChangeShapeType="1" noTextEdit="1"/>
              </p:cNvSpPr>
              <p:nvPr/>
            </p:nvSpPr>
            <p:spPr>
              <a:xfrm>
                <a:off x="3038260" y="1184156"/>
                <a:ext cx="2769868" cy="662104"/>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Hộp Văn bản 11">
                <a:extLst>
                  <a:ext uri="{FF2B5EF4-FFF2-40B4-BE49-F238E27FC236}">
                    <a16:creationId xmlns:a16="http://schemas.microsoft.com/office/drawing/2014/main" id="{07CF43E0-D092-4F9F-A1B9-6B14A119E8F5}"/>
                  </a:ext>
                </a:extLst>
              </p:cNvPr>
              <p:cNvSpPr txBox="1"/>
              <p:nvPr/>
            </p:nvSpPr>
            <p:spPr>
              <a:xfrm>
                <a:off x="3264039" y="3781117"/>
                <a:ext cx="3232985" cy="66069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vi-VN" i="1" noProof="1">
                          <a:solidFill>
                            <a:schemeClr val="tx1">
                              <a:lumMod val="95000"/>
                              <a:lumOff val="5000"/>
                            </a:schemeClr>
                          </a:solidFill>
                          <a:latin typeface="Cambria Math" panose="02040503050406030204" pitchFamily="18" charset="0"/>
                        </a:rPr>
                        <m:t>⊗</m:t>
                      </m:r>
                      <m:d>
                        <m:dPr>
                          <m:ctrlPr>
                            <a:rPr lang="vi-VN" i="1" noProof="1">
                              <a:solidFill>
                                <a:schemeClr val="tx1">
                                  <a:lumMod val="95000"/>
                                  <a:lumOff val="5000"/>
                                </a:schemeClr>
                              </a:solidFill>
                              <a:latin typeface="Cambria Math" panose="02040503050406030204" pitchFamily="18" charset="0"/>
                            </a:rPr>
                          </m:ctrlPr>
                        </m:dPr>
                        <m:e>
                          <m:sSub>
                            <m:sSubPr>
                              <m:ctrlPr>
                                <a:rPr lang="vi-VN" i="1" noProof="1">
                                  <a:solidFill>
                                    <a:schemeClr val="tx1">
                                      <a:lumMod val="95000"/>
                                      <a:lumOff val="5000"/>
                                    </a:schemeClr>
                                  </a:solidFill>
                                  <a:latin typeface="Cambria Math" panose="02040503050406030204" pitchFamily="18" charset="0"/>
                                </a:rPr>
                              </m:ctrlPr>
                            </m:sSubPr>
                            <m:e>
                              <m:r>
                                <a:rPr lang="vi-VN" i="1" noProof="1">
                                  <a:solidFill>
                                    <a:schemeClr val="tx1">
                                      <a:lumMod val="95000"/>
                                      <a:lumOff val="5000"/>
                                    </a:schemeClr>
                                  </a:solidFill>
                                  <a:latin typeface="Cambria Math" panose="02040503050406030204" pitchFamily="18" charset="0"/>
                                </a:rPr>
                                <m:t>𝐺</m:t>
                              </m:r>
                            </m:e>
                            <m:sub>
                              <m:r>
                                <a:rPr lang="vi-VN" i="1" noProof="1">
                                  <a:solidFill>
                                    <a:schemeClr val="tx1">
                                      <a:lumMod val="95000"/>
                                      <a:lumOff val="5000"/>
                                    </a:schemeClr>
                                  </a:solidFill>
                                  <a:latin typeface="Cambria Math" panose="02040503050406030204" pitchFamily="18" charset="0"/>
                                </a:rPr>
                                <m:t>𝑦</m:t>
                              </m:r>
                            </m:sub>
                          </m:sSub>
                          <m:r>
                            <a:rPr lang="vi-VN" i="1" noProof="1">
                              <a:solidFill>
                                <a:schemeClr val="tx1">
                                  <a:lumMod val="95000"/>
                                  <a:lumOff val="5000"/>
                                </a:schemeClr>
                              </a:solidFill>
                              <a:latin typeface="Cambria Math" panose="02040503050406030204" pitchFamily="18" charset="0"/>
                            </a:rPr>
                            <m:t>=</m:t>
                          </m:r>
                          <m:d>
                            <m:dPr>
                              <m:begChr m:val="["/>
                              <m:endChr m:val="]"/>
                              <m:ctrlPr>
                                <a:rPr lang="vi-VN" i="1" noProof="1">
                                  <a:solidFill>
                                    <a:schemeClr val="tx1">
                                      <a:lumMod val="95000"/>
                                      <a:lumOff val="5000"/>
                                    </a:schemeClr>
                                  </a:solidFill>
                                  <a:latin typeface="Cambria Math" panose="02040503050406030204" pitchFamily="18" charset="0"/>
                                </a:rPr>
                              </m:ctrlPr>
                            </m:dPr>
                            <m:e>
                              <m:m>
                                <m:mPr>
                                  <m:mcs>
                                    <m:mc>
                                      <m:mcPr>
                                        <m:count m:val="3"/>
                                        <m:mcJc m:val="center"/>
                                      </m:mcPr>
                                    </m:mc>
                                  </m:mcs>
                                  <m:ctrlPr>
                                    <a:rPr lang="vi-VN" i="1" noProof="1">
                                      <a:solidFill>
                                        <a:schemeClr val="tx1">
                                          <a:lumMod val="95000"/>
                                          <a:lumOff val="5000"/>
                                        </a:schemeClr>
                                      </a:solidFill>
                                      <a:latin typeface="Cambria Math" panose="02040503050406030204" pitchFamily="18" charset="0"/>
                                    </a:rPr>
                                  </m:ctrlPr>
                                </m:mPr>
                                <m:mr>
                                  <m:e>
                                    <m:r>
                                      <m:rPr>
                                        <m:brk m:alnAt="7"/>
                                      </m:rPr>
                                      <a:rPr lang="vi-VN" i="1" noProof="1">
                                        <a:solidFill>
                                          <a:schemeClr val="tx1">
                                            <a:lumMod val="95000"/>
                                            <a:lumOff val="5000"/>
                                          </a:schemeClr>
                                        </a:solidFill>
                                        <a:latin typeface="Cambria Math" panose="02040503050406030204" pitchFamily="18" charset="0"/>
                                      </a:rPr>
                                      <m:t>−</m:t>
                                    </m:r>
                                    <m:r>
                                      <a:rPr lang="vi-VN" i="1" noProof="1">
                                        <a:solidFill>
                                          <a:schemeClr val="tx1">
                                            <a:lumMod val="95000"/>
                                            <a:lumOff val="5000"/>
                                          </a:schemeClr>
                                        </a:solidFill>
                                        <a:latin typeface="Cambria Math" panose="02040503050406030204" pitchFamily="18" charset="0"/>
                                      </a:rPr>
                                      <m:t>1</m:t>
                                    </m:r>
                                  </m:e>
                                  <m:e>
                                    <m:r>
                                      <a:rPr lang="vi-VN" i="1" noProof="1">
                                        <a:solidFill>
                                          <a:schemeClr val="tx1">
                                            <a:lumMod val="95000"/>
                                            <a:lumOff val="5000"/>
                                          </a:schemeClr>
                                        </a:solidFill>
                                        <a:latin typeface="Cambria Math" panose="02040503050406030204" pitchFamily="18" charset="0"/>
                                      </a:rPr>
                                      <m:t>−2</m:t>
                                    </m:r>
                                  </m:e>
                                  <m:e>
                                    <m:r>
                                      <a:rPr lang="vi-VN" i="1" noProof="1">
                                        <a:solidFill>
                                          <a:schemeClr val="tx1">
                                            <a:lumMod val="95000"/>
                                            <a:lumOff val="5000"/>
                                          </a:schemeClr>
                                        </a:solidFill>
                                        <a:latin typeface="Cambria Math" panose="02040503050406030204" pitchFamily="18" charset="0"/>
                                      </a:rPr>
                                      <m:t>−1</m:t>
                                    </m:r>
                                  </m:e>
                                </m:mr>
                                <m:mr>
                                  <m:e>
                                    <m:r>
                                      <a:rPr lang="vi-VN" b="1" i="1" noProof="1">
                                        <a:solidFill>
                                          <a:srgbClr val="FF0000"/>
                                        </a:solidFill>
                                        <a:latin typeface="Cambria Math" panose="02040503050406030204" pitchFamily="18" charset="0"/>
                                      </a:rPr>
                                      <m:t>𝟎</m:t>
                                    </m:r>
                                  </m:e>
                                  <m:e>
                                    <m:r>
                                      <a:rPr lang="vi-VN" b="1" i="1" noProof="1">
                                        <a:solidFill>
                                          <a:srgbClr val="FF0000"/>
                                        </a:solidFill>
                                        <a:latin typeface="Cambria Math" panose="02040503050406030204" pitchFamily="18" charset="0"/>
                                      </a:rPr>
                                      <m:t>𝟎</m:t>
                                    </m:r>
                                  </m:e>
                                  <m:e>
                                    <m:r>
                                      <a:rPr lang="vi-VN" b="1" i="1" noProof="1">
                                        <a:solidFill>
                                          <a:srgbClr val="FF0000"/>
                                        </a:solidFill>
                                        <a:latin typeface="Cambria Math" panose="02040503050406030204" pitchFamily="18" charset="0"/>
                                      </a:rPr>
                                      <m:t>𝟎</m:t>
                                    </m:r>
                                  </m:e>
                                </m:mr>
                                <m:mr>
                                  <m:e>
                                    <m:r>
                                      <a:rPr lang="vi-VN" i="1" noProof="1">
                                        <a:solidFill>
                                          <a:schemeClr val="tx1">
                                            <a:lumMod val="95000"/>
                                            <a:lumOff val="5000"/>
                                          </a:schemeClr>
                                        </a:solidFill>
                                        <a:latin typeface="Cambria Math" panose="02040503050406030204" pitchFamily="18" charset="0"/>
                                      </a:rPr>
                                      <m:t>1</m:t>
                                    </m:r>
                                  </m:e>
                                  <m:e>
                                    <m:r>
                                      <a:rPr lang="vi-VN" i="1" noProof="1">
                                        <a:solidFill>
                                          <a:schemeClr val="tx1">
                                            <a:lumMod val="95000"/>
                                            <a:lumOff val="5000"/>
                                          </a:schemeClr>
                                        </a:solidFill>
                                        <a:latin typeface="Cambria Math" panose="02040503050406030204" pitchFamily="18" charset="0"/>
                                      </a:rPr>
                                      <m:t>2</m:t>
                                    </m:r>
                                  </m:e>
                                  <m:e>
                                    <m:r>
                                      <a:rPr lang="vi-VN" i="1" noProof="1">
                                        <a:solidFill>
                                          <a:schemeClr val="tx1">
                                            <a:lumMod val="95000"/>
                                            <a:lumOff val="5000"/>
                                          </a:schemeClr>
                                        </a:solidFill>
                                        <a:latin typeface="Cambria Math" panose="02040503050406030204" pitchFamily="18" charset="0"/>
                                      </a:rPr>
                                      <m:t>1</m:t>
                                    </m:r>
                                  </m:e>
                                </m:mr>
                              </m:m>
                            </m:e>
                          </m:d>
                        </m:e>
                      </m:d>
                    </m:oMath>
                  </m:oMathPara>
                </a14:m>
                <a:endParaRPr lang="vi-VN" dirty="0"/>
              </a:p>
            </p:txBody>
          </p:sp>
        </mc:Choice>
        <mc:Fallback xmlns="">
          <p:sp>
            <p:nvSpPr>
              <p:cNvPr id="12" name="Hộp Văn bản 11">
                <a:extLst>
                  <a:ext uri="{FF2B5EF4-FFF2-40B4-BE49-F238E27FC236}">
                    <a16:creationId xmlns:a16="http://schemas.microsoft.com/office/drawing/2014/main" id="{07CF43E0-D092-4F9F-A1B9-6B14A119E8F5}"/>
                  </a:ext>
                </a:extLst>
              </p:cNvPr>
              <p:cNvSpPr txBox="1">
                <a:spLocks noRot="1" noChangeAspect="1" noMove="1" noResize="1" noEditPoints="1" noAdjustHandles="1" noChangeArrowheads="1" noChangeShapeType="1" noTextEdit="1"/>
              </p:cNvSpPr>
              <p:nvPr/>
            </p:nvSpPr>
            <p:spPr>
              <a:xfrm>
                <a:off x="3264039" y="3781117"/>
                <a:ext cx="3232985" cy="660694"/>
              </a:xfrm>
              <a:prstGeom prst="rect">
                <a:avLst/>
              </a:prstGeom>
              <a:blipFill>
                <a:blip r:embed="rId8"/>
                <a:stretch>
                  <a:fillRect/>
                </a:stretch>
              </a:blipFill>
            </p:spPr>
            <p:txBody>
              <a:bodyPr/>
              <a:lstStyle/>
              <a:p>
                <a:r>
                  <a:rPr lang="en-US">
                    <a:noFill/>
                  </a:rPr>
                  <a:t> </a:t>
                </a:r>
              </a:p>
            </p:txBody>
          </p:sp>
        </mc:Fallback>
      </mc:AlternateContent>
      <p:cxnSp>
        <p:nvCxnSpPr>
          <p:cNvPr id="13" name="Đường kết nối: Mũi tên Gấp khúc 12">
            <a:extLst>
              <a:ext uri="{FF2B5EF4-FFF2-40B4-BE49-F238E27FC236}">
                <a16:creationId xmlns:a16="http://schemas.microsoft.com/office/drawing/2014/main" id="{1FC951A1-8031-4832-837C-EB2A12D338C7}"/>
              </a:ext>
            </a:extLst>
          </p:cNvPr>
          <p:cNvCxnSpPr>
            <a:cxnSpLocks/>
          </p:cNvCxnSpPr>
          <p:nvPr/>
        </p:nvCxnSpPr>
        <p:spPr>
          <a:xfrm flipV="1">
            <a:off x="4927046" y="1632786"/>
            <a:ext cx="1087321" cy="896835"/>
          </a:xfrm>
          <a:prstGeom prst="bentConnector3">
            <a:avLst>
              <a:gd name="adj1" fmla="val 50000"/>
            </a:avLst>
          </a:prstGeom>
          <a:ln w="38100">
            <a:solidFill>
              <a:srgbClr val="0070C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8" name="Đường kết nối: Mũi tên Gấp khúc 17">
            <a:extLst>
              <a:ext uri="{FF2B5EF4-FFF2-40B4-BE49-F238E27FC236}">
                <a16:creationId xmlns:a16="http://schemas.microsoft.com/office/drawing/2014/main" id="{3052FAEA-B5FF-4663-B209-204568302A50}"/>
              </a:ext>
            </a:extLst>
          </p:cNvPr>
          <p:cNvCxnSpPr>
            <a:cxnSpLocks/>
          </p:cNvCxnSpPr>
          <p:nvPr/>
        </p:nvCxnSpPr>
        <p:spPr>
          <a:xfrm>
            <a:off x="4880532" y="2529621"/>
            <a:ext cx="1180347" cy="996872"/>
          </a:xfrm>
          <a:prstGeom prst="bentConnector3">
            <a:avLst>
              <a:gd name="adj1" fmla="val 50000"/>
            </a:avLst>
          </a:prstGeom>
          <a:ln w="38100">
            <a:solidFill>
              <a:srgbClr val="0070C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979096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39"/>
          <p:cNvSpPr txBox="1">
            <a:spLocks noGrp="1"/>
          </p:cNvSpPr>
          <p:nvPr>
            <p:ph type="title"/>
          </p:nvPr>
        </p:nvSpPr>
        <p:spPr>
          <a:xfrm>
            <a:off x="713250" y="539500"/>
            <a:ext cx="7717500" cy="539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800" dirty="0">
                <a:latin typeface="+mn-lt"/>
              </a:rPr>
              <a:t>Sobel filter</a:t>
            </a:r>
          </a:p>
        </p:txBody>
      </p:sp>
      <p:sp>
        <p:nvSpPr>
          <p:cNvPr id="404" name="Google Shape;404;p39"/>
          <p:cNvSpPr/>
          <p:nvPr/>
        </p:nvSpPr>
        <p:spPr>
          <a:xfrm rot="5400000">
            <a:off x="1681950" y="183909"/>
            <a:ext cx="43200" cy="198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Hình ảnh 2">
            <a:extLst>
              <a:ext uri="{FF2B5EF4-FFF2-40B4-BE49-F238E27FC236}">
                <a16:creationId xmlns:a16="http://schemas.microsoft.com/office/drawing/2014/main" id="{B7BA7300-3704-4DA1-9675-BA2783CF55C6}"/>
              </a:ext>
            </a:extLst>
          </p:cNvPr>
          <p:cNvPicPr>
            <a:picLocks noChangeAspect="1"/>
          </p:cNvPicPr>
          <p:nvPr/>
        </p:nvPicPr>
        <p:blipFill>
          <a:blip r:embed="rId3"/>
          <a:stretch>
            <a:fillRect/>
          </a:stretch>
        </p:blipFill>
        <p:spPr>
          <a:xfrm>
            <a:off x="257175" y="1406686"/>
            <a:ext cx="8173575" cy="2722005"/>
          </a:xfrm>
          <a:prstGeom prst="rect">
            <a:avLst/>
          </a:prstGeom>
        </p:spPr>
      </p:pic>
    </p:spTree>
    <p:extLst>
      <p:ext uri="{BB962C8B-B14F-4D97-AF65-F5344CB8AC3E}">
        <p14:creationId xmlns:p14="http://schemas.microsoft.com/office/powerpoint/2010/main" val="28669057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39"/>
          <p:cNvSpPr txBox="1">
            <a:spLocks noGrp="1"/>
          </p:cNvSpPr>
          <p:nvPr>
            <p:ph type="title"/>
          </p:nvPr>
        </p:nvSpPr>
        <p:spPr>
          <a:xfrm>
            <a:off x="713250" y="539500"/>
            <a:ext cx="7717500" cy="539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800" dirty="0" err="1">
                <a:latin typeface="+mn-lt"/>
              </a:rPr>
              <a:t>Laphace</a:t>
            </a:r>
            <a:r>
              <a:rPr lang="en-US" sz="2800" dirty="0">
                <a:latin typeface="+mn-lt"/>
              </a:rPr>
              <a:t> filter</a:t>
            </a:r>
          </a:p>
        </p:txBody>
      </p:sp>
      <p:sp>
        <p:nvSpPr>
          <p:cNvPr id="404" name="Google Shape;404;p39"/>
          <p:cNvSpPr/>
          <p:nvPr/>
        </p:nvSpPr>
        <p:spPr>
          <a:xfrm rot="5400000">
            <a:off x="1681950" y="183909"/>
            <a:ext cx="43200" cy="198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2EC752A4-D251-403E-83E2-7ADC8CDFF912}"/>
                  </a:ext>
                </a:extLst>
              </p:cNvPr>
              <p:cNvSpPr txBox="1">
                <a:spLocks/>
              </p:cNvSpPr>
              <p:nvPr/>
            </p:nvSpPr>
            <p:spPr>
              <a:xfrm>
                <a:off x="807244" y="1174209"/>
                <a:ext cx="7308056" cy="361538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lt2"/>
                  </a:buClr>
                  <a:buSzPts val="1200"/>
                  <a:buFont typeface="Actor"/>
                  <a:buChar char="●"/>
                  <a:defRPr sz="1200" b="0" i="0" u="none" strike="noStrike" cap="none">
                    <a:solidFill>
                      <a:schemeClr val="dk1"/>
                    </a:solidFill>
                    <a:latin typeface="Actor"/>
                    <a:ea typeface="Actor"/>
                    <a:cs typeface="Actor"/>
                    <a:sym typeface="Actor"/>
                  </a:defRPr>
                </a:lvl1pPr>
                <a:lvl2pPr marL="914400" marR="0" lvl="1" indent="-330200" algn="l" rtl="0">
                  <a:lnSpc>
                    <a:spcPct val="100000"/>
                  </a:lnSpc>
                  <a:spcBef>
                    <a:spcPts val="0"/>
                  </a:spcBef>
                  <a:spcAft>
                    <a:spcPts val="0"/>
                  </a:spcAft>
                  <a:buClr>
                    <a:schemeClr val="dk1"/>
                  </a:buClr>
                  <a:buSzPts val="1600"/>
                  <a:buFont typeface="Actor"/>
                  <a:buChar char="○"/>
                  <a:defRPr sz="1600" b="0" i="0" u="none" strike="noStrike" cap="none">
                    <a:solidFill>
                      <a:schemeClr val="dk1"/>
                    </a:solidFill>
                    <a:latin typeface="Actor"/>
                    <a:ea typeface="Actor"/>
                    <a:cs typeface="Actor"/>
                    <a:sym typeface="Actor"/>
                  </a:defRPr>
                </a:lvl2pPr>
                <a:lvl3pPr marL="1371600" marR="0" lvl="2" indent="-330200" algn="l" rtl="0">
                  <a:lnSpc>
                    <a:spcPct val="100000"/>
                  </a:lnSpc>
                  <a:spcBef>
                    <a:spcPts val="0"/>
                  </a:spcBef>
                  <a:spcAft>
                    <a:spcPts val="0"/>
                  </a:spcAft>
                  <a:buClr>
                    <a:schemeClr val="dk1"/>
                  </a:buClr>
                  <a:buSzPts val="1600"/>
                  <a:buFont typeface="Actor"/>
                  <a:buChar char="■"/>
                  <a:defRPr sz="1600" b="0" i="0" u="none" strike="noStrike" cap="none">
                    <a:solidFill>
                      <a:schemeClr val="dk1"/>
                    </a:solidFill>
                    <a:latin typeface="Actor"/>
                    <a:ea typeface="Actor"/>
                    <a:cs typeface="Actor"/>
                    <a:sym typeface="Actor"/>
                  </a:defRPr>
                </a:lvl3pPr>
                <a:lvl4pPr marL="1828800" marR="0" lvl="3" indent="-330200" algn="l" rtl="0">
                  <a:lnSpc>
                    <a:spcPct val="100000"/>
                  </a:lnSpc>
                  <a:spcBef>
                    <a:spcPts val="0"/>
                  </a:spcBef>
                  <a:spcAft>
                    <a:spcPts val="0"/>
                  </a:spcAft>
                  <a:buClr>
                    <a:schemeClr val="dk1"/>
                  </a:buClr>
                  <a:buSzPts val="1600"/>
                  <a:buFont typeface="Actor"/>
                  <a:buChar char="●"/>
                  <a:defRPr sz="1600" b="0" i="0" u="none" strike="noStrike" cap="none">
                    <a:solidFill>
                      <a:schemeClr val="dk1"/>
                    </a:solidFill>
                    <a:latin typeface="Actor"/>
                    <a:ea typeface="Actor"/>
                    <a:cs typeface="Actor"/>
                    <a:sym typeface="Actor"/>
                  </a:defRPr>
                </a:lvl4pPr>
                <a:lvl5pPr marL="2286000" marR="0" lvl="4" indent="-330200" algn="l" rtl="0">
                  <a:lnSpc>
                    <a:spcPct val="100000"/>
                  </a:lnSpc>
                  <a:spcBef>
                    <a:spcPts val="0"/>
                  </a:spcBef>
                  <a:spcAft>
                    <a:spcPts val="0"/>
                  </a:spcAft>
                  <a:buClr>
                    <a:schemeClr val="dk1"/>
                  </a:buClr>
                  <a:buSzPts val="1600"/>
                  <a:buFont typeface="Actor"/>
                  <a:buChar char="○"/>
                  <a:defRPr sz="1600" b="0" i="0" u="none" strike="noStrike" cap="none">
                    <a:solidFill>
                      <a:schemeClr val="dk1"/>
                    </a:solidFill>
                    <a:latin typeface="Actor"/>
                    <a:ea typeface="Actor"/>
                    <a:cs typeface="Actor"/>
                    <a:sym typeface="Actor"/>
                  </a:defRPr>
                </a:lvl5pPr>
                <a:lvl6pPr marL="2743200" marR="0" lvl="5" indent="-330200" algn="l" rtl="0">
                  <a:lnSpc>
                    <a:spcPct val="100000"/>
                  </a:lnSpc>
                  <a:spcBef>
                    <a:spcPts val="0"/>
                  </a:spcBef>
                  <a:spcAft>
                    <a:spcPts val="0"/>
                  </a:spcAft>
                  <a:buClr>
                    <a:schemeClr val="dk1"/>
                  </a:buClr>
                  <a:buSzPts val="1600"/>
                  <a:buFont typeface="Actor"/>
                  <a:buChar char="■"/>
                  <a:defRPr sz="1600" b="0" i="0" u="none" strike="noStrike" cap="none">
                    <a:solidFill>
                      <a:schemeClr val="dk1"/>
                    </a:solidFill>
                    <a:latin typeface="Actor"/>
                    <a:ea typeface="Actor"/>
                    <a:cs typeface="Actor"/>
                    <a:sym typeface="Actor"/>
                  </a:defRPr>
                </a:lvl6pPr>
                <a:lvl7pPr marL="3200400" marR="0" lvl="6" indent="-330200" algn="l" rtl="0">
                  <a:lnSpc>
                    <a:spcPct val="100000"/>
                  </a:lnSpc>
                  <a:spcBef>
                    <a:spcPts val="0"/>
                  </a:spcBef>
                  <a:spcAft>
                    <a:spcPts val="0"/>
                  </a:spcAft>
                  <a:buClr>
                    <a:schemeClr val="dk1"/>
                  </a:buClr>
                  <a:buSzPts val="1600"/>
                  <a:buFont typeface="Actor"/>
                  <a:buChar char="●"/>
                  <a:defRPr sz="1600" b="0" i="0" u="none" strike="noStrike" cap="none">
                    <a:solidFill>
                      <a:schemeClr val="dk1"/>
                    </a:solidFill>
                    <a:latin typeface="Actor"/>
                    <a:ea typeface="Actor"/>
                    <a:cs typeface="Actor"/>
                    <a:sym typeface="Actor"/>
                  </a:defRPr>
                </a:lvl7pPr>
                <a:lvl8pPr marL="3657600" marR="0" lvl="7" indent="-330200" algn="l" rtl="0">
                  <a:lnSpc>
                    <a:spcPct val="100000"/>
                  </a:lnSpc>
                  <a:spcBef>
                    <a:spcPts val="0"/>
                  </a:spcBef>
                  <a:spcAft>
                    <a:spcPts val="0"/>
                  </a:spcAft>
                  <a:buClr>
                    <a:schemeClr val="dk1"/>
                  </a:buClr>
                  <a:buSzPts val="1600"/>
                  <a:buFont typeface="Actor"/>
                  <a:buChar char="○"/>
                  <a:defRPr sz="1600" b="0" i="0" u="none" strike="noStrike" cap="none">
                    <a:solidFill>
                      <a:schemeClr val="dk1"/>
                    </a:solidFill>
                    <a:latin typeface="Actor"/>
                    <a:ea typeface="Actor"/>
                    <a:cs typeface="Actor"/>
                    <a:sym typeface="Actor"/>
                  </a:defRPr>
                </a:lvl8pPr>
                <a:lvl9pPr marL="4114800" marR="0" lvl="8" indent="-330200" algn="l" rtl="0">
                  <a:lnSpc>
                    <a:spcPct val="100000"/>
                  </a:lnSpc>
                  <a:spcBef>
                    <a:spcPts val="0"/>
                  </a:spcBef>
                  <a:spcAft>
                    <a:spcPts val="0"/>
                  </a:spcAft>
                  <a:buClr>
                    <a:schemeClr val="dk1"/>
                  </a:buClr>
                  <a:buSzPts val="1600"/>
                  <a:buFont typeface="Actor"/>
                  <a:buChar char="■"/>
                  <a:defRPr sz="1600" b="0" i="0" u="none" strike="noStrike" cap="none">
                    <a:solidFill>
                      <a:schemeClr val="dk1"/>
                    </a:solidFill>
                    <a:latin typeface="Actor"/>
                    <a:ea typeface="Actor"/>
                    <a:cs typeface="Actor"/>
                    <a:sym typeface="Actor"/>
                  </a:defRPr>
                </a:lvl9pPr>
              </a:lstStyle>
              <a:p>
                <a:r>
                  <a:rPr lang="vi-VN" sz="1800" dirty="0"/>
                  <a:t>Các phương </a:t>
                </a:r>
                <a:r>
                  <a:rPr lang="vi-VN" sz="1800" dirty="0" err="1"/>
                  <a:t>pháp</a:t>
                </a:r>
                <a:r>
                  <a:rPr lang="vi-VN" sz="1800" dirty="0"/>
                  <a:t> </a:t>
                </a:r>
                <a:r>
                  <a:rPr lang="vi-VN" sz="1800" dirty="0" err="1"/>
                  <a:t>đánh</a:t>
                </a:r>
                <a:r>
                  <a:rPr lang="vi-VN" sz="1800" dirty="0"/>
                  <a:t> </a:t>
                </a:r>
                <a:r>
                  <a:rPr lang="vi-VN" sz="1800" dirty="0" err="1"/>
                  <a:t>giá</a:t>
                </a:r>
                <a:r>
                  <a:rPr lang="vi-VN" sz="1800" dirty="0"/>
                  <a:t> </a:t>
                </a:r>
                <a:r>
                  <a:rPr lang="vi-VN" sz="1800" dirty="0" err="1"/>
                  <a:t>gradient</a:t>
                </a:r>
                <a:r>
                  <a:rPr lang="vi-VN" sz="1800" dirty="0"/>
                  <a:t> ở trên </a:t>
                </a:r>
                <a:r>
                  <a:rPr lang="vi-VN" sz="1800" dirty="0" err="1"/>
                  <a:t>làm</a:t>
                </a:r>
                <a:r>
                  <a:rPr lang="vi-VN" sz="1800" dirty="0"/>
                  <a:t> </a:t>
                </a:r>
                <a:r>
                  <a:rPr lang="vi-VN" sz="1800" dirty="0" err="1"/>
                  <a:t>việc</a:t>
                </a:r>
                <a:r>
                  <a:rPr lang="vi-VN" sz="1800" dirty="0"/>
                  <a:t> </a:t>
                </a:r>
                <a:r>
                  <a:rPr lang="vi-VN" sz="1800" dirty="0" err="1"/>
                  <a:t>khá</a:t>
                </a:r>
                <a:r>
                  <a:rPr lang="vi-VN" sz="1800" dirty="0"/>
                  <a:t> </a:t>
                </a:r>
                <a:r>
                  <a:rPr lang="vi-VN" sz="1800" dirty="0" err="1"/>
                  <a:t>tốt</a:t>
                </a:r>
                <a:r>
                  <a:rPr lang="vi-VN" sz="1800" dirty="0"/>
                  <a:t> khi </a:t>
                </a:r>
                <a:r>
                  <a:rPr lang="vi-VN" sz="1800" dirty="0" err="1"/>
                  <a:t>mà</a:t>
                </a:r>
                <a:r>
                  <a:rPr lang="vi-VN" sz="1800" dirty="0"/>
                  <a:t> </a:t>
                </a:r>
                <a:r>
                  <a:rPr lang="vi-VN" sz="1800" dirty="0" err="1"/>
                  <a:t>độ</a:t>
                </a:r>
                <a:r>
                  <a:rPr lang="vi-VN" sz="1800" dirty="0"/>
                  <a:t> </a:t>
                </a:r>
                <a:r>
                  <a:rPr lang="vi-VN" sz="1800" dirty="0" err="1"/>
                  <a:t>sáng</a:t>
                </a:r>
                <a:r>
                  <a:rPr lang="vi-VN" sz="1800" dirty="0"/>
                  <a:t> thay </a:t>
                </a:r>
                <a:r>
                  <a:rPr lang="vi-VN" sz="1800" dirty="0" err="1"/>
                  <a:t>đổi</a:t>
                </a:r>
                <a:r>
                  <a:rPr lang="vi-VN" sz="1800" dirty="0"/>
                  <a:t> </a:t>
                </a:r>
                <a:r>
                  <a:rPr lang="vi-VN" sz="1800" dirty="0" err="1"/>
                  <a:t>rõ</a:t>
                </a:r>
                <a:r>
                  <a:rPr lang="vi-VN" sz="1800" dirty="0"/>
                  <a:t> </a:t>
                </a:r>
                <a:r>
                  <a:rPr lang="vi-VN" sz="1800" dirty="0" err="1"/>
                  <a:t>nét</a:t>
                </a:r>
                <a:r>
                  <a:rPr lang="vi-VN" sz="1800" dirty="0"/>
                  <a:t>. </a:t>
                </a:r>
                <a:endParaRPr lang="en-US" sz="1800" dirty="0"/>
              </a:p>
              <a:p>
                <a:r>
                  <a:rPr lang="vi-VN" sz="1800" dirty="0"/>
                  <a:t>Khi </a:t>
                </a:r>
                <a:r>
                  <a:rPr lang="vi-VN" sz="1800" dirty="0" err="1"/>
                  <a:t>mức</a:t>
                </a:r>
                <a:r>
                  <a:rPr lang="vi-VN" sz="1800" dirty="0"/>
                  <a:t> </a:t>
                </a:r>
                <a:r>
                  <a:rPr lang="vi-VN" sz="1800" dirty="0" err="1"/>
                  <a:t>xám</a:t>
                </a:r>
                <a:r>
                  <a:rPr lang="vi-VN" sz="1800" dirty="0"/>
                  <a:t> thay </a:t>
                </a:r>
                <a:r>
                  <a:rPr lang="vi-VN" sz="1800" dirty="0" err="1"/>
                  <a:t>đổi</a:t>
                </a:r>
                <a:r>
                  <a:rPr lang="vi-VN" sz="1800" dirty="0"/>
                  <a:t> </a:t>
                </a:r>
                <a:r>
                  <a:rPr lang="vi-VN" sz="1800" dirty="0" err="1"/>
                  <a:t>chậm</a:t>
                </a:r>
                <a:r>
                  <a:rPr lang="vi-VN" sz="1800" dirty="0"/>
                  <a:t>, </a:t>
                </a:r>
                <a:r>
                  <a:rPr lang="vi-VN" sz="1800" dirty="0" err="1"/>
                  <a:t>miền</a:t>
                </a:r>
                <a:r>
                  <a:rPr lang="vi-VN" sz="1800" dirty="0"/>
                  <a:t> </a:t>
                </a:r>
                <a:r>
                  <a:rPr lang="vi-VN" sz="1800" dirty="0" err="1"/>
                  <a:t>chuyển</a:t>
                </a:r>
                <a:r>
                  <a:rPr lang="vi-VN" sz="1800" dirty="0"/>
                  <a:t> </a:t>
                </a:r>
                <a:r>
                  <a:rPr lang="vi-VN" sz="1800" dirty="0" err="1"/>
                  <a:t>tiếp</a:t>
                </a:r>
                <a:r>
                  <a:rPr lang="vi-VN" sz="1800" dirty="0"/>
                  <a:t> </a:t>
                </a:r>
                <a:r>
                  <a:rPr lang="vi-VN" sz="1800" dirty="0" err="1"/>
                  <a:t>trải</a:t>
                </a:r>
                <a:r>
                  <a:rPr lang="vi-VN" sz="1800" dirty="0"/>
                  <a:t> </a:t>
                </a:r>
                <a:r>
                  <a:rPr lang="vi-VN" sz="1800" dirty="0" err="1"/>
                  <a:t>rộng</a:t>
                </a:r>
                <a:r>
                  <a:rPr lang="vi-VN" sz="1800" dirty="0"/>
                  <a:t>, phương </a:t>
                </a:r>
                <a:r>
                  <a:rPr lang="vi-VN" sz="1800" dirty="0" err="1"/>
                  <a:t>pháp</a:t>
                </a:r>
                <a:r>
                  <a:rPr lang="vi-VN" sz="1800" dirty="0"/>
                  <a:t> cho </a:t>
                </a:r>
                <a:r>
                  <a:rPr lang="vi-VN" sz="1800" dirty="0" err="1"/>
                  <a:t>hiệu</a:t>
                </a:r>
                <a:r>
                  <a:rPr lang="vi-VN" sz="1800" dirty="0"/>
                  <a:t> </a:t>
                </a:r>
                <a:r>
                  <a:rPr lang="vi-VN" sz="1800" dirty="0" err="1"/>
                  <a:t>quả</a:t>
                </a:r>
                <a:r>
                  <a:rPr lang="vi-VN" sz="1800" dirty="0"/>
                  <a:t> hơn </a:t>
                </a:r>
                <a:r>
                  <a:rPr lang="vi-VN" sz="1800" dirty="0" err="1"/>
                  <a:t>đó</a:t>
                </a:r>
                <a:r>
                  <a:rPr lang="vi-VN" sz="1800" dirty="0"/>
                  <a:t> </a:t>
                </a:r>
                <a:r>
                  <a:rPr lang="vi-VN" sz="1800" dirty="0" err="1"/>
                  <a:t>là</a:t>
                </a:r>
                <a:r>
                  <a:rPr lang="vi-VN" sz="1800" dirty="0"/>
                  <a:t> phương </a:t>
                </a:r>
                <a:r>
                  <a:rPr lang="vi-VN" sz="1800" dirty="0" err="1"/>
                  <a:t>pháp</a:t>
                </a:r>
                <a:r>
                  <a:rPr lang="vi-VN" sz="1800" dirty="0"/>
                  <a:t> </a:t>
                </a:r>
                <a:r>
                  <a:rPr lang="vi-VN" sz="1800" dirty="0" err="1"/>
                  <a:t>sử</a:t>
                </a:r>
                <a:r>
                  <a:rPr lang="vi-VN" sz="1800" dirty="0"/>
                  <a:t> </a:t>
                </a:r>
                <a:r>
                  <a:rPr lang="vi-VN" sz="1800" dirty="0" err="1"/>
                  <a:t>dụng</a:t>
                </a:r>
                <a:r>
                  <a:rPr lang="vi-VN" sz="1800" dirty="0"/>
                  <a:t> </a:t>
                </a:r>
                <a:r>
                  <a:rPr lang="vi-VN" sz="1800" dirty="0" err="1"/>
                  <a:t>đạo</a:t>
                </a:r>
                <a:r>
                  <a:rPr lang="vi-VN" sz="1800" dirty="0"/>
                  <a:t> </a:t>
                </a:r>
                <a:r>
                  <a:rPr lang="vi-VN" sz="1800" dirty="0" err="1"/>
                  <a:t>hàm</a:t>
                </a:r>
                <a:r>
                  <a:rPr lang="vi-VN" sz="1800" dirty="0"/>
                  <a:t> </a:t>
                </a:r>
                <a:r>
                  <a:rPr lang="vi-VN" sz="1800" dirty="0" err="1"/>
                  <a:t>bậc</a:t>
                </a:r>
                <a:r>
                  <a:rPr lang="vi-VN" sz="1800" dirty="0"/>
                  <a:t> hai </a:t>
                </a:r>
                <a:r>
                  <a:rPr lang="vi-VN" sz="1800" dirty="0" err="1"/>
                  <a:t>Laplace</a:t>
                </a:r>
                <a:endParaRPr lang="en-US" sz="1800" dirty="0"/>
              </a:p>
              <a:p>
                <a:r>
                  <a:rPr lang="en-US" sz="1800" dirty="0" err="1"/>
                  <a:t>Toán</a:t>
                </a:r>
                <a:r>
                  <a:rPr lang="en-US" sz="1800" dirty="0"/>
                  <a:t> </a:t>
                </a:r>
                <a:r>
                  <a:rPr lang="en-US" sz="1800" dirty="0" err="1"/>
                  <a:t>tử</a:t>
                </a:r>
                <a:r>
                  <a:rPr lang="en-US" sz="1800" dirty="0"/>
                  <a:t> Laplace </a:t>
                </a:r>
                <a:r>
                  <a:rPr lang="en-US" sz="1800" dirty="0" err="1"/>
                  <a:t>được</a:t>
                </a:r>
                <a:r>
                  <a:rPr lang="en-US" sz="1800" dirty="0"/>
                  <a:t> </a:t>
                </a:r>
                <a:r>
                  <a:rPr lang="en-US" sz="1800" dirty="0" err="1"/>
                  <a:t>xây</a:t>
                </a:r>
                <a:r>
                  <a:rPr lang="en-US" sz="1800" dirty="0"/>
                  <a:t> </a:t>
                </a:r>
                <a:r>
                  <a:rPr lang="en-US" sz="1800" dirty="0" err="1"/>
                  <a:t>dựng</a:t>
                </a:r>
                <a:r>
                  <a:rPr lang="en-US" sz="1800" dirty="0"/>
                  <a:t> </a:t>
                </a:r>
                <a:r>
                  <a:rPr lang="en-US" sz="1800" dirty="0" err="1"/>
                  <a:t>trên</a:t>
                </a:r>
                <a:r>
                  <a:rPr lang="en-US" sz="1800" dirty="0"/>
                  <a:t> </a:t>
                </a:r>
                <a:r>
                  <a:rPr lang="en-US" sz="1800" dirty="0" err="1"/>
                  <a:t>cơ</a:t>
                </a:r>
                <a:r>
                  <a:rPr lang="en-US" sz="1800" dirty="0"/>
                  <a:t> </a:t>
                </a:r>
                <a:r>
                  <a:rPr lang="en-US" sz="1800" dirty="0" err="1"/>
                  <a:t>sở</a:t>
                </a:r>
                <a:r>
                  <a:rPr lang="en-US" sz="1800" dirty="0"/>
                  <a:t> </a:t>
                </a:r>
                <a:r>
                  <a:rPr lang="en-US" sz="1800" dirty="0" err="1"/>
                  <a:t>đạo</a:t>
                </a:r>
                <a:r>
                  <a:rPr lang="en-US" sz="1800" dirty="0"/>
                  <a:t> </a:t>
                </a:r>
                <a:r>
                  <a:rPr lang="en-US" sz="1800" dirty="0" err="1"/>
                  <a:t>hàm</a:t>
                </a:r>
                <a:r>
                  <a:rPr lang="en-US" sz="1800" dirty="0"/>
                  <a:t> </a:t>
                </a:r>
                <a:r>
                  <a:rPr lang="en-US" sz="1800" dirty="0" err="1"/>
                  <a:t>bậc</a:t>
                </a:r>
                <a:r>
                  <a:rPr lang="en-US" sz="1800" dirty="0"/>
                  <a:t> 2 </a:t>
                </a:r>
                <a:r>
                  <a:rPr lang="en-US" sz="1800" dirty="0" err="1"/>
                  <a:t>của</a:t>
                </a:r>
                <a:r>
                  <a:rPr lang="en-US" sz="1800" dirty="0"/>
                  <a:t> </a:t>
                </a:r>
                <a:r>
                  <a:rPr lang="en-US" sz="1800" dirty="0" err="1"/>
                  <a:t>hàm</a:t>
                </a:r>
                <a:r>
                  <a:rPr lang="en-US" sz="1800" dirty="0"/>
                  <a:t> </a:t>
                </a:r>
                <a:r>
                  <a:rPr lang="en-US" sz="1800" dirty="0" err="1"/>
                  <a:t>biến</a:t>
                </a:r>
                <a:r>
                  <a:rPr lang="en-US" sz="1800" dirty="0"/>
                  <a:t> </a:t>
                </a:r>
                <a:r>
                  <a:rPr lang="en-US" sz="1800" dirty="0" err="1"/>
                  <a:t>đổi</a:t>
                </a:r>
                <a:r>
                  <a:rPr lang="en-US" sz="1800" dirty="0"/>
                  <a:t> </a:t>
                </a:r>
                <a:r>
                  <a:rPr lang="en-US" sz="1800" dirty="0" err="1"/>
                  <a:t>mức</a:t>
                </a:r>
                <a:r>
                  <a:rPr lang="en-US" sz="1800" dirty="0"/>
                  <a:t> </a:t>
                </a:r>
                <a:r>
                  <a:rPr lang="en-US" sz="1800" dirty="0" err="1"/>
                  <a:t>xám</a:t>
                </a:r>
                <a:r>
                  <a:rPr lang="en-US" sz="1800" dirty="0"/>
                  <a:t>.</a:t>
                </a:r>
              </a:p>
              <a:p>
                <a:pPr marL="0" indent="0">
                  <a:buFont typeface="Actor"/>
                  <a:buNone/>
                </a:pPr>
                <a14:m>
                  <m:oMathPara xmlns:m="http://schemas.openxmlformats.org/officeDocument/2006/math">
                    <m:oMathParaPr>
                      <m:jc m:val="centerGroup"/>
                    </m:oMathParaPr>
                    <m:oMath xmlns:m="http://schemas.openxmlformats.org/officeDocument/2006/math">
                      <m:sSup>
                        <m:sSupPr>
                          <m:ctrlPr>
                            <a:rPr lang="en-US" sz="1800" i="1" smtClean="0">
                              <a:latin typeface="Cambria Math" panose="02040503050406030204" pitchFamily="18" charset="0"/>
                            </a:rPr>
                          </m:ctrlPr>
                        </m:sSupPr>
                        <m:e>
                          <m:r>
                            <a:rPr lang="en-US" sz="1800" i="1" smtClean="0">
                              <a:latin typeface="Cambria Math" panose="02040503050406030204" pitchFamily="18" charset="0"/>
                              <a:ea typeface="Cambria Math" panose="02040503050406030204" pitchFamily="18" charset="0"/>
                            </a:rPr>
                            <m:t>∆</m:t>
                          </m:r>
                        </m:e>
                        <m:sup>
                          <m:r>
                            <a:rPr lang="en-US" sz="1800" i="1" smtClean="0">
                              <a:latin typeface="Cambria Math" panose="02040503050406030204" pitchFamily="18" charset="0"/>
                            </a:rPr>
                            <m:t>2</m:t>
                          </m:r>
                        </m:sup>
                      </m:sSup>
                      <m:r>
                        <a:rPr lang="en-US" sz="1800" i="1" smtClean="0">
                          <a:latin typeface="Cambria Math" panose="02040503050406030204" pitchFamily="18" charset="0"/>
                        </a:rPr>
                        <m:t>𝑓</m:t>
                      </m:r>
                      <m:r>
                        <a:rPr lang="en-US" sz="1800" i="1" smtClean="0">
                          <a:latin typeface="Cambria Math" panose="02040503050406030204" pitchFamily="18" charset="0"/>
                        </a:rPr>
                        <m:t>=</m:t>
                      </m:r>
                      <m:f>
                        <m:fPr>
                          <m:ctrlPr>
                            <a:rPr lang="en-US" sz="1800" i="1" smtClean="0">
                              <a:latin typeface="Cambria Math" panose="02040503050406030204" pitchFamily="18" charset="0"/>
                            </a:rPr>
                          </m:ctrlPr>
                        </m:fPr>
                        <m:num>
                          <m:sSup>
                            <m:sSupPr>
                              <m:ctrlPr>
                                <a:rPr lang="en-US" sz="1800" i="1" smtClean="0">
                                  <a:latin typeface="Cambria Math" panose="02040503050406030204" pitchFamily="18" charset="0"/>
                                </a:rPr>
                              </m:ctrlPr>
                            </m:sSupPr>
                            <m:e>
                              <m:r>
                                <a:rPr lang="en-US" sz="1800" i="1">
                                  <a:latin typeface="Cambria Math" panose="02040503050406030204" pitchFamily="18" charset="0"/>
                                  <a:ea typeface="Cambria Math" panose="02040503050406030204" pitchFamily="18" charset="0"/>
                                </a:rPr>
                                <m:t>𝜕</m:t>
                              </m:r>
                            </m:e>
                            <m:sup>
                              <m:r>
                                <a:rPr lang="en-US" sz="1800" i="1" smtClean="0">
                                  <a:latin typeface="Cambria Math" panose="02040503050406030204" pitchFamily="18" charset="0"/>
                                </a:rPr>
                                <m:t>2</m:t>
                              </m:r>
                            </m:sup>
                          </m:sSup>
                          <m:r>
                            <a:rPr lang="en-US" sz="1800" i="1" smtClean="0">
                              <a:latin typeface="Cambria Math" panose="02040503050406030204" pitchFamily="18" charset="0"/>
                            </a:rPr>
                            <m:t>𝑓</m:t>
                          </m:r>
                        </m:num>
                        <m:den>
                          <m:sSup>
                            <m:sSupPr>
                              <m:ctrlPr>
                                <a:rPr lang="en-US" sz="1800" i="1" smtClean="0">
                                  <a:latin typeface="Cambria Math" panose="02040503050406030204" pitchFamily="18" charset="0"/>
                                </a:rPr>
                              </m:ctrlPr>
                            </m:sSupPr>
                            <m:e>
                              <m:r>
                                <a:rPr lang="en-US" sz="1800" i="1" smtClean="0">
                                  <a:latin typeface="Cambria Math" panose="02040503050406030204" pitchFamily="18" charset="0"/>
                                  <a:ea typeface="Cambria Math" panose="02040503050406030204" pitchFamily="18" charset="0"/>
                                </a:rPr>
                                <m:t>𝜕</m:t>
                              </m:r>
                              <m:r>
                                <a:rPr lang="en-US" sz="1800" i="1" smtClean="0">
                                  <a:latin typeface="Cambria Math" panose="02040503050406030204" pitchFamily="18" charset="0"/>
                                  <a:ea typeface="Cambria Math" panose="02040503050406030204" pitchFamily="18" charset="0"/>
                                </a:rPr>
                                <m:t>𝑥</m:t>
                              </m:r>
                            </m:e>
                            <m:sup>
                              <m:r>
                                <a:rPr lang="en-US" sz="1800" i="1" smtClean="0">
                                  <a:latin typeface="Cambria Math" panose="02040503050406030204" pitchFamily="18" charset="0"/>
                                </a:rPr>
                                <m:t>2</m:t>
                              </m:r>
                            </m:sup>
                          </m:sSup>
                        </m:den>
                      </m:f>
                      <m:r>
                        <a:rPr lang="en-US" sz="1800" i="1" smtClean="0">
                          <a:latin typeface="Cambria Math" panose="02040503050406030204" pitchFamily="18" charset="0"/>
                        </a:rPr>
                        <m:t>+</m:t>
                      </m:r>
                      <m:f>
                        <m:fPr>
                          <m:ctrlPr>
                            <a:rPr lang="en-US" sz="1800" i="1">
                              <a:latin typeface="Cambria Math" panose="02040503050406030204" pitchFamily="18" charset="0"/>
                            </a:rPr>
                          </m:ctrlPr>
                        </m:fPr>
                        <m:num>
                          <m:sSup>
                            <m:sSupPr>
                              <m:ctrlPr>
                                <a:rPr lang="en-US" sz="1800" i="1" smtClean="0">
                                  <a:latin typeface="Cambria Math" panose="02040503050406030204" pitchFamily="18" charset="0"/>
                                </a:rPr>
                              </m:ctrlPr>
                            </m:sSupPr>
                            <m:e>
                              <m:r>
                                <a:rPr lang="en-US" sz="1800" i="1" smtClean="0">
                                  <a:latin typeface="Cambria Math" panose="02040503050406030204" pitchFamily="18" charset="0"/>
                                  <a:ea typeface="Cambria Math" panose="02040503050406030204" pitchFamily="18" charset="0"/>
                                </a:rPr>
                                <m:t>𝜕</m:t>
                              </m:r>
                            </m:e>
                            <m:sup>
                              <m:r>
                                <a:rPr lang="en-US" sz="1800" i="1" smtClean="0">
                                  <a:latin typeface="Cambria Math" panose="02040503050406030204" pitchFamily="18" charset="0"/>
                                </a:rPr>
                                <m:t>2</m:t>
                              </m:r>
                            </m:sup>
                          </m:sSup>
                          <m:r>
                            <a:rPr lang="en-US" sz="1800" i="1">
                              <a:latin typeface="Cambria Math" panose="02040503050406030204" pitchFamily="18" charset="0"/>
                            </a:rPr>
                            <m:t>𝑓</m:t>
                          </m:r>
                        </m:num>
                        <m:den>
                          <m:sSup>
                            <m:sSupPr>
                              <m:ctrlPr>
                                <a:rPr lang="en-US" sz="1800" i="1">
                                  <a:latin typeface="Cambria Math" panose="02040503050406030204" pitchFamily="18" charset="0"/>
                                </a:rPr>
                              </m:ctrlPr>
                            </m:sSupPr>
                            <m:e>
                              <m:r>
                                <a:rPr lang="en-US" sz="1800" i="1" smtClean="0">
                                  <a:latin typeface="Cambria Math" panose="02040503050406030204" pitchFamily="18" charset="0"/>
                                  <a:ea typeface="Cambria Math" panose="02040503050406030204" pitchFamily="18" charset="0"/>
                                </a:rPr>
                                <m:t>𝜕</m:t>
                              </m:r>
                              <m:r>
                                <a:rPr lang="en-US" sz="1800" i="1" smtClean="0">
                                  <a:latin typeface="Cambria Math" panose="02040503050406030204" pitchFamily="18" charset="0"/>
                                  <a:ea typeface="Cambria Math" panose="02040503050406030204" pitchFamily="18" charset="0"/>
                                </a:rPr>
                                <m:t>𝑦</m:t>
                              </m:r>
                            </m:e>
                            <m:sup>
                              <m:r>
                                <a:rPr lang="en-US" sz="1800" i="1">
                                  <a:latin typeface="Cambria Math" panose="02040503050406030204" pitchFamily="18" charset="0"/>
                                </a:rPr>
                                <m:t>2</m:t>
                              </m:r>
                            </m:sup>
                          </m:sSup>
                        </m:den>
                      </m:f>
                    </m:oMath>
                  </m:oMathPara>
                </a14:m>
                <a:endParaRPr lang="en-US" sz="1800" dirty="0"/>
              </a:p>
              <a:p>
                <a:pPr marL="0" indent="0">
                  <a:buFont typeface="Actor"/>
                  <a:buNone/>
                </a:pPr>
                <a:endParaRPr lang="en-US" sz="1800" dirty="0"/>
              </a:p>
            </p:txBody>
          </p:sp>
        </mc:Choice>
        <mc:Fallback xmlns="">
          <p:sp>
            <p:nvSpPr>
              <p:cNvPr id="7" name="Content Placeholder 2">
                <a:extLst>
                  <a:ext uri="{FF2B5EF4-FFF2-40B4-BE49-F238E27FC236}">
                    <a16:creationId xmlns:a16="http://schemas.microsoft.com/office/drawing/2014/main" id="{2EC752A4-D251-403E-83E2-7ADC8CDFF912}"/>
                  </a:ext>
                </a:extLst>
              </p:cNvPr>
              <p:cNvSpPr txBox="1">
                <a:spLocks noRot="1" noChangeAspect="1" noMove="1" noResize="1" noEditPoints="1" noAdjustHandles="1" noChangeArrowheads="1" noChangeShapeType="1" noTextEdit="1"/>
              </p:cNvSpPr>
              <p:nvPr/>
            </p:nvSpPr>
            <p:spPr>
              <a:xfrm>
                <a:off x="807244" y="1174209"/>
                <a:ext cx="7308056" cy="3615387"/>
              </a:xfrm>
              <a:prstGeom prst="rect">
                <a:avLst/>
              </a:prstGeom>
              <a:blipFill>
                <a:blip r:embed="rId3"/>
                <a:stretch>
                  <a:fillRect/>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29793062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39"/>
          <p:cNvSpPr txBox="1">
            <a:spLocks noGrp="1"/>
          </p:cNvSpPr>
          <p:nvPr>
            <p:ph type="title"/>
          </p:nvPr>
        </p:nvSpPr>
        <p:spPr>
          <a:xfrm>
            <a:off x="713250" y="539500"/>
            <a:ext cx="7717500" cy="539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800" dirty="0" err="1">
                <a:latin typeface="+mn-lt"/>
              </a:rPr>
              <a:t>Laphace</a:t>
            </a:r>
            <a:r>
              <a:rPr lang="en-US" sz="2800" dirty="0">
                <a:latin typeface="+mn-lt"/>
              </a:rPr>
              <a:t> filter</a:t>
            </a:r>
          </a:p>
        </p:txBody>
      </p:sp>
      <p:sp>
        <p:nvSpPr>
          <p:cNvPr id="404" name="Google Shape;404;p39"/>
          <p:cNvSpPr/>
          <p:nvPr/>
        </p:nvSpPr>
        <p:spPr>
          <a:xfrm rot="5400000">
            <a:off x="1681950" y="183909"/>
            <a:ext cx="43200" cy="198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61146F7C-0EA8-4F42-AD27-B7D73678FD69}"/>
                  </a:ext>
                </a:extLst>
              </p:cNvPr>
              <p:cNvSpPr txBox="1">
                <a:spLocks/>
              </p:cNvSpPr>
              <p:nvPr/>
            </p:nvSpPr>
            <p:spPr>
              <a:xfrm>
                <a:off x="851231" y="1678469"/>
                <a:ext cx="7579519" cy="364362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lt2"/>
                  </a:buClr>
                  <a:buSzPts val="1200"/>
                  <a:buFont typeface="Actor"/>
                  <a:buChar char="●"/>
                  <a:defRPr sz="1200" b="0" i="0" u="none" strike="noStrike" cap="none">
                    <a:solidFill>
                      <a:schemeClr val="dk1"/>
                    </a:solidFill>
                    <a:latin typeface="Actor"/>
                    <a:ea typeface="Actor"/>
                    <a:cs typeface="Actor"/>
                    <a:sym typeface="Actor"/>
                  </a:defRPr>
                </a:lvl1pPr>
                <a:lvl2pPr marL="914400" marR="0" lvl="1" indent="-330200" algn="l" rtl="0">
                  <a:lnSpc>
                    <a:spcPct val="100000"/>
                  </a:lnSpc>
                  <a:spcBef>
                    <a:spcPts val="0"/>
                  </a:spcBef>
                  <a:spcAft>
                    <a:spcPts val="0"/>
                  </a:spcAft>
                  <a:buClr>
                    <a:schemeClr val="dk1"/>
                  </a:buClr>
                  <a:buSzPts val="1600"/>
                  <a:buFont typeface="Actor"/>
                  <a:buChar char="○"/>
                  <a:defRPr sz="1600" b="0" i="0" u="none" strike="noStrike" cap="none">
                    <a:solidFill>
                      <a:schemeClr val="dk1"/>
                    </a:solidFill>
                    <a:latin typeface="Actor"/>
                    <a:ea typeface="Actor"/>
                    <a:cs typeface="Actor"/>
                    <a:sym typeface="Actor"/>
                  </a:defRPr>
                </a:lvl2pPr>
                <a:lvl3pPr marL="1371600" marR="0" lvl="2" indent="-330200" algn="l" rtl="0">
                  <a:lnSpc>
                    <a:spcPct val="100000"/>
                  </a:lnSpc>
                  <a:spcBef>
                    <a:spcPts val="0"/>
                  </a:spcBef>
                  <a:spcAft>
                    <a:spcPts val="0"/>
                  </a:spcAft>
                  <a:buClr>
                    <a:schemeClr val="dk1"/>
                  </a:buClr>
                  <a:buSzPts val="1600"/>
                  <a:buFont typeface="Actor"/>
                  <a:buChar char="■"/>
                  <a:defRPr sz="1600" b="0" i="0" u="none" strike="noStrike" cap="none">
                    <a:solidFill>
                      <a:schemeClr val="dk1"/>
                    </a:solidFill>
                    <a:latin typeface="Actor"/>
                    <a:ea typeface="Actor"/>
                    <a:cs typeface="Actor"/>
                    <a:sym typeface="Actor"/>
                  </a:defRPr>
                </a:lvl3pPr>
                <a:lvl4pPr marL="1828800" marR="0" lvl="3" indent="-330200" algn="l" rtl="0">
                  <a:lnSpc>
                    <a:spcPct val="100000"/>
                  </a:lnSpc>
                  <a:spcBef>
                    <a:spcPts val="0"/>
                  </a:spcBef>
                  <a:spcAft>
                    <a:spcPts val="0"/>
                  </a:spcAft>
                  <a:buClr>
                    <a:schemeClr val="dk1"/>
                  </a:buClr>
                  <a:buSzPts val="1600"/>
                  <a:buFont typeface="Actor"/>
                  <a:buChar char="●"/>
                  <a:defRPr sz="1600" b="0" i="0" u="none" strike="noStrike" cap="none">
                    <a:solidFill>
                      <a:schemeClr val="dk1"/>
                    </a:solidFill>
                    <a:latin typeface="Actor"/>
                    <a:ea typeface="Actor"/>
                    <a:cs typeface="Actor"/>
                    <a:sym typeface="Actor"/>
                  </a:defRPr>
                </a:lvl4pPr>
                <a:lvl5pPr marL="2286000" marR="0" lvl="4" indent="-330200" algn="l" rtl="0">
                  <a:lnSpc>
                    <a:spcPct val="100000"/>
                  </a:lnSpc>
                  <a:spcBef>
                    <a:spcPts val="0"/>
                  </a:spcBef>
                  <a:spcAft>
                    <a:spcPts val="0"/>
                  </a:spcAft>
                  <a:buClr>
                    <a:schemeClr val="dk1"/>
                  </a:buClr>
                  <a:buSzPts val="1600"/>
                  <a:buFont typeface="Actor"/>
                  <a:buChar char="○"/>
                  <a:defRPr sz="1600" b="0" i="0" u="none" strike="noStrike" cap="none">
                    <a:solidFill>
                      <a:schemeClr val="dk1"/>
                    </a:solidFill>
                    <a:latin typeface="Actor"/>
                    <a:ea typeface="Actor"/>
                    <a:cs typeface="Actor"/>
                    <a:sym typeface="Actor"/>
                  </a:defRPr>
                </a:lvl5pPr>
                <a:lvl6pPr marL="2743200" marR="0" lvl="5" indent="-330200" algn="l" rtl="0">
                  <a:lnSpc>
                    <a:spcPct val="100000"/>
                  </a:lnSpc>
                  <a:spcBef>
                    <a:spcPts val="0"/>
                  </a:spcBef>
                  <a:spcAft>
                    <a:spcPts val="0"/>
                  </a:spcAft>
                  <a:buClr>
                    <a:schemeClr val="dk1"/>
                  </a:buClr>
                  <a:buSzPts val="1600"/>
                  <a:buFont typeface="Actor"/>
                  <a:buChar char="■"/>
                  <a:defRPr sz="1600" b="0" i="0" u="none" strike="noStrike" cap="none">
                    <a:solidFill>
                      <a:schemeClr val="dk1"/>
                    </a:solidFill>
                    <a:latin typeface="Actor"/>
                    <a:ea typeface="Actor"/>
                    <a:cs typeface="Actor"/>
                    <a:sym typeface="Actor"/>
                  </a:defRPr>
                </a:lvl6pPr>
                <a:lvl7pPr marL="3200400" marR="0" lvl="6" indent="-330200" algn="l" rtl="0">
                  <a:lnSpc>
                    <a:spcPct val="100000"/>
                  </a:lnSpc>
                  <a:spcBef>
                    <a:spcPts val="0"/>
                  </a:spcBef>
                  <a:spcAft>
                    <a:spcPts val="0"/>
                  </a:spcAft>
                  <a:buClr>
                    <a:schemeClr val="dk1"/>
                  </a:buClr>
                  <a:buSzPts val="1600"/>
                  <a:buFont typeface="Actor"/>
                  <a:buChar char="●"/>
                  <a:defRPr sz="1600" b="0" i="0" u="none" strike="noStrike" cap="none">
                    <a:solidFill>
                      <a:schemeClr val="dk1"/>
                    </a:solidFill>
                    <a:latin typeface="Actor"/>
                    <a:ea typeface="Actor"/>
                    <a:cs typeface="Actor"/>
                    <a:sym typeface="Actor"/>
                  </a:defRPr>
                </a:lvl7pPr>
                <a:lvl8pPr marL="3657600" marR="0" lvl="7" indent="-330200" algn="l" rtl="0">
                  <a:lnSpc>
                    <a:spcPct val="100000"/>
                  </a:lnSpc>
                  <a:spcBef>
                    <a:spcPts val="0"/>
                  </a:spcBef>
                  <a:spcAft>
                    <a:spcPts val="0"/>
                  </a:spcAft>
                  <a:buClr>
                    <a:schemeClr val="dk1"/>
                  </a:buClr>
                  <a:buSzPts val="1600"/>
                  <a:buFont typeface="Actor"/>
                  <a:buChar char="○"/>
                  <a:defRPr sz="1600" b="0" i="0" u="none" strike="noStrike" cap="none">
                    <a:solidFill>
                      <a:schemeClr val="dk1"/>
                    </a:solidFill>
                    <a:latin typeface="Actor"/>
                    <a:ea typeface="Actor"/>
                    <a:cs typeface="Actor"/>
                    <a:sym typeface="Actor"/>
                  </a:defRPr>
                </a:lvl8pPr>
                <a:lvl9pPr marL="4114800" marR="0" lvl="8" indent="-330200" algn="l" rtl="0">
                  <a:lnSpc>
                    <a:spcPct val="100000"/>
                  </a:lnSpc>
                  <a:spcBef>
                    <a:spcPts val="0"/>
                  </a:spcBef>
                  <a:spcAft>
                    <a:spcPts val="0"/>
                  </a:spcAft>
                  <a:buClr>
                    <a:schemeClr val="dk1"/>
                  </a:buClr>
                  <a:buSzPts val="1600"/>
                  <a:buFont typeface="Actor"/>
                  <a:buChar char="■"/>
                  <a:defRPr sz="1600" b="0" i="0" u="none" strike="noStrike" cap="none">
                    <a:solidFill>
                      <a:schemeClr val="dk1"/>
                    </a:solidFill>
                    <a:latin typeface="Actor"/>
                    <a:ea typeface="Actor"/>
                    <a:cs typeface="Actor"/>
                    <a:sym typeface="Actor"/>
                  </a:defRPr>
                </a:lvl9pPr>
              </a:lstStyle>
              <a:p>
                <a14:m>
                  <m:oMath xmlns:m="http://schemas.openxmlformats.org/officeDocument/2006/math">
                    <m:r>
                      <a:rPr lang="en-US" sz="1800" i="1" smtClean="0">
                        <a:latin typeface="Cambria Math" panose="02040503050406030204" pitchFamily="18" charset="0"/>
                      </a:rPr>
                      <m:t> </m:t>
                    </m:r>
                    <m:f>
                      <m:fPr>
                        <m:ctrlPr>
                          <a:rPr lang="en-US" sz="1800" i="1" smtClean="0">
                            <a:latin typeface="Cambria Math" panose="02040503050406030204" pitchFamily="18" charset="0"/>
                          </a:rPr>
                        </m:ctrlPr>
                      </m:fPr>
                      <m:num>
                        <m:sSup>
                          <m:sSupPr>
                            <m:ctrlPr>
                              <a:rPr lang="en-US" sz="1800" i="1">
                                <a:latin typeface="Cambria Math" panose="02040503050406030204" pitchFamily="18" charset="0"/>
                              </a:rPr>
                            </m:ctrlPr>
                          </m:sSupPr>
                          <m:e>
                            <m:r>
                              <a:rPr lang="en-US" sz="1800" i="1">
                                <a:latin typeface="Cambria Math" panose="02040503050406030204" pitchFamily="18" charset="0"/>
                                <a:ea typeface="Cambria Math" panose="02040503050406030204" pitchFamily="18" charset="0"/>
                              </a:rPr>
                              <m:t>𝜕</m:t>
                            </m:r>
                          </m:e>
                          <m:sup>
                            <m:r>
                              <a:rPr lang="en-US" sz="1800" i="1">
                                <a:latin typeface="Cambria Math" panose="02040503050406030204" pitchFamily="18" charset="0"/>
                              </a:rPr>
                              <m:t>2</m:t>
                            </m:r>
                          </m:sup>
                        </m:sSup>
                        <m:r>
                          <a:rPr lang="en-US" sz="1800" i="1">
                            <a:latin typeface="Cambria Math" panose="02040503050406030204" pitchFamily="18" charset="0"/>
                          </a:rPr>
                          <m:t>𝑓</m:t>
                        </m:r>
                      </m:num>
                      <m:den>
                        <m:sSup>
                          <m:sSupPr>
                            <m:ctrlPr>
                              <a:rPr lang="en-US" sz="1800" i="1">
                                <a:latin typeface="Cambria Math" panose="02040503050406030204" pitchFamily="18" charset="0"/>
                              </a:rPr>
                            </m:ctrlPr>
                          </m:sSupPr>
                          <m:e>
                            <m:r>
                              <a:rPr lang="en-US" sz="1800" i="1">
                                <a:latin typeface="Cambria Math" panose="02040503050406030204" pitchFamily="18" charset="0"/>
                                <a:ea typeface="Cambria Math" panose="02040503050406030204" pitchFamily="18" charset="0"/>
                              </a:rPr>
                              <m:t>𝜕</m:t>
                            </m:r>
                            <m:r>
                              <a:rPr lang="en-US" sz="1800" i="1">
                                <a:latin typeface="Cambria Math" panose="02040503050406030204" pitchFamily="18" charset="0"/>
                                <a:ea typeface="Cambria Math" panose="02040503050406030204" pitchFamily="18" charset="0"/>
                              </a:rPr>
                              <m:t>𝑥</m:t>
                            </m:r>
                          </m:e>
                          <m:sup>
                            <m:r>
                              <a:rPr lang="en-US" sz="1800" i="1">
                                <a:latin typeface="Cambria Math" panose="02040503050406030204" pitchFamily="18" charset="0"/>
                              </a:rPr>
                              <m:t>2</m:t>
                            </m:r>
                          </m:sup>
                        </m:sSup>
                      </m:den>
                    </m:f>
                  </m:oMath>
                </a14:m>
                <a:r>
                  <a:rPr lang="en-US" sz="1800" dirty="0"/>
                  <a:t>=</a:t>
                </a:r>
                <a14:m>
                  <m:oMath xmlns:m="http://schemas.openxmlformats.org/officeDocument/2006/math">
                    <m:f>
                      <m:fPr>
                        <m:ctrlPr>
                          <a:rPr lang="en-US" sz="1800" i="1">
                            <a:latin typeface="Cambria Math" panose="02040503050406030204" pitchFamily="18" charset="0"/>
                          </a:rPr>
                        </m:ctrlPr>
                      </m:fPr>
                      <m:num>
                        <m:r>
                          <a:rPr lang="en-US" sz="1800" i="1" smtClean="0">
                            <a:latin typeface="Cambria Math" panose="02040503050406030204" pitchFamily="18" charset="0"/>
                            <a:ea typeface="Cambria Math" panose="02040503050406030204" pitchFamily="18" charset="0"/>
                          </a:rPr>
                          <m:t>𝜕</m:t>
                        </m:r>
                      </m:num>
                      <m:den>
                        <m:r>
                          <a:rPr lang="en-US" sz="1800" i="1" smtClean="0">
                            <a:latin typeface="Cambria Math" panose="02040503050406030204" pitchFamily="18" charset="0"/>
                            <a:ea typeface="Cambria Math" panose="02040503050406030204" pitchFamily="18" charset="0"/>
                          </a:rPr>
                          <m:t>𝜕</m:t>
                        </m:r>
                        <m:r>
                          <a:rPr lang="en-US" sz="1800" i="1" smtClean="0">
                            <a:latin typeface="Cambria Math" panose="02040503050406030204" pitchFamily="18" charset="0"/>
                            <a:ea typeface="Cambria Math" panose="02040503050406030204" pitchFamily="18" charset="0"/>
                          </a:rPr>
                          <m:t>𝑥</m:t>
                        </m:r>
                      </m:den>
                    </m:f>
                    <m:r>
                      <a:rPr lang="en-US" sz="1800" i="1" smtClean="0">
                        <a:latin typeface="Cambria Math" panose="02040503050406030204" pitchFamily="18" charset="0"/>
                      </a:rPr>
                      <m:t>(</m:t>
                    </m:r>
                    <m:f>
                      <m:fPr>
                        <m:ctrlPr>
                          <a:rPr lang="en-US" sz="1800" i="1" smtClean="0">
                            <a:latin typeface="Cambria Math" panose="02040503050406030204" pitchFamily="18" charset="0"/>
                          </a:rPr>
                        </m:ctrlPr>
                      </m:fPr>
                      <m:num>
                        <m:r>
                          <a:rPr lang="en-US" sz="1800" i="1" smtClean="0">
                            <a:latin typeface="Cambria Math" panose="02040503050406030204" pitchFamily="18" charset="0"/>
                            <a:ea typeface="Cambria Math" panose="02040503050406030204" pitchFamily="18" charset="0"/>
                          </a:rPr>
                          <m:t>𝜕</m:t>
                        </m:r>
                        <m:r>
                          <a:rPr lang="en-US" sz="1800" i="1" smtClean="0">
                            <a:latin typeface="Cambria Math" panose="02040503050406030204" pitchFamily="18" charset="0"/>
                            <a:ea typeface="Cambria Math" panose="02040503050406030204" pitchFamily="18" charset="0"/>
                          </a:rPr>
                          <m:t>𝑓</m:t>
                        </m:r>
                      </m:num>
                      <m:den>
                        <m:r>
                          <a:rPr lang="en-US" sz="1800" i="1" smtClean="0">
                            <a:latin typeface="Cambria Math" panose="02040503050406030204" pitchFamily="18" charset="0"/>
                          </a:rPr>
                          <m:t>𝑑𝑥</m:t>
                        </m:r>
                      </m:den>
                    </m:f>
                    <m:r>
                      <a:rPr lang="en-US" sz="1800" i="1" smtClean="0">
                        <a:latin typeface="Cambria Math" panose="02040503050406030204" pitchFamily="18" charset="0"/>
                      </a:rPr>
                      <m:t>)</m:t>
                    </m:r>
                    <m:r>
                      <a:rPr lang="en-US" sz="1800" i="1" smtClean="0">
                        <a:latin typeface="Cambria Math" panose="02040503050406030204" pitchFamily="18" charset="0"/>
                        <a:ea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ea typeface="Cambria Math" panose="02040503050406030204" pitchFamily="18" charset="0"/>
                          </a:rPr>
                          <m:t>𝜕</m:t>
                        </m:r>
                      </m:num>
                      <m:den>
                        <m:r>
                          <a:rPr lang="en-US" sz="1800" i="1">
                            <a:latin typeface="Cambria Math" panose="02040503050406030204" pitchFamily="18" charset="0"/>
                            <a:ea typeface="Cambria Math" panose="02040503050406030204" pitchFamily="18" charset="0"/>
                          </a:rPr>
                          <m:t>𝜕</m:t>
                        </m:r>
                        <m:r>
                          <a:rPr lang="en-US" sz="1800" i="1">
                            <a:latin typeface="Cambria Math" panose="02040503050406030204" pitchFamily="18" charset="0"/>
                            <a:ea typeface="Cambria Math" panose="02040503050406030204" pitchFamily="18" charset="0"/>
                          </a:rPr>
                          <m:t>𝑥</m:t>
                        </m:r>
                      </m:den>
                    </m:f>
                    <m:d>
                      <m:dPr>
                        <m:ctrlPr>
                          <a:rPr lang="en-US" sz="1800" i="1">
                            <a:latin typeface="Cambria Math" panose="02040503050406030204" pitchFamily="18" charset="0"/>
                            <a:ea typeface="Cambria Math" panose="02040503050406030204" pitchFamily="18" charset="0"/>
                          </a:rPr>
                        </m:ctrlPr>
                      </m:dPr>
                      <m:e>
                        <m:r>
                          <a:rPr lang="en-US" sz="1800" i="1" smtClean="0">
                            <a:latin typeface="Cambria Math" panose="02040503050406030204" pitchFamily="18" charset="0"/>
                          </a:rPr>
                          <m:t>𝑓</m:t>
                        </m:r>
                        <m:d>
                          <m:dPr>
                            <m:ctrlPr>
                              <a:rPr lang="en-US" sz="1800" i="1" smtClean="0">
                                <a:latin typeface="Cambria Math" panose="02040503050406030204" pitchFamily="18" charset="0"/>
                              </a:rPr>
                            </m:ctrlPr>
                          </m:dPr>
                          <m:e>
                            <m:r>
                              <a:rPr lang="en-US" sz="1800" i="1" smtClean="0">
                                <a:latin typeface="Cambria Math" panose="02040503050406030204" pitchFamily="18" charset="0"/>
                              </a:rPr>
                              <m:t>𝑥</m:t>
                            </m:r>
                            <m:r>
                              <a:rPr lang="en-US" sz="1800" i="1" smtClean="0">
                                <a:latin typeface="Cambria Math" panose="02040503050406030204" pitchFamily="18" charset="0"/>
                              </a:rPr>
                              <m:t>+1,</m:t>
                            </m:r>
                            <m:r>
                              <a:rPr lang="en-US" sz="1800" i="1" smtClean="0">
                                <a:latin typeface="Cambria Math" panose="02040503050406030204" pitchFamily="18" charset="0"/>
                              </a:rPr>
                              <m:t>𝑦</m:t>
                            </m:r>
                          </m:e>
                        </m:d>
                        <m:r>
                          <a:rPr lang="en-US" sz="1800" i="1" smtClean="0">
                            <a:latin typeface="Cambria Math" panose="02040503050406030204" pitchFamily="18" charset="0"/>
                          </a:rPr>
                          <m:t>−</m:t>
                        </m:r>
                        <m:r>
                          <a:rPr lang="en-US" sz="1800" i="1" smtClean="0">
                            <a:latin typeface="Cambria Math" panose="02040503050406030204" pitchFamily="18" charset="0"/>
                          </a:rPr>
                          <m:t>𝑓</m:t>
                        </m:r>
                        <m:d>
                          <m:dPr>
                            <m:ctrlPr>
                              <a:rPr lang="en-US" sz="1800" i="1" smtClean="0">
                                <a:latin typeface="Cambria Math" panose="02040503050406030204" pitchFamily="18" charset="0"/>
                              </a:rPr>
                            </m:ctrlPr>
                          </m:dPr>
                          <m:e>
                            <m:r>
                              <a:rPr lang="en-US" sz="1800" i="1" smtClean="0">
                                <a:latin typeface="Cambria Math" panose="02040503050406030204" pitchFamily="18" charset="0"/>
                              </a:rPr>
                              <m:t>𝑥</m:t>
                            </m:r>
                            <m:r>
                              <a:rPr lang="en-US" sz="1800" i="1" smtClean="0">
                                <a:latin typeface="Cambria Math" panose="02040503050406030204" pitchFamily="18" charset="0"/>
                              </a:rPr>
                              <m:t>,</m:t>
                            </m:r>
                            <m:r>
                              <a:rPr lang="en-US" sz="1800" i="1" smtClean="0">
                                <a:latin typeface="Cambria Math" panose="02040503050406030204" pitchFamily="18" charset="0"/>
                              </a:rPr>
                              <m:t>𝑦</m:t>
                            </m:r>
                          </m:e>
                        </m:d>
                      </m:e>
                    </m:d>
                  </m:oMath>
                </a14:m>
                <a:endParaRPr lang="en-US" sz="1800" dirty="0"/>
              </a:p>
              <a:p>
                <a:pPr marL="0" indent="0" algn="ctr">
                  <a:buFont typeface="Actor"/>
                  <a:buNone/>
                </a:pPr>
                <a14:m>
                  <m:oMathPara xmlns:m="http://schemas.openxmlformats.org/officeDocument/2006/math">
                    <m:oMathParaPr>
                      <m:jc m:val="left"/>
                    </m:oMathParaPr>
                    <m:oMath xmlns:m="http://schemas.openxmlformats.org/officeDocument/2006/math">
                      <m:r>
                        <a:rPr lang="en-US" sz="1800" i="1">
                          <a:latin typeface="Cambria Math" panose="02040503050406030204" pitchFamily="18" charset="0"/>
                          <a:ea typeface="Cambria Math" panose="02040503050406030204" pitchFamily="18" charset="0"/>
                        </a:rPr>
                        <m:t>≈</m:t>
                      </m:r>
                      <m:d>
                        <m:dPr>
                          <m:begChr m:val="["/>
                          <m:endChr m:val="]"/>
                          <m:ctrlPr>
                            <a:rPr lang="en-US" sz="1800" i="1" smtClean="0">
                              <a:latin typeface="Cambria Math" panose="02040503050406030204" pitchFamily="18" charset="0"/>
                              <a:ea typeface="Cambria Math" panose="02040503050406030204" pitchFamily="18" charset="0"/>
                            </a:rPr>
                          </m:ctrlPr>
                        </m:dPr>
                        <m:e>
                          <m:d>
                            <m:dPr>
                              <m:ctrlPr>
                                <a:rPr lang="en-US" sz="1800" i="1">
                                  <a:latin typeface="Cambria Math" panose="02040503050406030204" pitchFamily="18" charset="0"/>
                                  <a:ea typeface="Cambria Math" panose="02040503050406030204" pitchFamily="18" charset="0"/>
                                </a:rPr>
                              </m:ctrlPr>
                            </m:dPr>
                            <m:e>
                              <m:r>
                                <a:rPr lang="en-US" sz="1800" i="1">
                                  <a:latin typeface="Cambria Math" panose="02040503050406030204" pitchFamily="18" charset="0"/>
                                </a:rPr>
                                <m:t>𝑓</m:t>
                              </m:r>
                              <m:d>
                                <m:dPr>
                                  <m:ctrlPr>
                                    <a:rPr lang="en-US" sz="1800" i="1">
                                      <a:latin typeface="Cambria Math" panose="02040503050406030204" pitchFamily="18" charset="0"/>
                                    </a:rPr>
                                  </m:ctrlPr>
                                </m:dPr>
                                <m:e>
                                  <m:r>
                                    <a:rPr lang="en-US" sz="1800" i="1">
                                      <a:latin typeface="Cambria Math" panose="02040503050406030204" pitchFamily="18" charset="0"/>
                                    </a:rPr>
                                    <m:t>𝑥</m:t>
                                  </m:r>
                                  <m:r>
                                    <a:rPr lang="en-US" sz="1800" i="1">
                                      <a:latin typeface="Cambria Math" panose="02040503050406030204" pitchFamily="18" charset="0"/>
                                    </a:rPr>
                                    <m:t>+1,</m:t>
                                  </m:r>
                                  <m:r>
                                    <a:rPr lang="en-US" sz="1800" i="1" smtClean="0">
                                      <a:latin typeface="Cambria Math" panose="02040503050406030204" pitchFamily="18" charset="0"/>
                                    </a:rPr>
                                    <m:t>𝑦</m:t>
                                  </m:r>
                                </m:e>
                              </m:d>
                              <m:r>
                                <a:rPr lang="en-US" sz="1800" i="1">
                                  <a:latin typeface="Cambria Math" panose="02040503050406030204" pitchFamily="18" charset="0"/>
                                </a:rPr>
                                <m:t>−</m:t>
                              </m:r>
                              <m:r>
                                <a:rPr lang="en-US" sz="1800" i="1">
                                  <a:latin typeface="Cambria Math" panose="02040503050406030204" pitchFamily="18" charset="0"/>
                                </a:rPr>
                                <m:t>𝑓</m:t>
                              </m:r>
                              <m:d>
                                <m:dPr>
                                  <m:ctrlPr>
                                    <a:rPr lang="en-US" sz="1800" i="1">
                                      <a:latin typeface="Cambria Math" panose="02040503050406030204" pitchFamily="18" charset="0"/>
                                    </a:rPr>
                                  </m:ctrlPr>
                                </m:dPr>
                                <m:e>
                                  <m:r>
                                    <a:rPr lang="en-US" sz="1800" i="1">
                                      <a:latin typeface="Cambria Math" panose="02040503050406030204" pitchFamily="18" charset="0"/>
                                    </a:rPr>
                                    <m:t>𝑥</m:t>
                                  </m:r>
                                  <m:r>
                                    <a:rPr lang="en-US" sz="1800" i="1">
                                      <a:latin typeface="Cambria Math" panose="02040503050406030204" pitchFamily="18" charset="0"/>
                                    </a:rPr>
                                    <m:t>,</m:t>
                                  </m:r>
                                  <m:r>
                                    <a:rPr lang="en-US" sz="1800" i="1">
                                      <a:latin typeface="Cambria Math" panose="02040503050406030204" pitchFamily="18" charset="0"/>
                                    </a:rPr>
                                    <m:t>𝑦</m:t>
                                  </m:r>
                                </m:e>
                              </m:d>
                            </m:e>
                          </m:d>
                        </m:e>
                      </m:d>
                      <m:r>
                        <a:rPr lang="en-US" sz="1800" i="1" smtClean="0">
                          <a:latin typeface="Cambria Math" panose="02040503050406030204" pitchFamily="18" charset="0"/>
                        </a:rPr>
                        <m:t>−[</m:t>
                      </m:r>
                      <m:d>
                        <m:dPr>
                          <m:ctrlPr>
                            <a:rPr lang="en-US" sz="1800" i="1">
                              <a:latin typeface="Cambria Math" panose="02040503050406030204" pitchFamily="18" charset="0"/>
                              <a:ea typeface="Cambria Math" panose="02040503050406030204" pitchFamily="18" charset="0"/>
                            </a:rPr>
                          </m:ctrlPr>
                        </m:dPr>
                        <m:e>
                          <m:r>
                            <a:rPr lang="en-US" sz="1800" i="1">
                              <a:latin typeface="Cambria Math" panose="02040503050406030204" pitchFamily="18" charset="0"/>
                            </a:rPr>
                            <m:t>𝑓</m:t>
                          </m:r>
                          <m:d>
                            <m:dPr>
                              <m:ctrlPr>
                                <a:rPr lang="en-US" sz="1800" i="1">
                                  <a:latin typeface="Cambria Math" panose="02040503050406030204" pitchFamily="18" charset="0"/>
                                </a:rPr>
                              </m:ctrlPr>
                            </m:dPr>
                            <m:e>
                              <m:r>
                                <a:rPr lang="en-US" sz="1800" i="1">
                                  <a:latin typeface="Cambria Math" panose="02040503050406030204" pitchFamily="18" charset="0"/>
                                </a:rPr>
                                <m:t>𝑥</m:t>
                              </m:r>
                              <m:r>
                                <a:rPr lang="en-US" sz="1800" i="1">
                                  <a:latin typeface="Cambria Math" panose="02040503050406030204" pitchFamily="18" charset="0"/>
                                </a:rPr>
                                <m:t>,</m:t>
                              </m:r>
                              <m:r>
                                <a:rPr lang="en-US" sz="1800" i="1" smtClean="0">
                                  <a:latin typeface="Cambria Math" panose="02040503050406030204" pitchFamily="18" charset="0"/>
                                </a:rPr>
                                <m:t>𝑦</m:t>
                              </m:r>
                            </m:e>
                          </m:d>
                          <m:r>
                            <a:rPr lang="en-US" sz="1800" i="1">
                              <a:latin typeface="Cambria Math" panose="02040503050406030204" pitchFamily="18" charset="0"/>
                            </a:rPr>
                            <m:t>−</m:t>
                          </m:r>
                          <m:r>
                            <a:rPr lang="en-US" sz="1800" i="1">
                              <a:latin typeface="Cambria Math" panose="02040503050406030204" pitchFamily="18" charset="0"/>
                            </a:rPr>
                            <m:t>𝑓</m:t>
                          </m:r>
                          <m:d>
                            <m:dPr>
                              <m:ctrlPr>
                                <a:rPr lang="en-US" sz="1800" i="1">
                                  <a:latin typeface="Cambria Math" panose="02040503050406030204" pitchFamily="18" charset="0"/>
                                </a:rPr>
                              </m:ctrlPr>
                            </m:dPr>
                            <m:e>
                              <m:r>
                                <a:rPr lang="en-US" sz="1800" i="1">
                                  <a:latin typeface="Cambria Math" panose="02040503050406030204" pitchFamily="18" charset="0"/>
                                </a:rPr>
                                <m:t>𝑥</m:t>
                              </m:r>
                              <m:r>
                                <a:rPr lang="en-US" sz="1800" i="1" smtClean="0">
                                  <a:latin typeface="Cambria Math" panose="02040503050406030204" pitchFamily="18" charset="0"/>
                                </a:rPr>
                                <m:t>−1</m:t>
                              </m:r>
                              <m:r>
                                <a:rPr lang="en-US" sz="1800" i="1">
                                  <a:latin typeface="Cambria Math" panose="02040503050406030204" pitchFamily="18" charset="0"/>
                                </a:rPr>
                                <m:t>,</m:t>
                              </m:r>
                              <m:r>
                                <a:rPr lang="en-US" sz="1800" i="1">
                                  <a:latin typeface="Cambria Math" panose="02040503050406030204" pitchFamily="18" charset="0"/>
                                </a:rPr>
                                <m:t>𝑦</m:t>
                              </m:r>
                            </m:e>
                          </m:d>
                        </m:e>
                      </m:d>
                      <m:r>
                        <a:rPr lang="en-US" sz="1800" i="1" smtClean="0">
                          <a:latin typeface="Cambria Math" panose="02040503050406030204" pitchFamily="18" charset="0"/>
                        </a:rPr>
                        <m:t>]</m:t>
                      </m:r>
                    </m:oMath>
                  </m:oMathPara>
                </a14:m>
                <a:endParaRPr lang="en-US" sz="1800" dirty="0"/>
              </a:p>
              <a:p>
                <a:pPr marL="0" indent="0" algn="ctr">
                  <a:buFont typeface="Actor"/>
                  <a:buNone/>
                </a:pPr>
                <a14:m>
                  <m:oMathPara xmlns:m="http://schemas.openxmlformats.org/officeDocument/2006/math">
                    <m:oMathParaPr>
                      <m:jc m:val="left"/>
                    </m:oMathParaPr>
                    <m:oMath xmlns:m="http://schemas.openxmlformats.org/officeDocument/2006/math">
                      <m:r>
                        <a:rPr lang="en-US" sz="1800" i="1">
                          <a:latin typeface="Cambria Math" panose="02040503050406030204" pitchFamily="18" charset="0"/>
                          <a:ea typeface="Cambria Math" panose="02040503050406030204" pitchFamily="18" charset="0"/>
                        </a:rPr>
                        <m:t>≈</m:t>
                      </m:r>
                      <m:r>
                        <a:rPr lang="en-US" sz="1800" i="1">
                          <a:latin typeface="Cambria Math" panose="02040503050406030204" pitchFamily="18" charset="0"/>
                        </a:rPr>
                        <m:t>𝑓</m:t>
                      </m:r>
                      <m:d>
                        <m:dPr>
                          <m:ctrlPr>
                            <a:rPr lang="en-US" sz="1800" i="1">
                              <a:latin typeface="Cambria Math" panose="02040503050406030204" pitchFamily="18" charset="0"/>
                            </a:rPr>
                          </m:ctrlPr>
                        </m:dPr>
                        <m:e>
                          <m:r>
                            <a:rPr lang="en-US" sz="1800" i="1">
                              <a:latin typeface="Cambria Math" panose="02040503050406030204" pitchFamily="18" charset="0"/>
                            </a:rPr>
                            <m:t>𝑥</m:t>
                          </m:r>
                          <m:r>
                            <a:rPr lang="en-US" sz="1800" i="1">
                              <a:latin typeface="Cambria Math" panose="02040503050406030204" pitchFamily="18" charset="0"/>
                            </a:rPr>
                            <m:t>+1,</m:t>
                          </m:r>
                          <m:r>
                            <a:rPr lang="en-US" sz="1800" i="1">
                              <a:latin typeface="Cambria Math" panose="02040503050406030204" pitchFamily="18" charset="0"/>
                            </a:rPr>
                            <m:t>𝑦</m:t>
                          </m:r>
                        </m:e>
                      </m:d>
                      <m:r>
                        <a:rPr lang="en-US" sz="1800" i="1" smtClean="0">
                          <a:latin typeface="Cambria Math" panose="02040503050406030204" pitchFamily="18" charset="0"/>
                        </a:rPr>
                        <m:t>−2</m:t>
                      </m:r>
                      <m:r>
                        <a:rPr lang="en-US" sz="1800" i="1">
                          <a:latin typeface="Cambria Math" panose="02040503050406030204" pitchFamily="18" charset="0"/>
                        </a:rPr>
                        <m:t>𝑓</m:t>
                      </m:r>
                      <m:d>
                        <m:dPr>
                          <m:ctrlPr>
                            <a:rPr lang="en-US" sz="1800" i="1">
                              <a:latin typeface="Cambria Math" panose="02040503050406030204" pitchFamily="18" charset="0"/>
                            </a:rPr>
                          </m:ctrlPr>
                        </m:dPr>
                        <m:e>
                          <m:r>
                            <a:rPr lang="en-US" sz="1800" i="1">
                              <a:latin typeface="Cambria Math" panose="02040503050406030204" pitchFamily="18" charset="0"/>
                            </a:rPr>
                            <m:t>𝑥</m:t>
                          </m:r>
                          <m:r>
                            <a:rPr lang="en-US" sz="1800" i="1" smtClean="0">
                              <a:latin typeface="Cambria Math" panose="02040503050406030204" pitchFamily="18" charset="0"/>
                            </a:rPr>
                            <m:t>,</m:t>
                          </m:r>
                          <m:r>
                            <a:rPr lang="en-US" sz="1800" i="1">
                              <a:latin typeface="Cambria Math" panose="02040503050406030204" pitchFamily="18" charset="0"/>
                            </a:rPr>
                            <m:t>𝑦</m:t>
                          </m:r>
                        </m:e>
                      </m:d>
                      <m:r>
                        <a:rPr lang="en-US" sz="1800" i="1" smtClean="0">
                          <a:latin typeface="Cambria Math" panose="02040503050406030204" pitchFamily="18" charset="0"/>
                        </a:rPr>
                        <m:t>+</m:t>
                      </m:r>
                      <m:r>
                        <a:rPr lang="en-US" sz="1800" i="1">
                          <a:latin typeface="Cambria Math" panose="02040503050406030204" pitchFamily="18" charset="0"/>
                        </a:rPr>
                        <m:t>𝑓</m:t>
                      </m:r>
                      <m:d>
                        <m:dPr>
                          <m:ctrlPr>
                            <a:rPr lang="en-US" sz="1800" i="1">
                              <a:latin typeface="Cambria Math" panose="02040503050406030204" pitchFamily="18" charset="0"/>
                            </a:rPr>
                          </m:ctrlPr>
                        </m:dPr>
                        <m:e>
                          <m:r>
                            <a:rPr lang="en-US" sz="1800" i="1">
                              <a:latin typeface="Cambria Math" panose="02040503050406030204" pitchFamily="18" charset="0"/>
                            </a:rPr>
                            <m:t>𝑥</m:t>
                          </m:r>
                          <m:r>
                            <a:rPr lang="en-US" sz="1800" i="1" smtClean="0">
                              <a:latin typeface="Cambria Math" panose="02040503050406030204" pitchFamily="18" charset="0"/>
                            </a:rPr>
                            <m:t>−</m:t>
                          </m:r>
                          <m:r>
                            <a:rPr lang="en-US" sz="1800" i="1">
                              <a:latin typeface="Cambria Math" panose="02040503050406030204" pitchFamily="18" charset="0"/>
                            </a:rPr>
                            <m:t>1,</m:t>
                          </m:r>
                          <m:r>
                            <a:rPr lang="en-US" sz="1800" i="1">
                              <a:latin typeface="Cambria Math" panose="02040503050406030204" pitchFamily="18" charset="0"/>
                            </a:rPr>
                            <m:t>𝑦</m:t>
                          </m:r>
                        </m:e>
                      </m:d>
                    </m:oMath>
                  </m:oMathPara>
                </a14:m>
                <a:endParaRPr lang="en-US" sz="1800" dirty="0"/>
              </a:p>
              <a:p>
                <a:pPr marL="127000" indent="0">
                  <a:buNone/>
                </a:pPr>
                <a:endParaRPr lang="en-US" sz="1800" dirty="0"/>
              </a:p>
              <a:p>
                <a:pPr marL="127000" indent="0">
                  <a:buNone/>
                </a:pPr>
                <a:r>
                  <a:rPr lang="en-US" sz="1800" dirty="0" err="1"/>
                  <a:t>Tương</a:t>
                </a:r>
                <a:r>
                  <a:rPr lang="en-US" sz="1800" dirty="0"/>
                  <a:t> </a:t>
                </a:r>
                <a:r>
                  <a:rPr lang="en-US" sz="1800" dirty="0" err="1"/>
                  <a:t>tự</a:t>
                </a:r>
                <a:r>
                  <a:rPr lang="en-US" sz="1800" dirty="0"/>
                  <a:t> ta </a:t>
                </a:r>
                <a:r>
                  <a:rPr lang="en-US" sz="1800" dirty="0" err="1"/>
                  <a:t>có</a:t>
                </a:r>
                <a:endParaRPr lang="en-US" sz="1800" dirty="0"/>
              </a:p>
              <a:p>
                <a14:m>
                  <m:oMath xmlns:m="http://schemas.openxmlformats.org/officeDocument/2006/math">
                    <m:f>
                      <m:fPr>
                        <m:ctrlPr>
                          <a:rPr lang="en-US" sz="1800" i="1">
                            <a:latin typeface="Cambria Math" panose="02040503050406030204" pitchFamily="18" charset="0"/>
                          </a:rPr>
                        </m:ctrlPr>
                      </m:fPr>
                      <m:num>
                        <m:sSup>
                          <m:sSupPr>
                            <m:ctrlPr>
                              <a:rPr lang="en-US" sz="1800" i="1">
                                <a:latin typeface="Cambria Math" panose="02040503050406030204" pitchFamily="18" charset="0"/>
                              </a:rPr>
                            </m:ctrlPr>
                          </m:sSupPr>
                          <m:e>
                            <m:r>
                              <a:rPr lang="en-US" sz="1800" i="1">
                                <a:latin typeface="Cambria Math" panose="02040503050406030204" pitchFamily="18" charset="0"/>
                                <a:ea typeface="Cambria Math" panose="02040503050406030204" pitchFamily="18" charset="0"/>
                              </a:rPr>
                              <m:t>𝜕</m:t>
                            </m:r>
                          </m:e>
                          <m:sup>
                            <m:r>
                              <a:rPr lang="en-US" sz="1800" i="1">
                                <a:latin typeface="Cambria Math" panose="02040503050406030204" pitchFamily="18" charset="0"/>
                              </a:rPr>
                              <m:t>2</m:t>
                            </m:r>
                          </m:sup>
                        </m:sSup>
                        <m:r>
                          <a:rPr lang="en-US" sz="1800" i="1">
                            <a:latin typeface="Cambria Math" panose="02040503050406030204" pitchFamily="18" charset="0"/>
                          </a:rPr>
                          <m:t>𝑓</m:t>
                        </m:r>
                      </m:num>
                      <m:den>
                        <m:sSup>
                          <m:sSupPr>
                            <m:ctrlPr>
                              <a:rPr lang="en-US" sz="1800" i="1">
                                <a:latin typeface="Cambria Math" panose="02040503050406030204" pitchFamily="18" charset="0"/>
                              </a:rPr>
                            </m:ctrlPr>
                          </m:sSupPr>
                          <m:e>
                            <m:r>
                              <a:rPr lang="en-US" sz="1800" i="1">
                                <a:latin typeface="Cambria Math" panose="02040503050406030204" pitchFamily="18" charset="0"/>
                                <a:ea typeface="Cambria Math" panose="02040503050406030204" pitchFamily="18" charset="0"/>
                              </a:rPr>
                              <m:t>𝜕</m:t>
                            </m:r>
                            <m:r>
                              <a:rPr lang="en-US" sz="1800" i="1" smtClean="0">
                                <a:latin typeface="Cambria Math" panose="02040503050406030204" pitchFamily="18" charset="0"/>
                                <a:ea typeface="Cambria Math" panose="02040503050406030204" pitchFamily="18" charset="0"/>
                              </a:rPr>
                              <m:t>𝑦</m:t>
                            </m:r>
                          </m:e>
                          <m:sup>
                            <m:r>
                              <a:rPr lang="en-US" sz="1800" i="1">
                                <a:latin typeface="Cambria Math" panose="02040503050406030204" pitchFamily="18" charset="0"/>
                              </a:rPr>
                              <m:t>2</m:t>
                            </m:r>
                          </m:sup>
                        </m:sSup>
                      </m:den>
                    </m:f>
                    <m:r>
                      <a:rPr lang="en-US" sz="1800" i="1">
                        <a:latin typeface="Cambria Math" panose="02040503050406030204" pitchFamily="18" charset="0"/>
                        <a:ea typeface="Cambria Math" panose="02040503050406030204" pitchFamily="18" charset="0"/>
                      </a:rPr>
                      <m:t>≈</m:t>
                    </m:r>
                    <m:r>
                      <a:rPr lang="en-US" sz="1800" i="1">
                        <a:latin typeface="Cambria Math" panose="02040503050406030204" pitchFamily="18" charset="0"/>
                      </a:rPr>
                      <m:t>𝑓</m:t>
                    </m:r>
                    <m:d>
                      <m:dPr>
                        <m:ctrlPr>
                          <a:rPr lang="en-US" sz="1800" i="1">
                            <a:latin typeface="Cambria Math" panose="02040503050406030204" pitchFamily="18" charset="0"/>
                          </a:rPr>
                        </m:ctrlPr>
                      </m:dPr>
                      <m:e>
                        <m:r>
                          <a:rPr lang="en-US" sz="1800" i="1">
                            <a:latin typeface="Cambria Math" panose="02040503050406030204" pitchFamily="18" charset="0"/>
                          </a:rPr>
                          <m:t>𝑥</m:t>
                        </m:r>
                        <m:r>
                          <a:rPr lang="en-US" sz="1800" i="1">
                            <a:latin typeface="Cambria Math" panose="02040503050406030204" pitchFamily="18" charset="0"/>
                          </a:rPr>
                          <m:t>,</m:t>
                        </m:r>
                        <m:r>
                          <a:rPr lang="en-US" sz="1800" i="1">
                            <a:latin typeface="Cambria Math" panose="02040503050406030204" pitchFamily="18" charset="0"/>
                          </a:rPr>
                          <m:t>𝑦</m:t>
                        </m:r>
                        <m:r>
                          <a:rPr lang="en-US" sz="1800" i="1" smtClean="0">
                            <a:latin typeface="Cambria Math" panose="02040503050406030204" pitchFamily="18" charset="0"/>
                          </a:rPr>
                          <m:t>+1</m:t>
                        </m:r>
                      </m:e>
                    </m:d>
                    <m:r>
                      <a:rPr lang="en-US" sz="1800" i="1">
                        <a:latin typeface="Cambria Math" panose="02040503050406030204" pitchFamily="18" charset="0"/>
                      </a:rPr>
                      <m:t>−2</m:t>
                    </m:r>
                    <m:r>
                      <a:rPr lang="en-US" sz="1800" i="1">
                        <a:latin typeface="Cambria Math" panose="02040503050406030204" pitchFamily="18" charset="0"/>
                      </a:rPr>
                      <m:t>𝑓</m:t>
                    </m:r>
                    <m:d>
                      <m:dPr>
                        <m:ctrlPr>
                          <a:rPr lang="en-US" sz="1800" i="1">
                            <a:latin typeface="Cambria Math" panose="02040503050406030204" pitchFamily="18" charset="0"/>
                          </a:rPr>
                        </m:ctrlPr>
                      </m:dPr>
                      <m:e>
                        <m:r>
                          <a:rPr lang="en-US" sz="1800" i="1">
                            <a:latin typeface="Cambria Math" panose="02040503050406030204" pitchFamily="18" charset="0"/>
                          </a:rPr>
                          <m:t>𝑥</m:t>
                        </m:r>
                        <m:r>
                          <a:rPr lang="en-US" sz="1800" i="1">
                            <a:latin typeface="Cambria Math" panose="02040503050406030204" pitchFamily="18" charset="0"/>
                          </a:rPr>
                          <m:t>,</m:t>
                        </m:r>
                        <m:r>
                          <a:rPr lang="en-US" sz="1800" i="1">
                            <a:latin typeface="Cambria Math" panose="02040503050406030204" pitchFamily="18" charset="0"/>
                          </a:rPr>
                          <m:t>𝑦</m:t>
                        </m:r>
                      </m:e>
                    </m:d>
                    <m:r>
                      <a:rPr lang="en-US" sz="1800" i="1">
                        <a:latin typeface="Cambria Math" panose="02040503050406030204" pitchFamily="18" charset="0"/>
                      </a:rPr>
                      <m:t>+</m:t>
                    </m:r>
                    <m:r>
                      <a:rPr lang="en-US" sz="1800" i="1">
                        <a:latin typeface="Cambria Math" panose="02040503050406030204" pitchFamily="18" charset="0"/>
                      </a:rPr>
                      <m:t>𝑓</m:t>
                    </m:r>
                    <m:d>
                      <m:dPr>
                        <m:ctrlPr>
                          <a:rPr lang="en-US" sz="1800" i="1">
                            <a:latin typeface="Cambria Math" panose="02040503050406030204" pitchFamily="18" charset="0"/>
                          </a:rPr>
                        </m:ctrlPr>
                      </m:dPr>
                      <m:e>
                        <m:r>
                          <a:rPr lang="en-US" sz="1800" i="1">
                            <a:latin typeface="Cambria Math" panose="02040503050406030204" pitchFamily="18" charset="0"/>
                          </a:rPr>
                          <m:t>𝑥</m:t>
                        </m:r>
                        <m:r>
                          <a:rPr lang="en-US" sz="1800" i="1">
                            <a:latin typeface="Cambria Math" panose="02040503050406030204" pitchFamily="18" charset="0"/>
                          </a:rPr>
                          <m:t>,</m:t>
                        </m:r>
                        <m:r>
                          <a:rPr lang="en-US" sz="1800" i="1">
                            <a:latin typeface="Cambria Math" panose="02040503050406030204" pitchFamily="18" charset="0"/>
                          </a:rPr>
                          <m:t>𝑦</m:t>
                        </m:r>
                        <m:r>
                          <a:rPr lang="en-US" sz="1800" i="1" smtClean="0">
                            <a:latin typeface="Cambria Math" panose="02040503050406030204" pitchFamily="18" charset="0"/>
                          </a:rPr>
                          <m:t>−1</m:t>
                        </m:r>
                      </m:e>
                    </m:d>
                  </m:oMath>
                </a14:m>
                <a:endParaRPr lang="en-US" sz="1800" dirty="0"/>
              </a:p>
              <a:p>
                <a14:m>
                  <m:oMath xmlns:m="http://schemas.openxmlformats.org/officeDocument/2006/math">
                    <m:sSup>
                      <m:sSupPr>
                        <m:ctrlPr>
                          <a:rPr lang="en-US" sz="1800" i="1">
                            <a:latin typeface="Cambria Math" panose="02040503050406030204" pitchFamily="18" charset="0"/>
                          </a:rPr>
                        </m:ctrlPr>
                      </m:sSupPr>
                      <m:e>
                        <m:r>
                          <a:rPr lang="en-US" sz="1800" i="1">
                            <a:latin typeface="Cambria Math" panose="02040503050406030204" pitchFamily="18" charset="0"/>
                            <a:ea typeface="Cambria Math" panose="02040503050406030204" pitchFamily="18" charset="0"/>
                          </a:rPr>
                          <m:t>∆</m:t>
                        </m:r>
                      </m:e>
                      <m:sup>
                        <m:r>
                          <a:rPr lang="en-US" sz="1800" i="1">
                            <a:latin typeface="Cambria Math" panose="02040503050406030204" pitchFamily="18" charset="0"/>
                          </a:rPr>
                          <m:t>2</m:t>
                        </m:r>
                      </m:sup>
                    </m:sSup>
                    <m:r>
                      <a:rPr lang="en-US" sz="1800" i="1">
                        <a:latin typeface="Cambria Math" panose="02040503050406030204" pitchFamily="18" charset="0"/>
                      </a:rPr>
                      <m:t>𝑓</m:t>
                    </m:r>
                    <m:r>
                      <a:rPr lang="en-US" sz="1800" i="1">
                        <a:latin typeface="Cambria Math" panose="02040503050406030204" pitchFamily="18" charset="0"/>
                        <a:ea typeface="Cambria Math" panose="02040503050406030204" pitchFamily="18" charset="0"/>
                      </a:rPr>
                      <m:t>≈</m:t>
                    </m:r>
                    <m:r>
                      <a:rPr lang="en-US" sz="1800" i="1">
                        <a:latin typeface="Cambria Math" panose="02040503050406030204" pitchFamily="18" charset="0"/>
                      </a:rPr>
                      <m:t>𝑓</m:t>
                    </m:r>
                    <m:d>
                      <m:dPr>
                        <m:ctrlPr>
                          <a:rPr lang="en-US" sz="1800" i="1">
                            <a:latin typeface="Cambria Math" panose="02040503050406030204" pitchFamily="18" charset="0"/>
                          </a:rPr>
                        </m:ctrlPr>
                      </m:dPr>
                      <m:e>
                        <m:r>
                          <a:rPr lang="en-US" sz="1800" i="1">
                            <a:latin typeface="Cambria Math" panose="02040503050406030204" pitchFamily="18" charset="0"/>
                          </a:rPr>
                          <m:t>𝑥</m:t>
                        </m:r>
                        <m:r>
                          <a:rPr lang="en-US" sz="1800" i="1">
                            <a:latin typeface="Cambria Math" panose="02040503050406030204" pitchFamily="18" charset="0"/>
                          </a:rPr>
                          <m:t>+1,</m:t>
                        </m:r>
                        <m:r>
                          <a:rPr lang="en-US" sz="1800" i="1">
                            <a:latin typeface="Cambria Math" panose="02040503050406030204" pitchFamily="18" charset="0"/>
                          </a:rPr>
                          <m:t>𝑦</m:t>
                        </m:r>
                      </m:e>
                    </m:d>
                    <m:r>
                      <a:rPr lang="en-US" sz="1800" i="1">
                        <a:latin typeface="Cambria Math" panose="02040503050406030204" pitchFamily="18" charset="0"/>
                      </a:rPr>
                      <m:t>+</m:t>
                    </m:r>
                    <m:r>
                      <a:rPr lang="en-US" sz="1800" i="1">
                        <a:latin typeface="Cambria Math" panose="02040503050406030204" pitchFamily="18" charset="0"/>
                      </a:rPr>
                      <m:t>𝑓</m:t>
                    </m:r>
                    <m:d>
                      <m:dPr>
                        <m:ctrlPr>
                          <a:rPr lang="en-US" sz="1800" i="1">
                            <a:latin typeface="Cambria Math" panose="02040503050406030204" pitchFamily="18" charset="0"/>
                          </a:rPr>
                        </m:ctrlPr>
                      </m:dPr>
                      <m:e>
                        <m:r>
                          <a:rPr lang="en-US" sz="1800" i="1">
                            <a:latin typeface="Cambria Math" panose="02040503050406030204" pitchFamily="18" charset="0"/>
                          </a:rPr>
                          <m:t>𝑥</m:t>
                        </m:r>
                        <m:r>
                          <a:rPr lang="en-US" sz="1800" i="1">
                            <a:latin typeface="Cambria Math" panose="02040503050406030204" pitchFamily="18" charset="0"/>
                          </a:rPr>
                          <m:t>−1,</m:t>
                        </m:r>
                        <m:r>
                          <a:rPr lang="en-US" sz="1800" i="1">
                            <a:latin typeface="Cambria Math" panose="02040503050406030204" pitchFamily="18" charset="0"/>
                          </a:rPr>
                          <m:t>𝑦</m:t>
                        </m:r>
                      </m:e>
                    </m:d>
                    <m:r>
                      <a:rPr lang="en-US" sz="1800" i="1">
                        <a:latin typeface="Cambria Math" panose="02040503050406030204" pitchFamily="18" charset="0"/>
                      </a:rPr>
                      <m:t>−</m:t>
                    </m:r>
                    <m:r>
                      <a:rPr lang="en-US" sz="1800" i="1" smtClean="0">
                        <a:latin typeface="Cambria Math" panose="02040503050406030204" pitchFamily="18" charset="0"/>
                      </a:rPr>
                      <m:t>4</m:t>
                    </m:r>
                    <m:r>
                      <a:rPr lang="en-US" sz="1800" i="1">
                        <a:latin typeface="Cambria Math" panose="02040503050406030204" pitchFamily="18" charset="0"/>
                      </a:rPr>
                      <m:t>𝑓</m:t>
                    </m:r>
                    <m:d>
                      <m:dPr>
                        <m:ctrlPr>
                          <a:rPr lang="en-US" sz="1800" i="1">
                            <a:latin typeface="Cambria Math" panose="02040503050406030204" pitchFamily="18" charset="0"/>
                          </a:rPr>
                        </m:ctrlPr>
                      </m:dPr>
                      <m:e>
                        <m:r>
                          <a:rPr lang="en-US" sz="1800" i="1">
                            <a:latin typeface="Cambria Math" panose="02040503050406030204" pitchFamily="18" charset="0"/>
                          </a:rPr>
                          <m:t>𝑥</m:t>
                        </m:r>
                        <m:r>
                          <a:rPr lang="en-US" sz="1800" i="1">
                            <a:latin typeface="Cambria Math" panose="02040503050406030204" pitchFamily="18" charset="0"/>
                          </a:rPr>
                          <m:t>,</m:t>
                        </m:r>
                        <m:r>
                          <a:rPr lang="en-US" sz="1800" i="1">
                            <a:latin typeface="Cambria Math" panose="02040503050406030204" pitchFamily="18" charset="0"/>
                          </a:rPr>
                          <m:t>𝑦</m:t>
                        </m:r>
                      </m:e>
                    </m:d>
                    <m:r>
                      <a:rPr lang="en-US" sz="1800" i="1" smtClean="0">
                        <a:latin typeface="Cambria Math" panose="02040503050406030204" pitchFamily="18" charset="0"/>
                      </a:rPr>
                      <m:t>+</m:t>
                    </m:r>
                    <m:r>
                      <a:rPr lang="en-US" sz="1800" i="1">
                        <a:latin typeface="Cambria Math" panose="02040503050406030204" pitchFamily="18" charset="0"/>
                      </a:rPr>
                      <m:t>𝑓</m:t>
                    </m:r>
                    <m:d>
                      <m:dPr>
                        <m:ctrlPr>
                          <a:rPr lang="en-US" sz="1800" i="1">
                            <a:latin typeface="Cambria Math" panose="02040503050406030204" pitchFamily="18" charset="0"/>
                          </a:rPr>
                        </m:ctrlPr>
                      </m:dPr>
                      <m:e>
                        <m:r>
                          <a:rPr lang="en-US" sz="1800" i="1">
                            <a:latin typeface="Cambria Math" panose="02040503050406030204" pitchFamily="18" charset="0"/>
                          </a:rPr>
                          <m:t>𝑥</m:t>
                        </m:r>
                        <m:r>
                          <a:rPr lang="en-US" sz="1800" i="1">
                            <a:latin typeface="Cambria Math" panose="02040503050406030204" pitchFamily="18" charset="0"/>
                          </a:rPr>
                          <m:t>,</m:t>
                        </m:r>
                        <m:r>
                          <a:rPr lang="en-US" sz="1800" i="1">
                            <a:latin typeface="Cambria Math" panose="02040503050406030204" pitchFamily="18" charset="0"/>
                          </a:rPr>
                          <m:t>𝑦</m:t>
                        </m:r>
                        <m:r>
                          <a:rPr lang="en-US" sz="1800" i="1">
                            <a:latin typeface="Cambria Math" panose="02040503050406030204" pitchFamily="18" charset="0"/>
                          </a:rPr>
                          <m:t>+1</m:t>
                        </m:r>
                      </m:e>
                    </m:d>
                    <m:r>
                      <a:rPr lang="en-US" sz="1800" i="1" smtClean="0">
                        <a:latin typeface="Cambria Math" panose="02040503050406030204" pitchFamily="18" charset="0"/>
                      </a:rPr>
                      <m:t>+</m:t>
                    </m:r>
                    <m:r>
                      <a:rPr lang="en-US" sz="1800" i="1">
                        <a:latin typeface="Cambria Math" panose="02040503050406030204" pitchFamily="18" charset="0"/>
                      </a:rPr>
                      <m:t>𝑓</m:t>
                    </m:r>
                    <m:d>
                      <m:dPr>
                        <m:ctrlPr>
                          <a:rPr lang="en-US" sz="1800" i="1">
                            <a:latin typeface="Cambria Math" panose="02040503050406030204" pitchFamily="18" charset="0"/>
                          </a:rPr>
                        </m:ctrlPr>
                      </m:dPr>
                      <m:e>
                        <m:r>
                          <a:rPr lang="en-US" sz="1800" i="1">
                            <a:latin typeface="Cambria Math" panose="02040503050406030204" pitchFamily="18" charset="0"/>
                          </a:rPr>
                          <m:t>𝑥</m:t>
                        </m:r>
                        <m:r>
                          <a:rPr lang="en-US" sz="1800" i="1">
                            <a:latin typeface="Cambria Math" panose="02040503050406030204" pitchFamily="18" charset="0"/>
                          </a:rPr>
                          <m:t>,</m:t>
                        </m:r>
                        <m:r>
                          <a:rPr lang="en-US" sz="1800" i="1">
                            <a:latin typeface="Cambria Math" panose="02040503050406030204" pitchFamily="18" charset="0"/>
                          </a:rPr>
                          <m:t>𝑦</m:t>
                        </m:r>
                        <m:r>
                          <a:rPr lang="en-US" sz="1800" i="1">
                            <a:latin typeface="Cambria Math" panose="02040503050406030204" pitchFamily="18" charset="0"/>
                          </a:rPr>
                          <m:t>−1</m:t>
                        </m:r>
                      </m:e>
                    </m:d>
                  </m:oMath>
                </a14:m>
                <a:endParaRPr lang="en-US" sz="1800" dirty="0"/>
              </a:p>
              <a:p>
                <a:endParaRPr lang="en-US" dirty="0"/>
              </a:p>
              <a:p>
                <a:pPr marL="127000" indent="0">
                  <a:buNone/>
                </a:pPr>
                <a:r>
                  <a:rPr lang="en-US" sz="1800" dirty="0"/>
                  <a:t>= [</a:t>
                </a:r>
                <a14:m>
                  <m:oMath xmlns:m="http://schemas.openxmlformats.org/officeDocument/2006/math">
                    <m:r>
                      <a:rPr lang="en-US" sz="1800" i="1">
                        <a:latin typeface="Cambria Math" panose="02040503050406030204" pitchFamily="18" charset="0"/>
                      </a:rPr>
                      <m:t>𝑓</m:t>
                    </m:r>
                    <m:d>
                      <m:dPr>
                        <m:ctrlPr>
                          <a:rPr lang="en-US" sz="1800" i="1">
                            <a:latin typeface="Cambria Math" panose="02040503050406030204" pitchFamily="18" charset="0"/>
                          </a:rPr>
                        </m:ctrlPr>
                      </m:dPr>
                      <m:e>
                        <m:r>
                          <a:rPr lang="en-US" sz="1800" i="1">
                            <a:latin typeface="Cambria Math" panose="02040503050406030204" pitchFamily="18" charset="0"/>
                          </a:rPr>
                          <m:t>𝑥</m:t>
                        </m:r>
                        <m:r>
                          <a:rPr lang="en-US" sz="1800" i="1">
                            <a:latin typeface="Cambria Math" panose="02040503050406030204" pitchFamily="18" charset="0"/>
                          </a:rPr>
                          <m:t>+1,</m:t>
                        </m:r>
                        <m:r>
                          <a:rPr lang="en-US" sz="1800" i="1">
                            <a:latin typeface="Cambria Math" panose="02040503050406030204" pitchFamily="18" charset="0"/>
                          </a:rPr>
                          <m:t>𝑦</m:t>
                        </m:r>
                      </m:e>
                    </m:d>
                    <m:r>
                      <a:rPr lang="en-US" sz="1800" b="0" i="1" smtClean="0">
                        <a:latin typeface="Cambria Math" panose="02040503050406030204" pitchFamily="18" charset="0"/>
                      </a:rPr>
                      <m:t>−</m:t>
                    </m:r>
                    <m:r>
                      <a:rPr lang="en-US" sz="1800" i="1">
                        <a:latin typeface="Cambria Math" panose="02040503050406030204" pitchFamily="18" charset="0"/>
                      </a:rPr>
                      <m:t>𝑓</m:t>
                    </m:r>
                    <m:d>
                      <m:dPr>
                        <m:ctrlPr>
                          <a:rPr lang="en-US" sz="1800" i="1">
                            <a:latin typeface="Cambria Math" panose="02040503050406030204" pitchFamily="18" charset="0"/>
                          </a:rPr>
                        </m:ctrlPr>
                      </m:dPr>
                      <m:e>
                        <m:r>
                          <a:rPr lang="en-US" sz="1800" i="1">
                            <a:latin typeface="Cambria Math" panose="02040503050406030204" pitchFamily="18" charset="0"/>
                          </a:rPr>
                          <m:t>𝑥</m:t>
                        </m:r>
                        <m:r>
                          <a:rPr lang="en-US" sz="1800" i="1">
                            <a:latin typeface="Cambria Math" panose="02040503050406030204" pitchFamily="18" charset="0"/>
                          </a:rPr>
                          <m:t>,</m:t>
                        </m:r>
                        <m:r>
                          <a:rPr lang="en-US" sz="1800" i="1">
                            <a:latin typeface="Cambria Math" panose="02040503050406030204" pitchFamily="18" charset="0"/>
                          </a:rPr>
                          <m:t>𝑦</m:t>
                        </m:r>
                      </m:e>
                    </m:d>
                    <m:r>
                      <a:rPr lang="en-US" sz="1800" b="0" i="1" smtClean="0">
                        <a:latin typeface="Cambria Math" panose="02040503050406030204" pitchFamily="18" charset="0"/>
                      </a:rPr>
                      <m:t>]</m:t>
                    </m:r>
                    <m:r>
                      <a:rPr lang="en-US" sz="1800" i="1">
                        <a:latin typeface="Cambria Math" panose="02040503050406030204" pitchFamily="18" charset="0"/>
                      </a:rPr>
                      <m:t>+</m:t>
                    </m:r>
                    <m:d>
                      <m:dPr>
                        <m:begChr m:val="["/>
                        <m:endChr m:val="]"/>
                        <m:ctrlPr>
                          <a:rPr lang="en-US" sz="1800" b="0" i="1" smtClean="0">
                            <a:latin typeface="Cambria Math" panose="02040503050406030204" pitchFamily="18" charset="0"/>
                          </a:rPr>
                        </m:ctrlPr>
                      </m:dPr>
                      <m:e>
                        <m:r>
                          <a:rPr lang="en-US" sz="1800" i="1">
                            <a:latin typeface="Cambria Math" panose="02040503050406030204" pitchFamily="18" charset="0"/>
                          </a:rPr>
                          <m:t>𝑓</m:t>
                        </m:r>
                        <m:d>
                          <m:dPr>
                            <m:ctrlPr>
                              <a:rPr lang="en-US" sz="1800" i="1">
                                <a:latin typeface="Cambria Math" panose="02040503050406030204" pitchFamily="18" charset="0"/>
                              </a:rPr>
                            </m:ctrlPr>
                          </m:dPr>
                          <m:e>
                            <m:r>
                              <a:rPr lang="en-US" sz="1800" i="1">
                                <a:latin typeface="Cambria Math" panose="02040503050406030204" pitchFamily="18" charset="0"/>
                              </a:rPr>
                              <m:t>𝑥</m:t>
                            </m:r>
                            <m:r>
                              <a:rPr lang="en-US" sz="1800" i="1">
                                <a:latin typeface="Cambria Math" panose="02040503050406030204" pitchFamily="18" charset="0"/>
                              </a:rPr>
                              <m:t>−1,</m:t>
                            </m:r>
                            <m:r>
                              <a:rPr lang="en-US" sz="1800" i="1">
                                <a:latin typeface="Cambria Math" panose="02040503050406030204" pitchFamily="18" charset="0"/>
                              </a:rPr>
                              <m:t>𝑦</m:t>
                            </m:r>
                          </m:e>
                        </m:d>
                        <m:r>
                          <a:rPr lang="en-US" sz="1800" b="0" i="1" smtClean="0">
                            <a:latin typeface="Cambria Math" panose="02040503050406030204" pitchFamily="18" charset="0"/>
                          </a:rPr>
                          <m:t>−</m:t>
                        </m:r>
                        <m:r>
                          <a:rPr lang="en-US" sz="1800" i="1">
                            <a:latin typeface="Cambria Math" panose="02040503050406030204" pitchFamily="18" charset="0"/>
                          </a:rPr>
                          <m:t>𝑓</m:t>
                        </m:r>
                        <m:d>
                          <m:dPr>
                            <m:ctrlPr>
                              <a:rPr lang="en-US" sz="1800" i="1">
                                <a:latin typeface="Cambria Math" panose="02040503050406030204" pitchFamily="18" charset="0"/>
                              </a:rPr>
                            </m:ctrlPr>
                          </m:dPr>
                          <m:e>
                            <m:r>
                              <a:rPr lang="en-US" sz="1800" i="1">
                                <a:latin typeface="Cambria Math" panose="02040503050406030204" pitchFamily="18" charset="0"/>
                              </a:rPr>
                              <m:t>𝑥</m:t>
                            </m:r>
                            <m:r>
                              <a:rPr lang="en-US" sz="1800" i="1">
                                <a:latin typeface="Cambria Math" panose="02040503050406030204" pitchFamily="18" charset="0"/>
                              </a:rPr>
                              <m:t>,</m:t>
                            </m:r>
                            <m:r>
                              <a:rPr lang="en-US" sz="1800" i="1">
                                <a:latin typeface="Cambria Math" panose="02040503050406030204" pitchFamily="18" charset="0"/>
                              </a:rPr>
                              <m:t>𝑦</m:t>
                            </m:r>
                          </m:e>
                        </m:d>
                      </m:e>
                    </m:d>
                  </m:oMath>
                </a14:m>
                <a:endParaRPr lang="en-US" sz="1800" b="0" i="1" dirty="0">
                  <a:latin typeface="Cambria Math" panose="02040503050406030204" pitchFamily="18" charset="0"/>
                </a:endParaRPr>
              </a:p>
              <a:p>
                <a:pPr marL="127000" indent="0">
                  <a:buNone/>
                </a:pPr>
                <a14:m>
                  <m:oMathPara xmlns:m="http://schemas.openxmlformats.org/officeDocument/2006/math">
                    <m:oMathParaPr>
                      <m:jc m:val="centerGroup"/>
                    </m:oMathParaPr>
                    <m:oMath xmlns:m="http://schemas.openxmlformats.org/officeDocument/2006/math">
                      <m:r>
                        <a:rPr lang="en-US" sz="1800" i="1" smtClean="0">
                          <a:latin typeface="Cambria Math" panose="02040503050406030204" pitchFamily="18" charset="0"/>
                        </a:rPr>
                        <m:t>+</m:t>
                      </m:r>
                      <m:r>
                        <a:rPr lang="en-US" sz="1800" b="0" i="1" smtClean="0">
                          <a:latin typeface="Cambria Math" panose="02040503050406030204" pitchFamily="18" charset="0"/>
                        </a:rPr>
                        <m:t> </m:t>
                      </m:r>
                      <m:d>
                        <m:dPr>
                          <m:begChr m:val="["/>
                          <m:endChr m:val="]"/>
                          <m:ctrlPr>
                            <a:rPr lang="en-US" sz="1800" b="0" i="1" smtClean="0">
                              <a:latin typeface="Cambria Math" panose="02040503050406030204" pitchFamily="18" charset="0"/>
                            </a:rPr>
                          </m:ctrlPr>
                        </m:dPr>
                        <m:e>
                          <m:r>
                            <a:rPr lang="en-US" sz="1800" i="1">
                              <a:latin typeface="Cambria Math" panose="02040503050406030204" pitchFamily="18" charset="0"/>
                            </a:rPr>
                            <m:t>𝑓</m:t>
                          </m:r>
                          <m:d>
                            <m:dPr>
                              <m:ctrlPr>
                                <a:rPr lang="en-US" sz="1800" i="1">
                                  <a:latin typeface="Cambria Math" panose="02040503050406030204" pitchFamily="18" charset="0"/>
                                </a:rPr>
                              </m:ctrlPr>
                            </m:dPr>
                            <m:e>
                              <m:r>
                                <a:rPr lang="en-US" sz="1800" i="1">
                                  <a:latin typeface="Cambria Math" panose="02040503050406030204" pitchFamily="18" charset="0"/>
                                </a:rPr>
                                <m:t>𝑥</m:t>
                              </m:r>
                              <m:r>
                                <a:rPr lang="en-US" sz="1800" i="1">
                                  <a:latin typeface="Cambria Math" panose="02040503050406030204" pitchFamily="18" charset="0"/>
                                </a:rPr>
                                <m:t>,</m:t>
                              </m:r>
                              <m:r>
                                <a:rPr lang="en-US" sz="1800" i="1">
                                  <a:latin typeface="Cambria Math" panose="02040503050406030204" pitchFamily="18" charset="0"/>
                                </a:rPr>
                                <m:t>𝑦</m:t>
                              </m:r>
                              <m:r>
                                <a:rPr lang="en-US" sz="1800" i="1">
                                  <a:latin typeface="Cambria Math" panose="02040503050406030204" pitchFamily="18" charset="0"/>
                                </a:rPr>
                                <m:t>+1</m:t>
                              </m:r>
                            </m:e>
                          </m:d>
                          <m:r>
                            <a:rPr lang="en-US" sz="1800" b="0" i="1" smtClean="0">
                              <a:latin typeface="Cambria Math" panose="02040503050406030204" pitchFamily="18" charset="0"/>
                            </a:rPr>
                            <m:t>−</m:t>
                          </m:r>
                          <m:r>
                            <a:rPr lang="en-US" sz="1800" i="1">
                              <a:latin typeface="Cambria Math" panose="02040503050406030204" pitchFamily="18" charset="0"/>
                            </a:rPr>
                            <m:t>𝑓</m:t>
                          </m:r>
                          <m:d>
                            <m:dPr>
                              <m:ctrlPr>
                                <a:rPr lang="en-US" sz="1800" i="1">
                                  <a:latin typeface="Cambria Math" panose="02040503050406030204" pitchFamily="18" charset="0"/>
                                </a:rPr>
                              </m:ctrlPr>
                            </m:dPr>
                            <m:e>
                              <m:r>
                                <a:rPr lang="en-US" sz="1800" i="1">
                                  <a:latin typeface="Cambria Math" panose="02040503050406030204" pitchFamily="18" charset="0"/>
                                </a:rPr>
                                <m:t>𝑥</m:t>
                              </m:r>
                              <m:r>
                                <a:rPr lang="en-US" sz="1800" i="1">
                                  <a:latin typeface="Cambria Math" panose="02040503050406030204" pitchFamily="18" charset="0"/>
                                </a:rPr>
                                <m:t>,</m:t>
                              </m:r>
                              <m:r>
                                <a:rPr lang="en-US" sz="1800" i="1">
                                  <a:latin typeface="Cambria Math" panose="02040503050406030204" pitchFamily="18" charset="0"/>
                                </a:rPr>
                                <m:t>𝑦</m:t>
                              </m:r>
                            </m:e>
                          </m:d>
                        </m:e>
                      </m:d>
                      <m:r>
                        <a:rPr lang="en-US" sz="1800" i="1" smtClean="0">
                          <a:latin typeface="Cambria Math" panose="02040503050406030204" pitchFamily="18" charset="0"/>
                        </a:rPr>
                        <m:t>+</m:t>
                      </m:r>
                      <m:r>
                        <a:rPr lang="en-US" sz="1800" b="0" i="1" smtClean="0">
                          <a:latin typeface="Cambria Math" panose="02040503050406030204" pitchFamily="18" charset="0"/>
                        </a:rPr>
                        <m:t>[</m:t>
                      </m:r>
                      <m:r>
                        <a:rPr lang="en-US" sz="1800" i="1">
                          <a:latin typeface="Cambria Math" panose="02040503050406030204" pitchFamily="18" charset="0"/>
                        </a:rPr>
                        <m:t>𝑓</m:t>
                      </m:r>
                      <m:d>
                        <m:dPr>
                          <m:ctrlPr>
                            <a:rPr lang="en-US" sz="1800" i="1">
                              <a:latin typeface="Cambria Math" panose="02040503050406030204" pitchFamily="18" charset="0"/>
                            </a:rPr>
                          </m:ctrlPr>
                        </m:dPr>
                        <m:e>
                          <m:r>
                            <a:rPr lang="en-US" sz="1800" i="1">
                              <a:latin typeface="Cambria Math" panose="02040503050406030204" pitchFamily="18" charset="0"/>
                            </a:rPr>
                            <m:t>𝑥</m:t>
                          </m:r>
                          <m:r>
                            <a:rPr lang="en-US" sz="1800" i="1">
                              <a:latin typeface="Cambria Math" panose="02040503050406030204" pitchFamily="18" charset="0"/>
                            </a:rPr>
                            <m:t>,</m:t>
                          </m:r>
                          <m:r>
                            <a:rPr lang="en-US" sz="1800" i="1">
                              <a:latin typeface="Cambria Math" panose="02040503050406030204" pitchFamily="18" charset="0"/>
                            </a:rPr>
                            <m:t>𝑦</m:t>
                          </m:r>
                          <m:r>
                            <a:rPr lang="en-US" sz="1800" i="1">
                              <a:latin typeface="Cambria Math" panose="02040503050406030204" pitchFamily="18" charset="0"/>
                            </a:rPr>
                            <m:t>−1</m:t>
                          </m:r>
                        </m:e>
                      </m:d>
                      <m:r>
                        <a:rPr lang="en-US" sz="1800" b="0" i="1" smtClean="0">
                          <a:latin typeface="Cambria Math" panose="02040503050406030204" pitchFamily="18" charset="0"/>
                        </a:rPr>
                        <m:t>−</m:t>
                      </m:r>
                      <m:r>
                        <a:rPr lang="en-US" sz="1800" i="1">
                          <a:latin typeface="Cambria Math" panose="02040503050406030204" pitchFamily="18" charset="0"/>
                        </a:rPr>
                        <m:t>𝑓</m:t>
                      </m:r>
                      <m:d>
                        <m:dPr>
                          <m:ctrlPr>
                            <a:rPr lang="en-US" sz="1800" i="1">
                              <a:latin typeface="Cambria Math" panose="02040503050406030204" pitchFamily="18" charset="0"/>
                            </a:rPr>
                          </m:ctrlPr>
                        </m:dPr>
                        <m:e>
                          <m:r>
                            <a:rPr lang="en-US" sz="1800" i="1">
                              <a:latin typeface="Cambria Math" panose="02040503050406030204" pitchFamily="18" charset="0"/>
                            </a:rPr>
                            <m:t>𝑥</m:t>
                          </m:r>
                          <m:r>
                            <a:rPr lang="en-US" sz="1800" i="1">
                              <a:latin typeface="Cambria Math" panose="02040503050406030204" pitchFamily="18" charset="0"/>
                            </a:rPr>
                            <m:t>,</m:t>
                          </m:r>
                          <m:r>
                            <a:rPr lang="en-US" sz="1800" i="1">
                              <a:latin typeface="Cambria Math" panose="02040503050406030204" pitchFamily="18" charset="0"/>
                            </a:rPr>
                            <m:t>𝑦</m:t>
                          </m:r>
                        </m:e>
                      </m:d>
                      <m:r>
                        <a:rPr lang="en-US" sz="1800" b="0" i="1" smtClean="0">
                          <a:latin typeface="Cambria Math" panose="02040503050406030204" pitchFamily="18" charset="0"/>
                        </a:rPr>
                        <m:t>]</m:t>
                      </m:r>
                    </m:oMath>
                  </m:oMathPara>
                </a14:m>
                <a:endParaRPr lang="en-US" sz="1800" dirty="0"/>
              </a:p>
              <a:p>
                <a:pPr marL="127000" indent="0">
                  <a:buNone/>
                </a:pPr>
                <a:r>
                  <a:rPr lang="en-US" sz="1800" dirty="0"/>
                  <a:t>= </a:t>
                </a:r>
                <a14:m>
                  <m:oMath xmlns:m="http://schemas.openxmlformats.org/officeDocument/2006/math">
                    <m:r>
                      <a:rPr lang="en-US" sz="1800" i="1">
                        <a:latin typeface="Cambria Math" panose="02040503050406030204" pitchFamily="18" charset="0"/>
                      </a:rPr>
                      <m:t>𝑓</m:t>
                    </m:r>
                    <m:d>
                      <m:dPr>
                        <m:ctrlPr>
                          <a:rPr lang="en-US" sz="1800" i="1">
                            <a:latin typeface="Cambria Math" panose="02040503050406030204" pitchFamily="18" charset="0"/>
                          </a:rPr>
                        </m:ctrlPr>
                      </m:dPr>
                      <m:e>
                        <m:r>
                          <a:rPr lang="en-US" sz="1800" i="1">
                            <a:latin typeface="Cambria Math" panose="02040503050406030204" pitchFamily="18" charset="0"/>
                          </a:rPr>
                          <m:t>𝑥</m:t>
                        </m:r>
                        <m:r>
                          <a:rPr lang="en-US" sz="1800" i="1">
                            <a:latin typeface="Cambria Math" panose="02040503050406030204" pitchFamily="18" charset="0"/>
                          </a:rPr>
                          <m:t>,</m:t>
                        </m:r>
                        <m:r>
                          <a:rPr lang="en-US" sz="1800" i="1">
                            <a:latin typeface="Cambria Math" panose="02040503050406030204" pitchFamily="18" charset="0"/>
                          </a:rPr>
                          <m:t>𝑦</m:t>
                        </m:r>
                      </m:e>
                    </m:d>
                    <m:r>
                      <a:rPr lang="en-US" sz="1800" b="0" i="1" smtClean="0">
                        <a:latin typeface="Cambria Math" panose="02040503050406030204" pitchFamily="18" charset="0"/>
                      </a:rPr>
                      <m:t>∗</m:t>
                    </m:r>
                  </m:oMath>
                </a14:m>
                <a:r>
                  <a:rPr lang="en-US" sz="1800" dirty="0"/>
                  <a:t>H</a:t>
                </a:r>
                <a14:m>
                  <m:oMath xmlns:m="http://schemas.openxmlformats.org/officeDocument/2006/math">
                    <m:d>
                      <m:dPr>
                        <m:ctrlPr>
                          <a:rPr lang="en-US" sz="1800" i="1">
                            <a:latin typeface="Cambria Math" panose="02040503050406030204" pitchFamily="18" charset="0"/>
                          </a:rPr>
                        </m:ctrlPr>
                      </m:dPr>
                      <m:e>
                        <m:r>
                          <a:rPr lang="en-US" sz="1800" i="1">
                            <a:latin typeface="Cambria Math" panose="02040503050406030204" pitchFamily="18" charset="0"/>
                          </a:rPr>
                          <m:t>𝑥</m:t>
                        </m:r>
                        <m:r>
                          <a:rPr lang="en-US" sz="1800" i="1">
                            <a:latin typeface="Cambria Math" panose="02040503050406030204" pitchFamily="18" charset="0"/>
                          </a:rPr>
                          <m:t>,</m:t>
                        </m:r>
                        <m:r>
                          <a:rPr lang="en-US" sz="1800" i="1">
                            <a:latin typeface="Cambria Math" panose="02040503050406030204" pitchFamily="18" charset="0"/>
                          </a:rPr>
                          <m:t>𝑦</m:t>
                        </m:r>
                      </m:e>
                    </m:d>
                  </m:oMath>
                </a14:m>
                <a:endParaRPr lang="en-US" sz="1800" dirty="0"/>
              </a:p>
              <a:p>
                <a:endParaRPr lang="en-US" dirty="0"/>
              </a:p>
              <a:p>
                <a:pPr marL="0" indent="0" algn="ctr">
                  <a:buFont typeface="Actor"/>
                  <a:buNone/>
                </a:pPr>
                <a:endParaRPr lang="en-US" dirty="0"/>
              </a:p>
              <a:p>
                <a:pPr marL="0" indent="0" algn="ctr">
                  <a:buFont typeface="Actor"/>
                  <a:buNone/>
                </a:pPr>
                <a:endParaRPr lang="en-US" dirty="0"/>
              </a:p>
              <a:p>
                <a:pPr marL="0" indent="0" algn="ctr">
                  <a:buFont typeface="Actor"/>
                  <a:buNone/>
                </a:pPr>
                <a:endParaRPr lang="en-US" dirty="0"/>
              </a:p>
              <a:p>
                <a:pPr marL="0" indent="0" algn="ctr">
                  <a:buFont typeface="Actor"/>
                  <a:buNone/>
                </a:pPr>
                <a:endParaRPr lang="en-US" dirty="0"/>
              </a:p>
              <a:p>
                <a:endParaRPr lang="en-US" dirty="0"/>
              </a:p>
            </p:txBody>
          </p:sp>
        </mc:Choice>
        <mc:Fallback xmlns="">
          <p:sp>
            <p:nvSpPr>
              <p:cNvPr id="6" name="Content Placeholder 2">
                <a:extLst>
                  <a:ext uri="{FF2B5EF4-FFF2-40B4-BE49-F238E27FC236}">
                    <a16:creationId xmlns:a16="http://schemas.microsoft.com/office/drawing/2014/main" id="{61146F7C-0EA8-4F42-AD27-B7D73678FD69}"/>
                  </a:ext>
                </a:extLst>
              </p:cNvPr>
              <p:cNvSpPr txBox="1">
                <a:spLocks noRot="1" noChangeAspect="1" noMove="1" noResize="1" noEditPoints="1" noAdjustHandles="1" noChangeArrowheads="1" noChangeShapeType="1" noTextEdit="1"/>
              </p:cNvSpPr>
              <p:nvPr/>
            </p:nvSpPr>
            <p:spPr>
              <a:xfrm>
                <a:off x="851231" y="1678469"/>
                <a:ext cx="7579519" cy="3643624"/>
              </a:xfrm>
              <a:prstGeom prst="rect">
                <a:avLst/>
              </a:prstGeom>
              <a:blipFill>
                <a:blip r:embed="rId3"/>
                <a:stretch>
                  <a:fillRect t="-9699"/>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30795425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39"/>
          <p:cNvSpPr txBox="1">
            <a:spLocks noGrp="1"/>
          </p:cNvSpPr>
          <p:nvPr>
            <p:ph type="title"/>
          </p:nvPr>
        </p:nvSpPr>
        <p:spPr>
          <a:xfrm>
            <a:off x="713250" y="539500"/>
            <a:ext cx="7717500" cy="539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800" dirty="0" err="1">
                <a:latin typeface="+mn-lt"/>
              </a:rPr>
              <a:t>Laphace</a:t>
            </a:r>
            <a:r>
              <a:rPr lang="en-US" sz="2800" dirty="0">
                <a:latin typeface="+mn-lt"/>
              </a:rPr>
              <a:t> filter</a:t>
            </a:r>
          </a:p>
        </p:txBody>
      </p:sp>
      <p:sp>
        <p:nvSpPr>
          <p:cNvPr id="404" name="Google Shape;404;p39"/>
          <p:cNvSpPr/>
          <p:nvPr/>
        </p:nvSpPr>
        <p:spPr>
          <a:xfrm rot="5400000">
            <a:off x="1681950" y="183909"/>
            <a:ext cx="43200" cy="198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 name="Picture 2">
            <a:extLst>
              <a:ext uri="{FF2B5EF4-FFF2-40B4-BE49-F238E27FC236}">
                <a16:creationId xmlns:a16="http://schemas.microsoft.com/office/drawing/2014/main" id="{D6F7B4C1-0A62-4E6B-AB20-C44D3CE75EAE}"/>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9109"/>
          <a:stretch/>
        </p:blipFill>
        <p:spPr bwMode="auto">
          <a:xfrm>
            <a:off x="570238" y="2051876"/>
            <a:ext cx="2477929" cy="14455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3">
            <a:extLst>
              <a:ext uri="{FF2B5EF4-FFF2-40B4-BE49-F238E27FC236}">
                <a16:creationId xmlns:a16="http://schemas.microsoft.com/office/drawing/2014/main" id="{C766DC10-6C82-49AF-B23A-704E4C4BF8EB}"/>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9671"/>
          <a:stretch/>
        </p:blipFill>
        <p:spPr bwMode="auto">
          <a:xfrm>
            <a:off x="3514391" y="2097977"/>
            <a:ext cx="2385727" cy="13533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4">
            <a:extLst>
              <a:ext uri="{FF2B5EF4-FFF2-40B4-BE49-F238E27FC236}">
                <a16:creationId xmlns:a16="http://schemas.microsoft.com/office/drawing/2014/main" id="{FA049368-C309-4418-82D8-CD44774E706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232231" y="2140785"/>
            <a:ext cx="2570131" cy="12677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Hộp Văn bản 1">
            <a:extLst>
              <a:ext uri="{FF2B5EF4-FFF2-40B4-BE49-F238E27FC236}">
                <a16:creationId xmlns:a16="http://schemas.microsoft.com/office/drawing/2014/main" id="{CF3FF25E-A83E-4268-8C33-99C2FA26CAB8}"/>
              </a:ext>
            </a:extLst>
          </p:cNvPr>
          <p:cNvSpPr txBox="1"/>
          <p:nvPr/>
        </p:nvSpPr>
        <p:spPr>
          <a:xfrm>
            <a:off x="1114425" y="1528763"/>
            <a:ext cx="2928938" cy="338554"/>
          </a:xfrm>
          <a:prstGeom prst="rect">
            <a:avLst/>
          </a:prstGeom>
          <a:noFill/>
        </p:spPr>
        <p:txBody>
          <a:bodyPr wrap="square" rtlCol="0">
            <a:spAutoFit/>
          </a:bodyPr>
          <a:lstStyle/>
          <a:p>
            <a:r>
              <a:rPr lang="en-US" sz="1600" dirty="0">
                <a:solidFill>
                  <a:schemeClr val="tx1"/>
                </a:solidFill>
              </a:rPr>
              <a:t>3 </a:t>
            </a:r>
            <a:r>
              <a:rPr lang="en-US" sz="1600" dirty="0" err="1">
                <a:solidFill>
                  <a:schemeClr val="tx1"/>
                </a:solidFill>
              </a:rPr>
              <a:t>loại</a:t>
            </a:r>
            <a:r>
              <a:rPr lang="en-US" sz="1600" dirty="0">
                <a:solidFill>
                  <a:schemeClr val="tx1"/>
                </a:solidFill>
              </a:rPr>
              <a:t> Mask </a:t>
            </a:r>
            <a:r>
              <a:rPr lang="en-US" sz="1600" dirty="0" err="1">
                <a:solidFill>
                  <a:schemeClr val="tx1"/>
                </a:solidFill>
              </a:rPr>
              <a:t>thường</a:t>
            </a:r>
            <a:r>
              <a:rPr lang="en-US" sz="1600" dirty="0">
                <a:solidFill>
                  <a:schemeClr val="tx1"/>
                </a:solidFill>
              </a:rPr>
              <a:t> </a:t>
            </a:r>
            <a:r>
              <a:rPr lang="en-US" sz="1600" dirty="0" err="1">
                <a:solidFill>
                  <a:schemeClr val="tx1"/>
                </a:solidFill>
              </a:rPr>
              <a:t>dùng</a:t>
            </a:r>
            <a:r>
              <a:rPr lang="en-US" sz="1600" dirty="0">
                <a:solidFill>
                  <a:schemeClr val="tx1"/>
                </a:solidFill>
              </a:rPr>
              <a:t>: </a:t>
            </a:r>
          </a:p>
        </p:txBody>
      </p:sp>
    </p:spTree>
    <p:extLst>
      <p:ext uri="{BB962C8B-B14F-4D97-AF65-F5344CB8AC3E}">
        <p14:creationId xmlns:p14="http://schemas.microsoft.com/office/powerpoint/2010/main" val="18819958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39"/>
          <p:cNvSpPr txBox="1">
            <a:spLocks noGrp="1"/>
          </p:cNvSpPr>
          <p:nvPr>
            <p:ph type="title"/>
          </p:nvPr>
        </p:nvSpPr>
        <p:spPr>
          <a:xfrm>
            <a:off x="513225" y="177033"/>
            <a:ext cx="7717500" cy="539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800" dirty="0">
                <a:latin typeface="+mn-lt"/>
              </a:rPr>
              <a:t>Canny edge detection</a:t>
            </a:r>
          </a:p>
        </p:txBody>
      </p:sp>
      <p:sp>
        <p:nvSpPr>
          <p:cNvPr id="404" name="Google Shape;404;p39"/>
          <p:cNvSpPr/>
          <p:nvPr/>
        </p:nvSpPr>
        <p:spPr>
          <a:xfrm rot="5400000">
            <a:off x="1731956" y="-201737"/>
            <a:ext cx="43200" cy="198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Hộp Văn bản 2">
            <a:extLst>
              <a:ext uri="{FF2B5EF4-FFF2-40B4-BE49-F238E27FC236}">
                <a16:creationId xmlns:a16="http://schemas.microsoft.com/office/drawing/2014/main" id="{1A12D306-BBEE-40E3-9FD8-2473BA85FC01}"/>
              </a:ext>
            </a:extLst>
          </p:cNvPr>
          <p:cNvSpPr txBox="1"/>
          <p:nvPr/>
        </p:nvSpPr>
        <p:spPr>
          <a:xfrm>
            <a:off x="982265" y="1598949"/>
            <a:ext cx="6779419" cy="1754326"/>
          </a:xfrm>
          <a:prstGeom prst="rect">
            <a:avLst/>
          </a:prstGeom>
          <a:noFill/>
        </p:spPr>
        <p:txBody>
          <a:bodyPr wrap="square" rtlCol="0">
            <a:spAutoFit/>
          </a:bodyPr>
          <a:lstStyle/>
          <a:p>
            <a:r>
              <a:rPr lang="en-US" sz="1800" dirty="0" err="1">
                <a:solidFill>
                  <a:schemeClr val="tx1"/>
                </a:solidFill>
                <a:effectLst/>
                <a:latin typeface="Times New Roman" panose="02020603050405020304" pitchFamily="18" charset="0"/>
                <a:ea typeface="Calibri" panose="020F0502020204030204" pitchFamily="34" charset="0"/>
              </a:rPr>
              <a:t>Phương</a:t>
            </a:r>
            <a:r>
              <a:rPr lang="en-US" sz="1800" dirty="0">
                <a:solidFill>
                  <a:schemeClr val="tx1"/>
                </a:solidFill>
                <a:effectLst/>
                <a:latin typeface="Times New Roman" panose="02020603050405020304" pitchFamily="18" charset="0"/>
                <a:ea typeface="Calibri" panose="020F050202020403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rPr>
              <a:t>pháp</a:t>
            </a:r>
            <a:r>
              <a:rPr lang="en-US" sz="1800" dirty="0">
                <a:solidFill>
                  <a:schemeClr val="tx1"/>
                </a:solidFill>
                <a:effectLst/>
                <a:latin typeface="Times New Roman" panose="02020603050405020304" pitchFamily="18" charset="0"/>
                <a:ea typeface="Calibri" panose="020F050202020403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rPr>
              <a:t>này</a:t>
            </a:r>
            <a:r>
              <a:rPr lang="en-US" sz="1800" dirty="0">
                <a:solidFill>
                  <a:schemeClr val="tx1"/>
                </a:solidFill>
                <a:effectLst/>
                <a:latin typeface="Times New Roman" panose="02020603050405020304" pitchFamily="18" charset="0"/>
                <a:ea typeface="Calibri" panose="020F0502020204030204" pitchFamily="34" charset="0"/>
              </a:rPr>
              <a:t> do John Canny ở </a:t>
            </a:r>
            <a:r>
              <a:rPr lang="en-US" sz="1800" dirty="0" err="1">
                <a:solidFill>
                  <a:schemeClr val="tx1"/>
                </a:solidFill>
                <a:effectLst/>
                <a:latin typeface="Times New Roman" panose="02020603050405020304" pitchFamily="18" charset="0"/>
                <a:ea typeface="Calibri" panose="020F0502020204030204" pitchFamily="34" charset="0"/>
              </a:rPr>
              <a:t>phòng</a:t>
            </a:r>
            <a:r>
              <a:rPr lang="en-US" sz="1800" dirty="0">
                <a:solidFill>
                  <a:schemeClr val="tx1"/>
                </a:solidFill>
                <a:effectLst/>
                <a:latin typeface="Times New Roman" panose="02020603050405020304" pitchFamily="18" charset="0"/>
                <a:ea typeface="Calibri" panose="020F050202020403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rPr>
              <a:t>thí</a:t>
            </a:r>
            <a:r>
              <a:rPr lang="en-US" sz="1800" dirty="0">
                <a:solidFill>
                  <a:schemeClr val="tx1"/>
                </a:solidFill>
                <a:effectLst/>
                <a:latin typeface="Times New Roman" panose="02020603050405020304" pitchFamily="18" charset="0"/>
                <a:ea typeface="Calibri" panose="020F050202020403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rPr>
              <a:t>nghiệm</a:t>
            </a:r>
            <a:r>
              <a:rPr lang="en-US" sz="1800" dirty="0">
                <a:solidFill>
                  <a:schemeClr val="tx1"/>
                </a:solidFill>
                <a:effectLst/>
                <a:latin typeface="Times New Roman" panose="02020603050405020304" pitchFamily="18" charset="0"/>
                <a:ea typeface="Calibri" panose="020F0502020204030204" pitchFamily="34" charset="0"/>
              </a:rPr>
              <a:t> MIT </a:t>
            </a:r>
            <a:r>
              <a:rPr lang="en-US" sz="1800" dirty="0" err="1">
                <a:solidFill>
                  <a:schemeClr val="tx1"/>
                </a:solidFill>
                <a:effectLst/>
                <a:latin typeface="Times New Roman" panose="02020603050405020304" pitchFamily="18" charset="0"/>
                <a:ea typeface="Calibri" panose="020F0502020204030204" pitchFamily="34" charset="0"/>
              </a:rPr>
              <a:t>khởi</a:t>
            </a:r>
            <a:r>
              <a:rPr lang="en-US" sz="1800" dirty="0">
                <a:solidFill>
                  <a:schemeClr val="tx1"/>
                </a:solidFill>
                <a:effectLst/>
                <a:latin typeface="Times New Roman" panose="02020603050405020304" pitchFamily="18" charset="0"/>
                <a:ea typeface="Calibri" panose="020F050202020403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rPr>
              <a:t>xướng</a:t>
            </a:r>
            <a:r>
              <a:rPr lang="en-US" sz="1800" dirty="0">
                <a:solidFill>
                  <a:schemeClr val="tx1"/>
                </a:solidFill>
                <a:effectLst/>
                <a:latin typeface="Times New Roman" panose="02020603050405020304" pitchFamily="18" charset="0"/>
                <a:ea typeface="Calibri" panose="020F050202020403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rPr>
              <a:t>vào</a:t>
            </a:r>
            <a:r>
              <a:rPr lang="en-US" sz="1800" dirty="0">
                <a:solidFill>
                  <a:schemeClr val="tx1"/>
                </a:solidFill>
                <a:effectLst/>
                <a:latin typeface="Times New Roman" panose="02020603050405020304" pitchFamily="18" charset="0"/>
                <a:ea typeface="Calibri" panose="020F050202020403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rPr>
              <a:t>năm</a:t>
            </a:r>
            <a:r>
              <a:rPr lang="en-US" sz="1800" dirty="0">
                <a:solidFill>
                  <a:schemeClr val="tx1"/>
                </a:solidFill>
                <a:effectLst/>
                <a:latin typeface="Times New Roman" panose="02020603050405020304" pitchFamily="18" charset="0"/>
                <a:ea typeface="Calibri" panose="020F0502020204030204" pitchFamily="34" charset="0"/>
              </a:rPr>
              <a:t> 1986. Canny </a:t>
            </a:r>
            <a:r>
              <a:rPr lang="en-US" sz="1800" dirty="0" err="1">
                <a:solidFill>
                  <a:schemeClr val="tx1"/>
                </a:solidFill>
                <a:effectLst/>
                <a:latin typeface="Times New Roman" panose="02020603050405020304" pitchFamily="18" charset="0"/>
                <a:ea typeface="Calibri" panose="020F0502020204030204" pitchFamily="34" charset="0"/>
              </a:rPr>
              <a:t>đã</a:t>
            </a:r>
            <a:r>
              <a:rPr lang="en-US" sz="1800" dirty="0">
                <a:solidFill>
                  <a:schemeClr val="tx1"/>
                </a:solidFill>
                <a:effectLst/>
                <a:latin typeface="Times New Roman" panose="02020603050405020304" pitchFamily="18" charset="0"/>
                <a:ea typeface="Calibri" panose="020F050202020403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rPr>
              <a:t>đưa</a:t>
            </a:r>
            <a:r>
              <a:rPr lang="en-US" sz="1800" dirty="0">
                <a:solidFill>
                  <a:schemeClr val="tx1"/>
                </a:solidFill>
                <a:effectLst/>
                <a:latin typeface="Times New Roman" panose="02020603050405020304" pitchFamily="18" charset="0"/>
                <a:ea typeface="Calibri" panose="020F0502020204030204" pitchFamily="34" charset="0"/>
              </a:rPr>
              <a:t> ra </a:t>
            </a:r>
            <a:r>
              <a:rPr lang="en-US" sz="1800" dirty="0" err="1">
                <a:solidFill>
                  <a:schemeClr val="tx1"/>
                </a:solidFill>
                <a:effectLst/>
                <a:latin typeface="Times New Roman" panose="02020603050405020304" pitchFamily="18" charset="0"/>
                <a:ea typeface="Calibri" panose="020F0502020204030204" pitchFamily="34" charset="0"/>
              </a:rPr>
              <a:t>một</a:t>
            </a:r>
            <a:r>
              <a:rPr lang="en-US" sz="1800" dirty="0">
                <a:solidFill>
                  <a:schemeClr val="tx1"/>
                </a:solidFill>
                <a:effectLst/>
                <a:latin typeface="Times New Roman" panose="02020603050405020304" pitchFamily="18" charset="0"/>
                <a:ea typeface="Calibri" panose="020F050202020403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rPr>
              <a:t>tập</a:t>
            </a:r>
            <a:r>
              <a:rPr lang="en-US" sz="1800" dirty="0">
                <a:solidFill>
                  <a:schemeClr val="tx1"/>
                </a:solidFill>
                <a:effectLst/>
                <a:latin typeface="Times New Roman" panose="02020603050405020304" pitchFamily="18" charset="0"/>
                <a:ea typeface="Calibri" panose="020F050202020403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rPr>
              <a:t>hợp</a:t>
            </a:r>
            <a:r>
              <a:rPr lang="en-US" sz="1800" dirty="0">
                <a:solidFill>
                  <a:schemeClr val="tx1"/>
                </a:solidFill>
                <a:effectLst/>
                <a:latin typeface="Times New Roman" panose="02020603050405020304" pitchFamily="18" charset="0"/>
                <a:ea typeface="Calibri" panose="020F050202020403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rPr>
              <a:t>các</a:t>
            </a:r>
            <a:r>
              <a:rPr lang="en-US" sz="1800" dirty="0">
                <a:solidFill>
                  <a:schemeClr val="tx1"/>
                </a:solidFill>
                <a:effectLst/>
                <a:latin typeface="Times New Roman" panose="02020603050405020304" pitchFamily="18" charset="0"/>
                <a:ea typeface="Calibri" panose="020F050202020403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rPr>
              <a:t>ràng</a:t>
            </a:r>
            <a:r>
              <a:rPr lang="en-US" sz="1800" dirty="0">
                <a:solidFill>
                  <a:schemeClr val="tx1"/>
                </a:solidFill>
                <a:effectLst/>
                <a:latin typeface="Times New Roman" panose="02020603050405020304" pitchFamily="18" charset="0"/>
                <a:ea typeface="Calibri" panose="020F050202020403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rPr>
              <a:t>buộc</a:t>
            </a:r>
            <a:r>
              <a:rPr lang="en-US" sz="1800" dirty="0">
                <a:solidFill>
                  <a:schemeClr val="tx1"/>
                </a:solidFill>
                <a:effectLst/>
                <a:latin typeface="Times New Roman" panose="02020603050405020304" pitchFamily="18" charset="0"/>
                <a:ea typeface="Calibri" panose="020F050202020403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rPr>
              <a:t>mà</a:t>
            </a:r>
            <a:r>
              <a:rPr lang="en-US" sz="1800" dirty="0">
                <a:solidFill>
                  <a:schemeClr val="tx1"/>
                </a:solidFill>
                <a:effectLst/>
                <a:latin typeface="Times New Roman" panose="02020603050405020304" pitchFamily="18" charset="0"/>
                <a:ea typeface="Calibri" panose="020F050202020403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rPr>
              <a:t>một</a:t>
            </a:r>
            <a:r>
              <a:rPr lang="en-US" sz="1800" dirty="0">
                <a:solidFill>
                  <a:schemeClr val="tx1"/>
                </a:solidFill>
                <a:effectLst/>
                <a:latin typeface="Times New Roman" panose="02020603050405020304" pitchFamily="18" charset="0"/>
                <a:ea typeface="Calibri" panose="020F050202020403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rPr>
              <a:t>phương</a:t>
            </a:r>
            <a:r>
              <a:rPr lang="en-US" sz="1800" dirty="0">
                <a:solidFill>
                  <a:schemeClr val="tx1"/>
                </a:solidFill>
                <a:effectLst/>
                <a:latin typeface="Times New Roman" panose="02020603050405020304" pitchFamily="18" charset="0"/>
                <a:ea typeface="Calibri" panose="020F050202020403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rPr>
              <a:t>pháp</a:t>
            </a:r>
            <a:r>
              <a:rPr lang="en-US" sz="1800" dirty="0">
                <a:solidFill>
                  <a:schemeClr val="tx1"/>
                </a:solidFill>
                <a:effectLst/>
                <a:latin typeface="Times New Roman" panose="02020603050405020304" pitchFamily="18" charset="0"/>
                <a:ea typeface="Calibri" panose="020F050202020403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rPr>
              <a:t>phát</a:t>
            </a:r>
            <a:r>
              <a:rPr lang="en-US" sz="1800" dirty="0">
                <a:solidFill>
                  <a:schemeClr val="tx1"/>
                </a:solidFill>
                <a:effectLst/>
                <a:latin typeface="Times New Roman" panose="02020603050405020304" pitchFamily="18" charset="0"/>
                <a:ea typeface="Calibri" panose="020F050202020403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rPr>
              <a:t>hiện</a:t>
            </a:r>
            <a:r>
              <a:rPr lang="en-US" sz="1800" dirty="0">
                <a:solidFill>
                  <a:schemeClr val="tx1"/>
                </a:solidFill>
                <a:effectLst/>
                <a:latin typeface="Times New Roman" panose="02020603050405020304" pitchFamily="18" charset="0"/>
                <a:ea typeface="Calibri" panose="020F050202020403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rPr>
              <a:t>biên</a:t>
            </a:r>
            <a:r>
              <a:rPr lang="en-US" sz="1800" dirty="0">
                <a:solidFill>
                  <a:schemeClr val="tx1"/>
                </a:solidFill>
                <a:effectLst/>
                <a:latin typeface="Times New Roman" panose="02020603050405020304" pitchFamily="18" charset="0"/>
                <a:ea typeface="Calibri" panose="020F050202020403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rPr>
              <a:t>phải</a:t>
            </a:r>
            <a:r>
              <a:rPr lang="en-US" sz="1800" dirty="0">
                <a:solidFill>
                  <a:schemeClr val="tx1"/>
                </a:solidFill>
                <a:effectLst/>
                <a:latin typeface="Times New Roman" panose="02020603050405020304" pitchFamily="18" charset="0"/>
                <a:ea typeface="Calibri" panose="020F050202020403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rPr>
              <a:t>đạt</a:t>
            </a:r>
            <a:r>
              <a:rPr lang="en-US" sz="1800" dirty="0">
                <a:solidFill>
                  <a:schemeClr val="tx1"/>
                </a:solidFill>
                <a:effectLst/>
                <a:latin typeface="Times New Roman" panose="02020603050405020304" pitchFamily="18" charset="0"/>
                <a:ea typeface="Calibri" panose="020F050202020403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rPr>
              <a:t>được</a:t>
            </a:r>
            <a:r>
              <a:rPr lang="en-US" sz="1800" dirty="0">
                <a:solidFill>
                  <a:schemeClr val="tx1"/>
                </a:solidFill>
                <a:effectLst/>
                <a:latin typeface="Times New Roman" panose="02020603050405020304" pitchFamily="18" charset="0"/>
                <a:ea typeface="Calibri" panose="020F050202020403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rPr>
              <a:t>Ông</a:t>
            </a:r>
            <a:r>
              <a:rPr lang="en-US" sz="1800" dirty="0">
                <a:solidFill>
                  <a:schemeClr val="tx1"/>
                </a:solidFill>
                <a:effectLst/>
                <a:latin typeface="Times New Roman" panose="02020603050405020304" pitchFamily="18" charset="0"/>
                <a:ea typeface="Calibri" panose="020F050202020403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rPr>
              <a:t>đã</a:t>
            </a:r>
            <a:r>
              <a:rPr lang="en-US" sz="1800" dirty="0">
                <a:solidFill>
                  <a:schemeClr val="tx1"/>
                </a:solidFill>
                <a:effectLst/>
                <a:latin typeface="Times New Roman" panose="02020603050405020304" pitchFamily="18" charset="0"/>
                <a:ea typeface="Calibri" panose="020F050202020403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rPr>
              <a:t>trình</a:t>
            </a:r>
            <a:r>
              <a:rPr lang="en-US" sz="1800" dirty="0">
                <a:solidFill>
                  <a:schemeClr val="tx1"/>
                </a:solidFill>
                <a:effectLst/>
                <a:latin typeface="Times New Roman" panose="02020603050405020304" pitchFamily="18" charset="0"/>
                <a:ea typeface="Calibri" panose="020F050202020403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rPr>
              <a:t>bày</a:t>
            </a:r>
            <a:r>
              <a:rPr lang="en-US" sz="1800" dirty="0">
                <a:solidFill>
                  <a:schemeClr val="tx1"/>
                </a:solidFill>
                <a:effectLst/>
                <a:latin typeface="Times New Roman" panose="02020603050405020304" pitchFamily="18" charset="0"/>
                <a:ea typeface="Calibri" panose="020F050202020403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rPr>
              <a:t>một</a:t>
            </a:r>
            <a:r>
              <a:rPr lang="en-US" sz="1800" dirty="0">
                <a:solidFill>
                  <a:schemeClr val="tx1"/>
                </a:solidFill>
                <a:effectLst/>
                <a:latin typeface="Times New Roman" panose="02020603050405020304" pitchFamily="18" charset="0"/>
                <a:ea typeface="Calibri" panose="020F050202020403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rPr>
              <a:t>phương</a:t>
            </a:r>
            <a:r>
              <a:rPr lang="en-US" sz="1800" dirty="0">
                <a:solidFill>
                  <a:schemeClr val="tx1"/>
                </a:solidFill>
                <a:effectLst/>
                <a:latin typeface="Times New Roman" panose="02020603050405020304" pitchFamily="18" charset="0"/>
                <a:ea typeface="Calibri" panose="020F050202020403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rPr>
              <a:t>pháp</a:t>
            </a:r>
            <a:r>
              <a:rPr lang="en-US" sz="1800" dirty="0">
                <a:solidFill>
                  <a:schemeClr val="tx1"/>
                </a:solidFill>
                <a:effectLst/>
                <a:latin typeface="Times New Roman" panose="02020603050405020304" pitchFamily="18" charset="0"/>
                <a:ea typeface="Calibri" panose="020F050202020403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rPr>
              <a:t>tối</a:t>
            </a:r>
            <a:r>
              <a:rPr lang="en-US" sz="1800" dirty="0">
                <a:solidFill>
                  <a:schemeClr val="tx1"/>
                </a:solidFill>
                <a:effectLst/>
                <a:latin typeface="Times New Roman" panose="02020603050405020304" pitchFamily="18" charset="0"/>
                <a:ea typeface="Calibri" panose="020F050202020403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rPr>
              <a:t>ưu</a:t>
            </a:r>
            <a:r>
              <a:rPr lang="en-US" sz="1800" dirty="0">
                <a:solidFill>
                  <a:schemeClr val="tx1"/>
                </a:solidFill>
                <a:effectLst/>
                <a:latin typeface="Times New Roman" panose="02020603050405020304" pitchFamily="18" charset="0"/>
                <a:ea typeface="Calibri" panose="020F050202020403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rPr>
              <a:t>nhất</a:t>
            </a:r>
            <a:r>
              <a:rPr lang="en-US" sz="1800" dirty="0">
                <a:solidFill>
                  <a:schemeClr val="tx1"/>
                </a:solidFill>
                <a:effectLst/>
                <a:latin typeface="Times New Roman" panose="02020603050405020304" pitchFamily="18" charset="0"/>
                <a:ea typeface="Calibri" panose="020F050202020403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rPr>
              <a:t>để</a:t>
            </a:r>
            <a:r>
              <a:rPr lang="en-US" sz="1800" dirty="0">
                <a:solidFill>
                  <a:schemeClr val="tx1"/>
                </a:solidFill>
                <a:effectLst/>
                <a:latin typeface="Times New Roman" panose="02020603050405020304" pitchFamily="18" charset="0"/>
                <a:ea typeface="Calibri" panose="020F050202020403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rPr>
              <a:t>thực</a:t>
            </a:r>
            <a:r>
              <a:rPr lang="en-US" sz="1800" dirty="0">
                <a:solidFill>
                  <a:schemeClr val="tx1"/>
                </a:solidFill>
                <a:effectLst/>
                <a:latin typeface="Times New Roman" panose="02020603050405020304" pitchFamily="18" charset="0"/>
                <a:ea typeface="Calibri" panose="020F050202020403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rPr>
              <a:t>hiện</a:t>
            </a:r>
            <a:r>
              <a:rPr lang="en-US" sz="1800" dirty="0">
                <a:solidFill>
                  <a:schemeClr val="tx1"/>
                </a:solidFill>
                <a:effectLst/>
                <a:latin typeface="Times New Roman" panose="02020603050405020304" pitchFamily="18" charset="0"/>
                <a:ea typeface="Calibri" panose="020F050202020403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rPr>
              <a:t>được</a:t>
            </a:r>
            <a:r>
              <a:rPr lang="en-US" sz="1800" dirty="0">
                <a:solidFill>
                  <a:schemeClr val="tx1"/>
                </a:solidFill>
                <a:effectLst/>
                <a:latin typeface="Times New Roman" panose="02020603050405020304" pitchFamily="18" charset="0"/>
                <a:ea typeface="Calibri" panose="020F050202020403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rPr>
              <a:t>các</a:t>
            </a:r>
            <a:r>
              <a:rPr lang="en-US" sz="1800" dirty="0">
                <a:solidFill>
                  <a:schemeClr val="tx1"/>
                </a:solidFill>
                <a:effectLst/>
                <a:latin typeface="Times New Roman" panose="02020603050405020304" pitchFamily="18" charset="0"/>
                <a:ea typeface="Calibri" panose="020F050202020403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rPr>
              <a:t>ràng</a:t>
            </a:r>
            <a:r>
              <a:rPr lang="en-US" sz="1800" dirty="0">
                <a:solidFill>
                  <a:schemeClr val="tx1"/>
                </a:solidFill>
                <a:effectLst/>
                <a:latin typeface="Times New Roman" panose="02020603050405020304" pitchFamily="18" charset="0"/>
                <a:ea typeface="Calibri" panose="020F050202020403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rPr>
              <a:t>buộc</a:t>
            </a:r>
            <a:r>
              <a:rPr lang="en-US" sz="1800" dirty="0">
                <a:solidFill>
                  <a:schemeClr val="tx1"/>
                </a:solidFill>
                <a:effectLst/>
                <a:latin typeface="Times New Roman" panose="02020603050405020304" pitchFamily="18" charset="0"/>
                <a:ea typeface="Calibri" panose="020F050202020403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rPr>
              <a:t>đó</a:t>
            </a:r>
            <a:r>
              <a:rPr lang="en-US" sz="1800" dirty="0">
                <a:solidFill>
                  <a:schemeClr val="tx1"/>
                </a:solidFill>
                <a:effectLst/>
                <a:latin typeface="Times New Roman" panose="02020603050405020304" pitchFamily="18" charset="0"/>
                <a:ea typeface="Calibri" panose="020F050202020403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rPr>
              <a:t>Và</a:t>
            </a:r>
            <a:r>
              <a:rPr lang="en-US" sz="1800" dirty="0">
                <a:solidFill>
                  <a:schemeClr val="tx1"/>
                </a:solidFill>
                <a:effectLst/>
                <a:latin typeface="Times New Roman" panose="02020603050405020304" pitchFamily="18" charset="0"/>
                <a:ea typeface="Calibri" panose="020F050202020403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rPr>
              <a:t>phương</a:t>
            </a:r>
            <a:r>
              <a:rPr lang="en-US" sz="1800" dirty="0">
                <a:solidFill>
                  <a:schemeClr val="tx1"/>
                </a:solidFill>
                <a:effectLst/>
                <a:latin typeface="Times New Roman" panose="02020603050405020304" pitchFamily="18" charset="0"/>
                <a:ea typeface="Calibri" panose="020F050202020403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rPr>
              <a:t>pháp</a:t>
            </a:r>
            <a:r>
              <a:rPr lang="en-US" sz="1800" dirty="0">
                <a:solidFill>
                  <a:schemeClr val="tx1"/>
                </a:solidFill>
                <a:effectLst/>
                <a:latin typeface="Times New Roman" panose="02020603050405020304" pitchFamily="18" charset="0"/>
                <a:ea typeface="Calibri" panose="020F050202020403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rPr>
              <a:t>này</a:t>
            </a:r>
            <a:r>
              <a:rPr lang="en-US" sz="1800" dirty="0">
                <a:solidFill>
                  <a:schemeClr val="tx1"/>
                </a:solidFill>
                <a:effectLst/>
                <a:latin typeface="Times New Roman" panose="02020603050405020304" pitchFamily="18" charset="0"/>
                <a:ea typeface="Calibri" panose="020F050202020403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rPr>
              <a:t>được</a:t>
            </a:r>
            <a:r>
              <a:rPr lang="en-US" sz="1800" dirty="0">
                <a:solidFill>
                  <a:schemeClr val="tx1"/>
                </a:solidFill>
                <a:effectLst/>
                <a:latin typeface="Times New Roman" panose="02020603050405020304" pitchFamily="18" charset="0"/>
                <a:ea typeface="Calibri" panose="020F050202020403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rPr>
              <a:t>gọi</a:t>
            </a:r>
            <a:r>
              <a:rPr lang="en-US" sz="1800" dirty="0">
                <a:solidFill>
                  <a:schemeClr val="tx1"/>
                </a:solidFill>
                <a:effectLst/>
                <a:latin typeface="Times New Roman" panose="02020603050405020304" pitchFamily="18" charset="0"/>
                <a:ea typeface="Calibri" panose="020F050202020403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rPr>
              <a:t>là</a:t>
            </a:r>
            <a:r>
              <a:rPr lang="en-US" sz="1800" dirty="0">
                <a:solidFill>
                  <a:schemeClr val="tx1"/>
                </a:solidFill>
                <a:effectLst/>
                <a:latin typeface="Times New Roman" panose="02020603050405020304" pitchFamily="18" charset="0"/>
                <a:ea typeface="Calibri" panose="020F050202020403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rPr>
              <a:t>phương</a:t>
            </a:r>
            <a:r>
              <a:rPr lang="en-US" sz="1800" dirty="0">
                <a:solidFill>
                  <a:schemeClr val="tx1"/>
                </a:solidFill>
                <a:effectLst/>
                <a:latin typeface="Times New Roman" panose="02020603050405020304" pitchFamily="18" charset="0"/>
                <a:ea typeface="Calibri" panose="020F050202020403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rPr>
              <a:t>pháp</a:t>
            </a:r>
            <a:r>
              <a:rPr lang="en-US" sz="1800" dirty="0">
                <a:solidFill>
                  <a:schemeClr val="tx1"/>
                </a:solidFill>
                <a:effectLst/>
                <a:latin typeface="Times New Roman" panose="02020603050405020304" pitchFamily="18" charset="0"/>
                <a:ea typeface="Calibri" panose="020F0502020204030204" pitchFamily="34" charset="0"/>
              </a:rPr>
              <a:t> Canny. </a:t>
            </a:r>
            <a:r>
              <a:rPr lang="en-US" sz="1800" dirty="0" err="1">
                <a:solidFill>
                  <a:schemeClr val="tx1"/>
                </a:solidFill>
                <a:effectLst/>
                <a:latin typeface="Times New Roman" panose="02020603050405020304" pitchFamily="18" charset="0"/>
                <a:ea typeface="Calibri" panose="020F0502020204030204" pitchFamily="34" charset="0"/>
              </a:rPr>
              <a:t>Bây</a:t>
            </a:r>
            <a:r>
              <a:rPr lang="en-US" sz="1800" dirty="0">
                <a:solidFill>
                  <a:schemeClr val="tx1"/>
                </a:solidFill>
                <a:effectLst/>
                <a:latin typeface="Times New Roman" panose="02020603050405020304" pitchFamily="18" charset="0"/>
                <a:ea typeface="Calibri" panose="020F050202020403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rPr>
              <a:t>giờ</a:t>
            </a:r>
            <a:r>
              <a:rPr lang="en-US" sz="1800" dirty="0">
                <a:solidFill>
                  <a:schemeClr val="tx1"/>
                </a:solidFill>
                <a:effectLst/>
                <a:latin typeface="Times New Roman" panose="02020603050405020304" pitchFamily="18" charset="0"/>
                <a:ea typeface="Calibri" panose="020F050202020403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rPr>
              <a:t>chúng</a:t>
            </a:r>
            <a:r>
              <a:rPr lang="en-US" sz="1800" dirty="0">
                <a:solidFill>
                  <a:schemeClr val="tx1"/>
                </a:solidFill>
                <a:effectLst/>
                <a:latin typeface="Times New Roman" panose="02020603050405020304" pitchFamily="18" charset="0"/>
                <a:ea typeface="Calibri" panose="020F0502020204030204" pitchFamily="34" charset="0"/>
              </a:rPr>
              <a:t> ta </a:t>
            </a:r>
            <a:r>
              <a:rPr lang="en-US" sz="1800" dirty="0" err="1">
                <a:solidFill>
                  <a:schemeClr val="tx1"/>
                </a:solidFill>
                <a:effectLst/>
                <a:latin typeface="Times New Roman" panose="02020603050405020304" pitchFamily="18" charset="0"/>
                <a:ea typeface="Calibri" panose="020F0502020204030204" pitchFamily="34" charset="0"/>
              </a:rPr>
              <a:t>sẽ</a:t>
            </a:r>
            <a:r>
              <a:rPr lang="en-US" sz="1800" dirty="0">
                <a:solidFill>
                  <a:schemeClr val="tx1"/>
                </a:solidFill>
                <a:effectLst/>
                <a:latin typeface="Times New Roman" panose="02020603050405020304" pitchFamily="18" charset="0"/>
                <a:ea typeface="Calibri" panose="020F050202020403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rPr>
              <a:t>tìm</a:t>
            </a:r>
            <a:r>
              <a:rPr lang="en-US" sz="1800" dirty="0">
                <a:solidFill>
                  <a:schemeClr val="tx1"/>
                </a:solidFill>
                <a:effectLst/>
                <a:latin typeface="Times New Roman" panose="02020603050405020304" pitchFamily="18" charset="0"/>
                <a:ea typeface="Calibri" panose="020F050202020403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rPr>
              <a:t>hiểu</a:t>
            </a:r>
            <a:r>
              <a:rPr lang="en-US" sz="1800" dirty="0">
                <a:solidFill>
                  <a:schemeClr val="tx1"/>
                </a:solidFill>
                <a:effectLst/>
                <a:latin typeface="Times New Roman" panose="02020603050405020304" pitchFamily="18" charset="0"/>
                <a:ea typeface="Calibri" panose="020F050202020403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rPr>
              <a:t>hoạt</a:t>
            </a:r>
            <a:r>
              <a:rPr lang="en-US" sz="1800" dirty="0">
                <a:solidFill>
                  <a:schemeClr val="tx1"/>
                </a:solidFill>
                <a:effectLst/>
                <a:latin typeface="Times New Roman" panose="02020603050405020304" pitchFamily="18" charset="0"/>
                <a:ea typeface="Calibri" panose="020F050202020403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rPr>
              <a:t>động</a:t>
            </a:r>
            <a:r>
              <a:rPr lang="en-US" sz="1800" dirty="0">
                <a:solidFill>
                  <a:schemeClr val="tx1"/>
                </a:solidFill>
                <a:effectLst/>
                <a:latin typeface="Times New Roman" panose="02020603050405020304" pitchFamily="18" charset="0"/>
                <a:ea typeface="Calibri" panose="020F050202020403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rPr>
              <a:t>và</a:t>
            </a:r>
            <a:r>
              <a:rPr lang="en-US" sz="1800" dirty="0">
                <a:solidFill>
                  <a:schemeClr val="tx1"/>
                </a:solidFill>
                <a:effectLst/>
                <a:latin typeface="Times New Roman" panose="02020603050405020304" pitchFamily="18" charset="0"/>
                <a:ea typeface="Calibri" panose="020F050202020403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rPr>
              <a:t>triển</a:t>
            </a:r>
            <a:r>
              <a:rPr lang="en-US" sz="1800" dirty="0">
                <a:solidFill>
                  <a:schemeClr val="tx1"/>
                </a:solidFill>
                <a:effectLst/>
                <a:latin typeface="Times New Roman" panose="02020603050405020304" pitchFamily="18" charset="0"/>
                <a:ea typeface="Calibri" panose="020F050202020403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rPr>
              <a:t>khai</a:t>
            </a:r>
            <a:r>
              <a:rPr lang="en-US" sz="1800" dirty="0">
                <a:solidFill>
                  <a:schemeClr val="tx1"/>
                </a:solidFill>
                <a:effectLst/>
                <a:latin typeface="Times New Roman" panose="02020603050405020304" pitchFamily="18" charset="0"/>
                <a:ea typeface="Calibri" panose="020F050202020403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rPr>
              <a:t>của</a:t>
            </a:r>
            <a:r>
              <a:rPr lang="en-US" sz="1800" dirty="0">
                <a:solidFill>
                  <a:schemeClr val="tx1"/>
                </a:solidFill>
                <a:effectLst/>
                <a:latin typeface="Times New Roman" panose="02020603050405020304" pitchFamily="18" charset="0"/>
                <a:ea typeface="Calibri" panose="020F050202020403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rPr>
              <a:t>thuật</a:t>
            </a:r>
            <a:r>
              <a:rPr lang="en-US" sz="1800" dirty="0">
                <a:solidFill>
                  <a:schemeClr val="tx1"/>
                </a:solidFill>
                <a:effectLst/>
                <a:latin typeface="Times New Roman" panose="02020603050405020304" pitchFamily="18" charset="0"/>
                <a:ea typeface="Calibri" panose="020F050202020403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rPr>
              <a:t>toán</a:t>
            </a:r>
            <a:r>
              <a:rPr lang="en-US" sz="1800" dirty="0">
                <a:solidFill>
                  <a:schemeClr val="tx1"/>
                </a:solidFill>
                <a:effectLst/>
                <a:latin typeface="Times New Roman" panose="02020603050405020304" pitchFamily="18" charset="0"/>
                <a:ea typeface="Calibri" panose="020F050202020403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rPr>
              <a:t>này</a:t>
            </a:r>
            <a:endParaRPr lang="en-US" dirty="0">
              <a:solidFill>
                <a:schemeClr val="tx1"/>
              </a:solidFill>
            </a:endParaRPr>
          </a:p>
        </p:txBody>
      </p:sp>
    </p:spTree>
    <p:extLst>
      <p:ext uri="{BB962C8B-B14F-4D97-AF65-F5344CB8AC3E}">
        <p14:creationId xmlns:p14="http://schemas.microsoft.com/office/powerpoint/2010/main" val="21670570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39"/>
          <p:cNvSpPr txBox="1">
            <a:spLocks noGrp="1"/>
          </p:cNvSpPr>
          <p:nvPr>
            <p:ph type="title"/>
          </p:nvPr>
        </p:nvSpPr>
        <p:spPr>
          <a:xfrm>
            <a:off x="513225" y="177033"/>
            <a:ext cx="7717500" cy="539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800" dirty="0">
                <a:latin typeface="+mn-lt"/>
              </a:rPr>
              <a:t>Canny edge detection</a:t>
            </a:r>
          </a:p>
        </p:txBody>
      </p:sp>
      <p:sp>
        <p:nvSpPr>
          <p:cNvPr id="404" name="Google Shape;404;p39"/>
          <p:cNvSpPr/>
          <p:nvPr/>
        </p:nvSpPr>
        <p:spPr>
          <a:xfrm rot="5400000">
            <a:off x="1731956" y="-201737"/>
            <a:ext cx="43200" cy="198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Hộp Văn bản 1">
            <a:extLst>
              <a:ext uri="{FF2B5EF4-FFF2-40B4-BE49-F238E27FC236}">
                <a16:creationId xmlns:a16="http://schemas.microsoft.com/office/drawing/2014/main" id="{6B38A36C-46E4-4435-AB5F-AFFA183C9BDB}"/>
              </a:ext>
            </a:extLst>
          </p:cNvPr>
          <p:cNvSpPr txBox="1"/>
          <p:nvPr/>
        </p:nvSpPr>
        <p:spPr>
          <a:xfrm>
            <a:off x="1250156" y="1550194"/>
            <a:ext cx="4629150" cy="2320764"/>
          </a:xfrm>
          <a:prstGeom prst="rect">
            <a:avLst/>
          </a:prstGeom>
          <a:noFill/>
        </p:spPr>
        <p:txBody>
          <a:bodyPr wrap="square" rtlCol="0">
            <a:spAutoFit/>
          </a:bodyPr>
          <a:lstStyle/>
          <a:p>
            <a:pPr algn="just">
              <a:lnSpc>
                <a:spcPct val="107000"/>
              </a:lnSpc>
              <a:spcAft>
                <a:spcPts val="800"/>
              </a:spcAft>
            </a:pPr>
            <a:r>
              <a:rPr lang="en-US" sz="2000" b="1" dirty="0" err="1">
                <a:solidFill>
                  <a:schemeClr val="tx2">
                    <a:lumMod val="75000"/>
                  </a:schemeClr>
                </a:solidFill>
                <a:effectLst/>
                <a:latin typeface="Times New Roman" panose="02020603050405020304" pitchFamily="18" charset="0"/>
                <a:ea typeface="Calibri" panose="020F0502020204030204" pitchFamily="34" charset="0"/>
                <a:cs typeface="Arial" panose="020B0604020202020204" pitchFamily="34" charset="0"/>
              </a:rPr>
              <a:t>Các</a:t>
            </a:r>
            <a:r>
              <a:rPr lang="en-US" sz="2000" b="1" dirty="0">
                <a:solidFill>
                  <a:schemeClr val="tx2">
                    <a:lumMod val="75000"/>
                  </a:schemeClr>
                </a:solidFill>
                <a:effectLst/>
                <a:latin typeface="Times New Roman" panose="02020603050405020304" pitchFamily="18" charset="0"/>
                <a:ea typeface="Calibri" panose="020F0502020204030204" pitchFamily="34" charset="0"/>
                <a:cs typeface="Arial" panose="020B0604020202020204" pitchFamily="34" charset="0"/>
              </a:rPr>
              <a:t> </a:t>
            </a:r>
            <a:r>
              <a:rPr lang="en-US" sz="2000" b="1" dirty="0" err="1">
                <a:solidFill>
                  <a:schemeClr val="tx2">
                    <a:lumMod val="75000"/>
                  </a:schemeClr>
                </a:solidFill>
                <a:effectLst/>
                <a:latin typeface="Times New Roman" panose="02020603050405020304" pitchFamily="18" charset="0"/>
                <a:ea typeface="Calibri" panose="020F0502020204030204" pitchFamily="34" charset="0"/>
                <a:cs typeface="Arial" panose="020B0604020202020204" pitchFamily="34" charset="0"/>
              </a:rPr>
              <a:t>bước</a:t>
            </a:r>
            <a:r>
              <a:rPr lang="en-US" sz="2000" b="1" dirty="0">
                <a:solidFill>
                  <a:schemeClr val="tx2">
                    <a:lumMod val="75000"/>
                  </a:schemeClr>
                </a:solidFill>
                <a:effectLst/>
                <a:latin typeface="Times New Roman" panose="02020603050405020304" pitchFamily="18" charset="0"/>
                <a:ea typeface="Calibri" panose="020F0502020204030204" pitchFamily="34" charset="0"/>
                <a:cs typeface="Arial" panose="020B0604020202020204" pitchFamily="34" charset="0"/>
              </a:rPr>
              <a:t> </a:t>
            </a:r>
            <a:r>
              <a:rPr lang="en-US" sz="2000" b="1" dirty="0" err="1">
                <a:solidFill>
                  <a:schemeClr val="tx2">
                    <a:lumMod val="75000"/>
                  </a:schemeClr>
                </a:solidFill>
                <a:effectLst/>
                <a:latin typeface="Times New Roman" panose="02020603050405020304" pitchFamily="18" charset="0"/>
                <a:ea typeface="Calibri" panose="020F0502020204030204" pitchFamily="34" charset="0"/>
                <a:cs typeface="Arial" panose="020B0604020202020204" pitchFamily="34" charset="0"/>
              </a:rPr>
              <a:t>cơ</a:t>
            </a:r>
            <a:r>
              <a:rPr lang="en-US" sz="2000" b="1" dirty="0">
                <a:solidFill>
                  <a:schemeClr val="tx2">
                    <a:lumMod val="75000"/>
                  </a:schemeClr>
                </a:solidFill>
                <a:effectLst/>
                <a:latin typeface="Times New Roman" panose="02020603050405020304" pitchFamily="18" charset="0"/>
                <a:ea typeface="Calibri" panose="020F0502020204030204" pitchFamily="34" charset="0"/>
                <a:cs typeface="Arial" panose="020B0604020202020204" pitchFamily="34" charset="0"/>
              </a:rPr>
              <a:t> </a:t>
            </a:r>
            <a:r>
              <a:rPr lang="en-US" sz="2000" b="1" dirty="0" err="1">
                <a:solidFill>
                  <a:schemeClr val="tx2">
                    <a:lumMod val="75000"/>
                  </a:schemeClr>
                </a:solidFill>
                <a:effectLst/>
                <a:latin typeface="Times New Roman" panose="02020603050405020304" pitchFamily="18" charset="0"/>
                <a:ea typeface="Calibri" panose="020F0502020204030204" pitchFamily="34" charset="0"/>
                <a:cs typeface="Arial" panose="020B0604020202020204" pitchFamily="34" charset="0"/>
              </a:rPr>
              <a:t>bản</a:t>
            </a:r>
            <a:r>
              <a:rPr lang="en-US" sz="2000" b="1" dirty="0">
                <a:solidFill>
                  <a:schemeClr val="tx2">
                    <a:lumMod val="75000"/>
                  </a:schemeClr>
                </a:solidFill>
                <a:effectLst/>
                <a:latin typeface="Times New Roman" panose="02020603050405020304" pitchFamily="18" charset="0"/>
                <a:ea typeface="Calibri" panose="020F0502020204030204" pitchFamily="34" charset="0"/>
                <a:cs typeface="Arial" panose="020B0604020202020204" pitchFamily="34" charset="0"/>
              </a:rPr>
              <a:t> </a:t>
            </a:r>
            <a:r>
              <a:rPr lang="en-US" sz="2000" b="1" dirty="0" err="1">
                <a:solidFill>
                  <a:schemeClr val="tx2">
                    <a:lumMod val="75000"/>
                  </a:schemeClr>
                </a:solidFill>
                <a:effectLst/>
                <a:latin typeface="Times New Roman" panose="02020603050405020304" pitchFamily="18" charset="0"/>
                <a:ea typeface="Calibri" panose="020F0502020204030204" pitchFamily="34" charset="0"/>
                <a:cs typeface="Arial" panose="020B0604020202020204" pitchFamily="34" charset="0"/>
              </a:rPr>
              <a:t>liên</a:t>
            </a:r>
            <a:r>
              <a:rPr lang="en-US" sz="2000" b="1" dirty="0">
                <a:solidFill>
                  <a:schemeClr val="tx2">
                    <a:lumMod val="75000"/>
                  </a:schemeClr>
                </a:solidFill>
                <a:effectLst/>
                <a:latin typeface="Times New Roman" panose="02020603050405020304" pitchFamily="18" charset="0"/>
                <a:ea typeface="Calibri" panose="020F0502020204030204" pitchFamily="34" charset="0"/>
                <a:cs typeface="Arial" panose="020B0604020202020204" pitchFamily="34" charset="0"/>
              </a:rPr>
              <a:t> </a:t>
            </a:r>
            <a:r>
              <a:rPr lang="en-US" sz="2000" b="1" dirty="0" err="1">
                <a:solidFill>
                  <a:schemeClr val="tx2">
                    <a:lumMod val="75000"/>
                  </a:schemeClr>
                </a:solidFill>
                <a:effectLst/>
                <a:latin typeface="Times New Roman" panose="02020603050405020304" pitchFamily="18" charset="0"/>
                <a:ea typeface="Calibri" panose="020F0502020204030204" pitchFamily="34" charset="0"/>
                <a:cs typeface="Arial" panose="020B0604020202020204" pitchFamily="34" charset="0"/>
              </a:rPr>
              <a:t>quan</a:t>
            </a:r>
            <a:r>
              <a:rPr lang="en-US" sz="2000" b="1" dirty="0">
                <a:solidFill>
                  <a:schemeClr val="tx2">
                    <a:lumMod val="75000"/>
                  </a:schemeClr>
                </a:solidFill>
                <a:effectLst/>
                <a:latin typeface="Times New Roman" panose="02020603050405020304" pitchFamily="18" charset="0"/>
                <a:ea typeface="Calibri" panose="020F0502020204030204" pitchFamily="34" charset="0"/>
                <a:cs typeface="Arial" panose="020B0604020202020204" pitchFamily="34" charset="0"/>
              </a:rPr>
              <a:t> </a:t>
            </a:r>
            <a:r>
              <a:rPr lang="en-US" sz="2000" b="1" dirty="0" err="1">
                <a:solidFill>
                  <a:schemeClr val="tx2">
                    <a:lumMod val="75000"/>
                  </a:schemeClr>
                </a:solidFill>
                <a:effectLst/>
                <a:latin typeface="Times New Roman" panose="02020603050405020304" pitchFamily="18" charset="0"/>
                <a:ea typeface="Calibri" panose="020F0502020204030204" pitchFamily="34" charset="0"/>
                <a:cs typeface="Arial" panose="020B0604020202020204" pitchFamily="34" charset="0"/>
              </a:rPr>
              <a:t>đến</a:t>
            </a:r>
            <a:r>
              <a:rPr lang="en-US" sz="2000" b="1" dirty="0">
                <a:solidFill>
                  <a:schemeClr val="tx2">
                    <a:lumMod val="75000"/>
                  </a:schemeClr>
                </a:solidFill>
                <a:effectLst/>
                <a:latin typeface="Times New Roman" panose="02020603050405020304" pitchFamily="18" charset="0"/>
                <a:ea typeface="Calibri" panose="020F0502020204030204" pitchFamily="34" charset="0"/>
                <a:cs typeface="Arial" panose="020B0604020202020204" pitchFamily="34" charset="0"/>
              </a:rPr>
              <a:t> </a:t>
            </a:r>
            <a:r>
              <a:rPr lang="en-US" sz="2000" b="1" dirty="0" err="1">
                <a:solidFill>
                  <a:schemeClr val="tx2">
                    <a:lumMod val="75000"/>
                  </a:schemeClr>
                </a:solidFill>
                <a:effectLst/>
                <a:latin typeface="Times New Roman" panose="02020603050405020304" pitchFamily="18" charset="0"/>
                <a:ea typeface="Calibri" panose="020F0502020204030204" pitchFamily="34" charset="0"/>
                <a:cs typeface="Arial" panose="020B0604020202020204" pitchFamily="34" charset="0"/>
              </a:rPr>
              <a:t>thuật</a:t>
            </a:r>
            <a:r>
              <a:rPr lang="en-US" sz="2000" b="1" dirty="0">
                <a:solidFill>
                  <a:schemeClr val="tx2">
                    <a:lumMod val="75000"/>
                  </a:schemeClr>
                </a:solidFill>
                <a:effectLst/>
                <a:latin typeface="Times New Roman" panose="02020603050405020304" pitchFamily="18" charset="0"/>
                <a:ea typeface="Calibri" panose="020F0502020204030204" pitchFamily="34" charset="0"/>
                <a:cs typeface="Arial" panose="020B0604020202020204" pitchFamily="34" charset="0"/>
              </a:rPr>
              <a:t> </a:t>
            </a:r>
            <a:r>
              <a:rPr lang="en-US" sz="2000" b="1" dirty="0" err="1">
                <a:solidFill>
                  <a:schemeClr val="tx2">
                    <a:lumMod val="75000"/>
                  </a:schemeClr>
                </a:solidFill>
                <a:effectLst/>
                <a:latin typeface="Times New Roman" panose="02020603050405020304" pitchFamily="18" charset="0"/>
                <a:ea typeface="Calibri" panose="020F0502020204030204" pitchFamily="34" charset="0"/>
                <a:cs typeface="Arial" panose="020B0604020202020204" pitchFamily="34" charset="0"/>
              </a:rPr>
              <a:t>toán</a:t>
            </a:r>
            <a:r>
              <a:rPr lang="en-US" sz="2000" b="1" dirty="0">
                <a:solidFill>
                  <a:schemeClr val="tx2">
                    <a:lumMod val="75000"/>
                  </a:schemeClr>
                </a:solidFill>
                <a:effectLst/>
                <a:latin typeface="Times New Roman" panose="02020603050405020304" pitchFamily="18" charset="0"/>
                <a:ea typeface="Calibri" panose="020F0502020204030204" pitchFamily="34" charset="0"/>
                <a:cs typeface="Arial" panose="020B0604020202020204" pitchFamily="34" charset="0"/>
              </a:rPr>
              <a:t> </a:t>
            </a:r>
            <a:r>
              <a:rPr lang="en-US" sz="2000" b="1" dirty="0" err="1">
                <a:solidFill>
                  <a:schemeClr val="tx2">
                    <a:lumMod val="75000"/>
                  </a:schemeClr>
                </a:solidFill>
                <a:effectLst/>
                <a:latin typeface="Times New Roman" panose="02020603050405020304" pitchFamily="18" charset="0"/>
                <a:ea typeface="Calibri" panose="020F0502020204030204" pitchFamily="34" charset="0"/>
                <a:cs typeface="Arial" panose="020B0604020202020204" pitchFamily="34" charset="0"/>
              </a:rPr>
              <a:t>này</a:t>
            </a:r>
            <a:r>
              <a:rPr lang="en-US" sz="2000" b="1" dirty="0">
                <a:solidFill>
                  <a:schemeClr val="tx2">
                    <a:lumMod val="75000"/>
                  </a:schemeClr>
                </a:solidFill>
                <a:effectLst/>
                <a:latin typeface="Times New Roman" panose="02020603050405020304" pitchFamily="18" charset="0"/>
                <a:ea typeface="Calibri" panose="020F0502020204030204" pitchFamily="34" charset="0"/>
                <a:cs typeface="Arial" panose="020B0604020202020204" pitchFamily="34" charset="0"/>
              </a:rPr>
              <a:t>:</a:t>
            </a:r>
            <a:endParaRPr lang="en-US" sz="2000" b="1" dirty="0">
              <a:solidFill>
                <a:schemeClr val="tx2">
                  <a:lumMod val="75000"/>
                </a:schemeClr>
              </a:solidFill>
              <a:effectLst/>
              <a:latin typeface="Calibri" panose="020F0502020204030204" pitchFamily="34" charset="0"/>
              <a:ea typeface="Calibri" panose="020F0502020204030204" pitchFamily="34" charset="0"/>
              <a:cs typeface="Arial" panose="020B0604020202020204" pitchFamily="34" charset="0"/>
            </a:endParaRPr>
          </a:p>
          <a:p>
            <a:pPr marL="342900" lvl="0" indent="-342900" algn="just">
              <a:lnSpc>
                <a:spcPct val="107000"/>
              </a:lnSpc>
              <a:buClr>
                <a:schemeClr val="tx1"/>
              </a:buClr>
              <a:buFont typeface="Courier New" panose="02070309020205020404" pitchFamily="49" charset="0"/>
              <a:buChar char="o"/>
            </a:pPr>
            <a:r>
              <a:rPr lang="en-US" sz="1800" dirty="0" err="1">
                <a:solidFill>
                  <a:schemeClr val="tx1"/>
                </a:solidFill>
                <a:effectLst/>
                <a:latin typeface="Times New Roman" panose="02020603050405020304" pitchFamily="18" charset="0"/>
                <a:ea typeface="Calibri" panose="020F0502020204030204" pitchFamily="34" charset="0"/>
                <a:cs typeface="Arial" panose="020B0604020202020204" pitchFamily="34" charset="0"/>
              </a:rPr>
              <a:t>Giảm</a:t>
            </a:r>
            <a:r>
              <a:rPr lang="en-US" sz="1800" dirty="0">
                <a:solidFill>
                  <a:schemeClr val="tx1"/>
                </a:solidFill>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cs typeface="Arial" panose="020B0604020202020204" pitchFamily="34" charset="0"/>
              </a:rPr>
              <a:t>tiếng</a:t>
            </a:r>
            <a:r>
              <a:rPr lang="en-US" sz="1800" dirty="0">
                <a:solidFill>
                  <a:schemeClr val="tx1"/>
                </a:solidFill>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cs typeface="Arial" panose="020B0604020202020204" pitchFamily="34" charset="0"/>
              </a:rPr>
              <a:t>ồn</a:t>
            </a:r>
            <a:r>
              <a:rPr lang="en-US" sz="1800" dirty="0">
                <a:solidFill>
                  <a:schemeClr val="tx1"/>
                </a:solidFill>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cs typeface="Arial" panose="020B0604020202020204" pitchFamily="34" charset="0"/>
              </a:rPr>
              <a:t>bằng</a:t>
            </a:r>
            <a:r>
              <a:rPr lang="en-US" sz="1800" dirty="0">
                <a:solidFill>
                  <a:schemeClr val="tx1"/>
                </a:solidFill>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cs typeface="Arial" panose="020B0604020202020204" pitchFamily="34" charset="0"/>
              </a:rPr>
              <a:t>bộ</a:t>
            </a:r>
            <a:r>
              <a:rPr lang="en-US" sz="1800" dirty="0">
                <a:solidFill>
                  <a:schemeClr val="tx1"/>
                </a:solidFill>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cs typeface="Arial" panose="020B0604020202020204" pitchFamily="34" charset="0"/>
              </a:rPr>
              <a:t>lọc</a:t>
            </a:r>
            <a:r>
              <a:rPr lang="en-US" sz="1800" dirty="0">
                <a:solidFill>
                  <a:schemeClr val="tx1"/>
                </a:solidFill>
                <a:effectLst/>
                <a:latin typeface="Times New Roman" panose="02020603050405020304" pitchFamily="18" charset="0"/>
                <a:ea typeface="Calibri" panose="020F0502020204030204" pitchFamily="34" charset="0"/>
                <a:cs typeface="Arial" panose="020B0604020202020204" pitchFamily="34" charset="0"/>
              </a:rPr>
              <a:t> Gaussian</a:t>
            </a:r>
            <a:endParaRPr lang="en-US" sz="1800"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p>
            <a:pPr marL="342900" lvl="0" indent="-342900" algn="just">
              <a:lnSpc>
                <a:spcPct val="107000"/>
              </a:lnSpc>
              <a:buClr>
                <a:schemeClr val="tx1"/>
              </a:buClr>
              <a:buFont typeface="Courier New" panose="02070309020205020404" pitchFamily="49" charset="0"/>
              <a:buChar char="o"/>
            </a:pPr>
            <a:r>
              <a:rPr lang="en-US" sz="1800" dirty="0" err="1">
                <a:solidFill>
                  <a:schemeClr val="tx1"/>
                </a:solidFill>
                <a:effectLst/>
                <a:latin typeface="Times New Roman" panose="02020603050405020304" pitchFamily="18" charset="0"/>
                <a:ea typeface="Calibri" panose="020F0502020204030204" pitchFamily="34" charset="0"/>
                <a:cs typeface="Arial" panose="020B0604020202020204" pitchFamily="34" charset="0"/>
              </a:rPr>
              <a:t>Tính</a:t>
            </a:r>
            <a:r>
              <a:rPr lang="en-US" sz="1800" dirty="0">
                <a:solidFill>
                  <a:schemeClr val="tx1"/>
                </a:solidFill>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cs typeface="Arial" panose="020B0604020202020204" pitchFamily="34" charset="0"/>
              </a:rPr>
              <a:t>toán</a:t>
            </a:r>
            <a:r>
              <a:rPr lang="en-US" sz="1800" dirty="0">
                <a:solidFill>
                  <a:schemeClr val="tx1"/>
                </a:solidFill>
                <a:effectLst/>
                <a:latin typeface="Times New Roman" panose="02020603050405020304" pitchFamily="18" charset="0"/>
                <a:ea typeface="Calibri" panose="020F0502020204030204" pitchFamily="34" charset="0"/>
                <a:cs typeface="Arial" panose="020B0604020202020204" pitchFamily="34" charset="0"/>
              </a:rPr>
              <a:t> </a:t>
            </a:r>
            <a:r>
              <a:rPr lang="en-US" sz="1800" dirty="0">
                <a:solidFill>
                  <a:schemeClr val="tx1"/>
                </a:solidFill>
                <a:latin typeface="Times New Roman" panose="02020603050405020304" pitchFamily="18" charset="0"/>
                <a:ea typeface="Calibri" panose="020F0502020204030204" pitchFamily="34" charset="0"/>
                <a:cs typeface="Arial" panose="020B0604020202020204" pitchFamily="34" charset="0"/>
              </a:rPr>
              <a:t>gradient</a:t>
            </a:r>
            <a:r>
              <a:rPr lang="en-US" sz="1800" dirty="0">
                <a:solidFill>
                  <a:schemeClr val="tx1"/>
                </a:solidFill>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cs typeface="Arial" panose="020B0604020202020204" pitchFamily="34" charset="0"/>
              </a:rPr>
              <a:t>dọc</a:t>
            </a:r>
            <a:r>
              <a:rPr lang="en-US" sz="1800" dirty="0">
                <a:solidFill>
                  <a:schemeClr val="tx1"/>
                </a:solidFill>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cs typeface="Arial" panose="020B0604020202020204" pitchFamily="34" charset="0"/>
              </a:rPr>
              <a:t>theo</a:t>
            </a:r>
            <a:r>
              <a:rPr lang="en-US" sz="1800" dirty="0">
                <a:solidFill>
                  <a:schemeClr val="tx1"/>
                </a:solidFill>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cs typeface="Arial" panose="020B0604020202020204" pitchFamily="34" charset="0"/>
              </a:rPr>
              <a:t>trục</a:t>
            </a:r>
            <a:r>
              <a:rPr lang="en-US" sz="1800" dirty="0">
                <a:solidFill>
                  <a:schemeClr val="tx1"/>
                </a:solidFill>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cs typeface="Arial" panose="020B0604020202020204" pitchFamily="34" charset="0"/>
              </a:rPr>
              <a:t>ngang</a:t>
            </a:r>
            <a:r>
              <a:rPr lang="en-US" sz="1800" dirty="0">
                <a:solidFill>
                  <a:schemeClr val="tx1"/>
                </a:solidFill>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cs typeface="Arial" panose="020B0604020202020204" pitchFamily="34" charset="0"/>
              </a:rPr>
              <a:t>và</a:t>
            </a:r>
            <a:r>
              <a:rPr lang="en-US" sz="1800" dirty="0">
                <a:solidFill>
                  <a:schemeClr val="tx1"/>
                </a:solidFill>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cs typeface="Arial" panose="020B0604020202020204" pitchFamily="34" charset="0"/>
              </a:rPr>
              <a:t>trục</a:t>
            </a:r>
            <a:r>
              <a:rPr lang="en-US" sz="1800" dirty="0">
                <a:solidFill>
                  <a:schemeClr val="tx1"/>
                </a:solidFill>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cs typeface="Arial" panose="020B0604020202020204" pitchFamily="34" charset="0"/>
              </a:rPr>
              <a:t>dọc</a:t>
            </a:r>
            <a:endParaRPr lang="en-US" sz="1800"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p>
            <a:pPr marL="342900" lvl="0" indent="-342900" algn="just">
              <a:lnSpc>
                <a:spcPct val="107000"/>
              </a:lnSpc>
              <a:buClr>
                <a:schemeClr val="tx1"/>
              </a:buClr>
              <a:buFont typeface="Courier New" panose="02070309020205020404" pitchFamily="49" charset="0"/>
              <a:buChar char="o"/>
            </a:pPr>
            <a:r>
              <a:rPr lang="en-US" sz="1800" dirty="0" err="1">
                <a:solidFill>
                  <a:schemeClr val="tx1"/>
                </a:solidFill>
                <a:effectLst/>
                <a:latin typeface="Times New Roman" panose="02020603050405020304" pitchFamily="18" charset="0"/>
                <a:ea typeface="Calibri" panose="020F0502020204030204" pitchFamily="34" charset="0"/>
                <a:cs typeface="Arial" panose="020B0604020202020204" pitchFamily="34" charset="0"/>
              </a:rPr>
              <a:t>Không</a:t>
            </a:r>
            <a:r>
              <a:rPr lang="en-US" sz="1800" dirty="0">
                <a:solidFill>
                  <a:schemeClr val="tx1"/>
                </a:solidFill>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cs typeface="Arial" panose="020B0604020202020204" pitchFamily="34" charset="0"/>
              </a:rPr>
              <a:t>triệt</a:t>
            </a:r>
            <a:r>
              <a:rPr lang="en-US" sz="1800" dirty="0">
                <a:solidFill>
                  <a:schemeClr val="tx1"/>
                </a:solidFill>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cs typeface="Arial" panose="020B0604020202020204" pitchFamily="34" charset="0"/>
              </a:rPr>
              <a:t>tiêu</a:t>
            </a:r>
            <a:r>
              <a:rPr lang="en-US" sz="1800" dirty="0">
                <a:solidFill>
                  <a:schemeClr val="tx1"/>
                </a:solidFill>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cs typeface="Arial" panose="020B0604020202020204" pitchFamily="34" charset="0"/>
              </a:rPr>
              <a:t>tối</a:t>
            </a:r>
            <a:r>
              <a:rPr lang="en-US" sz="1800" dirty="0">
                <a:solidFill>
                  <a:schemeClr val="tx1"/>
                </a:solidFill>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cs typeface="Arial" panose="020B0604020202020204" pitchFamily="34" charset="0"/>
              </a:rPr>
              <a:t>đa</a:t>
            </a:r>
            <a:r>
              <a:rPr lang="en-US" sz="1800" dirty="0">
                <a:solidFill>
                  <a:schemeClr val="tx1"/>
                </a:solidFill>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cs typeface="Arial" panose="020B0604020202020204" pitchFamily="34" charset="0"/>
              </a:rPr>
              <a:t>các</a:t>
            </a:r>
            <a:r>
              <a:rPr lang="en-US" sz="1800" dirty="0">
                <a:solidFill>
                  <a:schemeClr val="tx1"/>
                </a:solidFill>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cs typeface="Arial" panose="020B0604020202020204" pitchFamily="34" charset="0"/>
              </a:rPr>
              <a:t>cạnh</a:t>
            </a:r>
            <a:r>
              <a:rPr lang="en-US" sz="1800" dirty="0">
                <a:solidFill>
                  <a:schemeClr val="tx1"/>
                </a:solidFill>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cs typeface="Arial" panose="020B0604020202020204" pitchFamily="34" charset="0"/>
              </a:rPr>
              <a:t>giả</a:t>
            </a:r>
            <a:endParaRPr lang="en-US" sz="1800"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p>
            <a:pPr marL="342900" lvl="0" indent="-342900" algn="just">
              <a:lnSpc>
                <a:spcPct val="107000"/>
              </a:lnSpc>
              <a:spcAft>
                <a:spcPts val="800"/>
              </a:spcAft>
              <a:buClr>
                <a:schemeClr val="tx1"/>
              </a:buClr>
              <a:buFont typeface="Courier New" panose="02070309020205020404" pitchFamily="49" charset="0"/>
              <a:buChar char="o"/>
            </a:pPr>
            <a:r>
              <a:rPr lang="en-US" sz="1800" dirty="0" err="1">
                <a:solidFill>
                  <a:schemeClr val="tx1"/>
                </a:solidFill>
                <a:effectLst/>
                <a:latin typeface="Times New Roman" panose="02020603050405020304" pitchFamily="18" charset="0"/>
                <a:ea typeface="Calibri" panose="020F0502020204030204" pitchFamily="34" charset="0"/>
                <a:cs typeface="Arial" panose="020B0604020202020204" pitchFamily="34" charset="0"/>
              </a:rPr>
              <a:t>Định</a:t>
            </a:r>
            <a:r>
              <a:rPr lang="en-US" sz="1800" dirty="0">
                <a:solidFill>
                  <a:schemeClr val="tx1"/>
                </a:solidFill>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cs typeface="Arial" panose="020B0604020202020204" pitchFamily="34" charset="0"/>
              </a:rPr>
              <a:t>ngưỡng</a:t>
            </a:r>
            <a:r>
              <a:rPr lang="en-US" sz="1800" dirty="0">
                <a:solidFill>
                  <a:schemeClr val="tx1"/>
                </a:solidFill>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cs typeface="Arial" panose="020B0604020202020204" pitchFamily="34" charset="0"/>
              </a:rPr>
              <a:t>độ</a:t>
            </a:r>
            <a:r>
              <a:rPr lang="en-US" sz="1800" dirty="0">
                <a:solidFill>
                  <a:schemeClr val="tx1"/>
                </a:solidFill>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cs typeface="Arial" panose="020B0604020202020204" pitchFamily="34" charset="0"/>
              </a:rPr>
              <a:t>trễ</a:t>
            </a:r>
            <a:endParaRPr lang="en-US" sz="1800"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36370973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31"/>
        <p:cNvGrpSpPr/>
        <p:nvPr/>
      </p:nvGrpSpPr>
      <p:grpSpPr>
        <a:xfrm>
          <a:off x="0" y="0"/>
          <a:ext cx="0" cy="0"/>
          <a:chOff x="0" y="0"/>
          <a:chExt cx="0" cy="0"/>
        </a:xfrm>
      </p:grpSpPr>
      <p:pic>
        <p:nvPicPr>
          <p:cNvPr id="432" name="Google Shape;432;p41"/>
          <p:cNvPicPr preferRelativeResize="0"/>
          <p:nvPr/>
        </p:nvPicPr>
        <p:blipFill rotWithShape="1">
          <a:blip r:embed="rId3">
            <a:alphaModFix/>
          </a:blip>
          <a:srcRect l="17663" r="25650"/>
          <a:stretch/>
        </p:blipFill>
        <p:spPr>
          <a:xfrm>
            <a:off x="2369872" y="2678720"/>
            <a:ext cx="3249372" cy="3224400"/>
          </a:xfrm>
          <a:prstGeom prst="flowChartDecision">
            <a:avLst/>
          </a:prstGeom>
          <a:noFill/>
          <a:ln>
            <a:noFill/>
          </a:ln>
        </p:spPr>
      </p:pic>
      <p:sp>
        <p:nvSpPr>
          <p:cNvPr id="434" name="Google Shape;434;p41"/>
          <p:cNvSpPr txBox="1">
            <a:spLocks noGrp="1"/>
          </p:cNvSpPr>
          <p:nvPr>
            <p:ph type="title" idx="2"/>
          </p:nvPr>
        </p:nvSpPr>
        <p:spPr>
          <a:xfrm>
            <a:off x="4343400" y="1775576"/>
            <a:ext cx="4749799" cy="740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000" dirty="0"/>
              <a:t>EDGE DETECTION</a:t>
            </a:r>
            <a:endParaRPr sz="4000" dirty="0"/>
          </a:p>
        </p:txBody>
      </p:sp>
      <p:sp>
        <p:nvSpPr>
          <p:cNvPr id="435" name="Google Shape;435;p41"/>
          <p:cNvSpPr txBox="1">
            <a:spLocks noGrp="1"/>
          </p:cNvSpPr>
          <p:nvPr>
            <p:ph type="title"/>
          </p:nvPr>
        </p:nvSpPr>
        <p:spPr>
          <a:xfrm>
            <a:off x="1246875" y="2046000"/>
            <a:ext cx="2162100" cy="1051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1</a:t>
            </a:r>
            <a:endParaRPr/>
          </a:p>
        </p:txBody>
      </p:sp>
      <p:sp>
        <p:nvSpPr>
          <p:cNvPr id="436" name="Google Shape;436;p41"/>
          <p:cNvSpPr/>
          <p:nvPr/>
        </p:nvSpPr>
        <p:spPr>
          <a:xfrm rot="5400000">
            <a:off x="5927275" y="1607198"/>
            <a:ext cx="43200" cy="198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39"/>
          <p:cNvSpPr txBox="1">
            <a:spLocks noGrp="1"/>
          </p:cNvSpPr>
          <p:nvPr>
            <p:ph type="title"/>
          </p:nvPr>
        </p:nvSpPr>
        <p:spPr>
          <a:xfrm>
            <a:off x="513225" y="177033"/>
            <a:ext cx="7717500" cy="539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800" dirty="0">
                <a:latin typeface="+mn-lt"/>
              </a:rPr>
              <a:t>Canny edge detection</a:t>
            </a:r>
          </a:p>
        </p:txBody>
      </p:sp>
      <p:sp>
        <p:nvSpPr>
          <p:cNvPr id="404" name="Google Shape;404;p39"/>
          <p:cNvSpPr/>
          <p:nvPr/>
        </p:nvSpPr>
        <p:spPr>
          <a:xfrm rot="5400000">
            <a:off x="1731956" y="-201737"/>
            <a:ext cx="43200" cy="198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Hộp Văn bản 7">
            <a:extLst>
              <a:ext uri="{FF2B5EF4-FFF2-40B4-BE49-F238E27FC236}">
                <a16:creationId xmlns:a16="http://schemas.microsoft.com/office/drawing/2014/main" id="{2690703E-A943-4A9A-BC11-99A175F7E6A5}"/>
              </a:ext>
            </a:extLst>
          </p:cNvPr>
          <p:cNvSpPr txBox="1"/>
          <p:nvPr/>
        </p:nvSpPr>
        <p:spPr>
          <a:xfrm>
            <a:off x="1233487" y="1526468"/>
            <a:ext cx="4762500" cy="1384995"/>
          </a:xfrm>
          <a:prstGeom prst="rect">
            <a:avLst/>
          </a:prstGeom>
          <a:noFill/>
        </p:spPr>
        <p:txBody>
          <a:bodyPr wrap="square">
            <a:spAutoFit/>
          </a:bodyPr>
          <a:lstStyle/>
          <a:p>
            <a:r>
              <a:rPr lang="vi-VN" dirty="0" err="1">
                <a:solidFill>
                  <a:schemeClr val="tx1"/>
                </a:solidFill>
              </a:rPr>
              <a:t>Nó</a:t>
            </a:r>
            <a:r>
              <a:rPr lang="vi-VN" dirty="0">
                <a:solidFill>
                  <a:schemeClr val="tx1"/>
                </a:solidFill>
              </a:rPr>
              <a:t> </a:t>
            </a:r>
            <a:r>
              <a:rPr lang="vi-VN" dirty="0" err="1">
                <a:solidFill>
                  <a:schemeClr val="tx1"/>
                </a:solidFill>
              </a:rPr>
              <a:t>sử</a:t>
            </a:r>
            <a:r>
              <a:rPr lang="vi-VN" dirty="0">
                <a:solidFill>
                  <a:schemeClr val="tx1"/>
                </a:solidFill>
              </a:rPr>
              <a:t> </a:t>
            </a:r>
            <a:r>
              <a:rPr lang="vi-VN" dirty="0" err="1">
                <a:solidFill>
                  <a:schemeClr val="tx1"/>
                </a:solidFill>
              </a:rPr>
              <a:t>dụng</a:t>
            </a:r>
            <a:r>
              <a:rPr lang="vi-VN" dirty="0">
                <a:solidFill>
                  <a:schemeClr val="tx1"/>
                </a:solidFill>
              </a:rPr>
              <a:t> </a:t>
            </a:r>
            <a:r>
              <a:rPr lang="vi-VN" dirty="0" err="1">
                <a:solidFill>
                  <a:schemeClr val="tx1"/>
                </a:solidFill>
              </a:rPr>
              <a:t>bộ</a:t>
            </a:r>
            <a:r>
              <a:rPr lang="vi-VN" dirty="0">
                <a:solidFill>
                  <a:schemeClr val="tx1"/>
                </a:solidFill>
              </a:rPr>
              <a:t> </a:t>
            </a:r>
            <a:r>
              <a:rPr lang="vi-VN" dirty="0" err="1">
                <a:solidFill>
                  <a:schemeClr val="tx1"/>
                </a:solidFill>
              </a:rPr>
              <a:t>lọc</a:t>
            </a:r>
            <a:r>
              <a:rPr lang="vi-VN" dirty="0">
                <a:solidFill>
                  <a:schemeClr val="tx1"/>
                </a:solidFill>
              </a:rPr>
              <a:t> </a:t>
            </a:r>
            <a:r>
              <a:rPr lang="vi-VN" dirty="0" err="1">
                <a:solidFill>
                  <a:schemeClr val="tx1"/>
                </a:solidFill>
              </a:rPr>
              <a:t>Gaussian</a:t>
            </a:r>
            <a:r>
              <a:rPr lang="vi-VN" dirty="0">
                <a:solidFill>
                  <a:schemeClr val="tx1"/>
                </a:solidFill>
              </a:rPr>
              <a:t> </a:t>
            </a:r>
            <a:r>
              <a:rPr lang="vi-VN" dirty="0" err="1">
                <a:solidFill>
                  <a:schemeClr val="tx1"/>
                </a:solidFill>
              </a:rPr>
              <a:t>để</a:t>
            </a:r>
            <a:r>
              <a:rPr lang="vi-VN" dirty="0">
                <a:solidFill>
                  <a:schemeClr val="tx1"/>
                </a:solidFill>
              </a:rPr>
              <a:t> </a:t>
            </a:r>
            <a:r>
              <a:rPr lang="vi-VN" dirty="0" err="1">
                <a:solidFill>
                  <a:schemeClr val="tx1"/>
                </a:solidFill>
              </a:rPr>
              <a:t>loại</a:t>
            </a:r>
            <a:r>
              <a:rPr lang="vi-VN" dirty="0">
                <a:solidFill>
                  <a:schemeClr val="tx1"/>
                </a:solidFill>
              </a:rPr>
              <a:t> </a:t>
            </a:r>
            <a:r>
              <a:rPr lang="vi-VN" dirty="0" err="1">
                <a:solidFill>
                  <a:schemeClr val="tx1"/>
                </a:solidFill>
              </a:rPr>
              <a:t>bỏ</a:t>
            </a:r>
            <a:r>
              <a:rPr lang="vi-VN" dirty="0">
                <a:solidFill>
                  <a:schemeClr val="tx1"/>
                </a:solidFill>
              </a:rPr>
              <a:t> </a:t>
            </a:r>
            <a:r>
              <a:rPr lang="vi-VN" dirty="0" err="1">
                <a:solidFill>
                  <a:schemeClr val="tx1"/>
                </a:solidFill>
              </a:rPr>
              <a:t>nhiễu</a:t>
            </a:r>
            <a:r>
              <a:rPr lang="vi-VN" dirty="0">
                <a:solidFill>
                  <a:schemeClr val="tx1"/>
                </a:solidFill>
              </a:rPr>
              <a:t> </a:t>
            </a:r>
            <a:r>
              <a:rPr lang="vi-VN" dirty="0" err="1">
                <a:solidFill>
                  <a:schemeClr val="tx1"/>
                </a:solidFill>
              </a:rPr>
              <a:t>khỏi</a:t>
            </a:r>
            <a:r>
              <a:rPr lang="vi-VN" dirty="0">
                <a:solidFill>
                  <a:schemeClr val="tx1"/>
                </a:solidFill>
              </a:rPr>
              <a:t> </a:t>
            </a:r>
            <a:r>
              <a:rPr lang="vi-VN" dirty="0" err="1">
                <a:solidFill>
                  <a:schemeClr val="tx1"/>
                </a:solidFill>
              </a:rPr>
              <a:t>hình</a:t>
            </a:r>
            <a:r>
              <a:rPr lang="vi-VN" dirty="0">
                <a:solidFill>
                  <a:schemeClr val="tx1"/>
                </a:solidFill>
              </a:rPr>
              <a:t> </a:t>
            </a:r>
            <a:r>
              <a:rPr lang="vi-VN" dirty="0" err="1">
                <a:solidFill>
                  <a:schemeClr val="tx1"/>
                </a:solidFill>
              </a:rPr>
              <a:t>ảnh</a:t>
            </a:r>
            <a:r>
              <a:rPr lang="vi-VN" dirty="0">
                <a:solidFill>
                  <a:schemeClr val="tx1"/>
                </a:solidFill>
              </a:rPr>
              <a:t>, </a:t>
            </a:r>
            <a:r>
              <a:rPr lang="vi-VN" dirty="0" err="1">
                <a:solidFill>
                  <a:schemeClr val="tx1"/>
                </a:solidFill>
              </a:rPr>
              <a:t>đó</a:t>
            </a:r>
            <a:r>
              <a:rPr lang="vi-VN" dirty="0">
                <a:solidFill>
                  <a:schemeClr val="tx1"/>
                </a:solidFill>
              </a:rPr>
              <a:t> </a:t>
            </a:r>
            <a:r>
              <a:rPr lang="vi-VN" dirty="0" err="1">
                <a:solidFill>
                  <a:schemeClr val="tx1"/>
                </a:solidFill>
              </a:rPr>
              <a:t>là</a:t>
            </a:r>
            <a:r>
              <a:rPr lang="vi-VN" dirty="0">
                <a:solidFill>
                  <a:schemeClr val="tx1"/>
                </a:solidFill>
              </a:rPr>
              <a:t> </a:t>
            </a:r>
            <a:r>
              <a:rPr lang="vi-VN" dirty="0" err="1">
                <a:solidFill>
                  <a:schemeClr val="tx1"/>
                </a:solidFill>
              </a:rPr>
              <a:t>bở</a:t>
            </a:r>
            <a:r>
              <a:rPr lang="en-US" dirty="0" err="1">
                <a:solidFill>
                  <a:schemeClr val="tx1"/>
                </a:solidFill>
              </a:rPr>
              <a:t>i</a:t>
            </a:r>
            <a:r>
              <a:rPr lang="vi-VN" dirty="0">
                <a:solidFill>
                  <a:schemeClr val="tx1"/>
                </a:solidFill>
              </a:rPr>
              <a:t> </a:t>
            </a:r>
            <a:r>
              <a:rPr lang="vi-VN" dirty="0" err="1">
                <a:solidFill>
                  <a:schemeClr val="tx1"/>
                </a:solidFill>
              </a:rPr>
              <a:t>vì</a:t>
            </a:r>
            <a:r>
              <a:rPr lang="vi-VN" dirty="0">
                <a:solidFill>
                  <a:schemeClr val="tx1"/>
                </a:solidFill>
              </a:rPr>
              <a:t> </a:t>
            </a:r>
            <a:r>
              <a:rPr lang="vi-VN" dirty="0" err="1">
                <a:solidFill>
                  <a:schemeClr val="tx1"/>
                </a:solidFill>
              </a:rPr>
              <a:t>nhiễu</a:t>
            </a:r>
            <a:r>
              <a:rPr lang="vi-VN" dirty="0">
                <a:solidFill>
                  <a:schemeClr val="tx1"/>
                </a:solidFill>
              </a:rPr>
              <a:t> </a:t>
            </a:r>
            <a:r>
              <a:rPr lang="vi-VN" dirty="0" err="1">
                <a:solidFill>
                  <a:schemeClr val="tx1"/>
                </a:solidFill>
              </a:rPr>
              <a:t>này</a:t>
            </a:r>
            <a:r>
              <a:rPr lang="vi-VN" dirty="0">
                <a:solidFill>
                  <a:schemeClr val="tx1"/>
                </a:solidFill>
              </a:rPr>
              <a:t> </a:t>
            </a:r>
            <a:r>
              <a:rPr lang="vi-VN" dirty="0" err="1">
                <a:solidFill>
                  <a:schemeClr val="tx1"/>
                </a:solidFill>
              </a:rPr>
              <a:t>có</a:t>
            </a:r>
            <a:r>
              <a:rPr lang="vi-VN" dirty="0">
                <a:solidFill>
                  <a:schemeClr val="tx1"/>
                </a:solidFill>
              </a:rPr>
              <a:t> </a:t>
            </a:r>
            <a:r>
              <a:rPr lang="vi-VN" dirty="0" err="1">
                <a:solidFill>
                  <a:schemeClr val="tx1"/>
                </a:solidFill>
              </a:rPr>
              <a:t>thể</a:t>
            </a:r>
            <a:r>
              <a:rPr lang="vi-VN" dirty="0">
                <a:solidFill>
                  <a:schemeClr val="tx1"/>
                </a:solidFill>
              </a:rPr>
              <a:t> </a:t>
            </a:r>
            <a:r>
              <a:rPr lang="vi-VN" dirty="0" err="1">
                <a:solidFill>
                  <a:schemeClr val="tx1"/>
                </a:solidFill>
              </a:rPr>
              <a:t>được</a:t>
            </a:r>
            <a:r>
              <a:rPr lang="vi-VN" dirty="0">
                <a:solidFill>
                  <a:schemeClr val="tx1"/>
                </a:solidFill>
              </a:rPr>
              <a:t> coi </a:t>
            </a:r>
            <a:r>
              <a:rPr lang="vi-VN" dirty="0" err="1">
                <a:solidFill>
                  <a:schemeClr val="tx1"/>
                </a:solidFill>
              </a:rPr>
              <a:t>là</a:t>
            </a:r>
            <a:r>
              <a:rPr lang="vi-VN" dirty="0">
                <a:solidFill>
                  <a:schemeClr val="tx1"/>
                </a:solidFill>
              </a:rPr>
              <a:t> </a:t>
            </a:r>
            <a:r>
              <a:rPr lang="vi-VN" dirty="0" err="1">
                <a:solidFill>
                  <a:schemeClr val="tx1"/>
                </a:solidFill>
              </a:rPr>
              <a:t>các</a:t>
            </a:r>
            <a:r>
              <a:rPr lang="vi-VN" dirty="0">
                <a:solidFill>
                  <a:schemeClr val="tx1"/>
                </a:solidFill>
              </a:rPr>
              <a:t> </a:t>
            </a:r>
            <a:r>
              <a:rPr lang="vi-VN" dirty="0" err="1">
                <a:solidFill>
                  <a:schemeClr val="tx1"/>
                </a:solidFill>
              </a:rPr>
              <a:t>cạnh</a:t>
            </a:r>
            <a:r>
              <a:rPr lang="vi-VN" dirty="0">
                <a:solidFill>
                  <a:schemeClr val="tx1"/>
                </a:solidFill>
              </a:rPr>
              <a:t> do </a:t>
            </a:r>
            <a:r>
              <a:rPr lang="vi-VN" dirty="0" err="1">
                <a:solidFill>
                  <a:schemeClr val="tx1"/>
                </a:solidFill>
              </a:rPr>
              <a:t>sự</a:t>
            </a:r>
            <a:r>
              <a:rPr lang="vi-VN" dirty="0">
                <a:solidFill>
                  <a:schemeClr val="tx1"/>
                </a:solidFill>
              </a:rPr>
              <a:t> thay </a:t>
            </a:r>
            <a:r>
              <a:rPr lang="vi-VN" dirty="0" err="1">
                <a:solidFill>
                  <a:schemeClr val="tx1"/>
                </a:solidFill>
              </a:rPr>
              <a:t>đổi</a:t>
            </a:r>
            <a:r>
              <a:rPr lang="vi-VN" dirty="0">
                <a:solidFill>
                  <a:schemeClr val="tx1"/>
                </a:solidFill>
              </a:rPr>
              <a:t> </a:t>
            </a:r>
            <a:r>
              <a:rPr lang="vi-VN" dirty="0" err="1">
                <a:solidFill>
                  <a:schemeClr val="tx1"/>
                </a:solidFill>
              </a:rPr>
              <a:t>cường</a:t>
            </a:r>
            <a:r>
              <a:rPr lang="vi-VN" dirty="0">
                <a:solidFill>
                  <a:schemeClr val="tx1"/>
                </a:solidFill>
              </a:rPr>
              <a:t> </a:t>
            </a:r>
            <a:r>
              <a:rPr lang="vi-VN" dirty="0" err="1">
                <a:solidFill>
                  <a:schemeClr val="tx1"/>
                </a:solidFill>
              </a:rPr>
              <a:t>độ</a:t>
            </a:r>
            <a:r>
              <a:rPr lang="vi-VN" dirty="0">
                <a:solidFill>
                  <a:schemeClr val="tx1"/>
                </a:solidFill>
              </a:rPr>
              <a:t> </a:t>
            </a:r>
            <a:r>
              <a:rPr lang="vi-VN" dirty="0" err="1">
                <a:solidFill>
                  <a:schemeClr val="tx1"/>
                </a:solidFill>
              </a:rPr>
              <a:t>đột</a:t>
            </a:r>
            <a:r>
              <a:rPr lang="vi-VN" dirty="0">
                <a:solidFill>
                  <a:schemeClr val="tx1"/>
                </a:solidFill>
              </a:rPr>
              <a:t> </a:t>
            </a:r>
            <a:r>
              <a:rPr lang="vi-VN" dirty="0" err="1">
                <a:solidFill>
                  <a:schemeClr val="tx1"/>
                </a:solidFill>
              </a:rPr>
              <a:t>ngột</a:t>
            </a:r>
            <a:r>
              <a:rPr lang="vi-VN" dirty="0">
                <a:solidFill>
                  <a:schemeClr val="tx1"/>
                </a:solidFill>
              </a:rPr>
              <a:t> </a:t>
            </a:r>
            <a:r>
              <a:rPr lang="vi-VN" dirty="0" err="1">
                <a:solidFill>
                  <a:schemeClr val="tx1"/>
                </a:solidFill>
              </a:rPr>
              <a:t>của</a:t>
            </a:r>
            <a:r>
              <a:rPr lang="vi-VN" dirty="0">
                <a:solidFill>
                  <a:schemeClr val="tx1"/>
                </a:solidFill>
              </a:rPr>
              <a:t> </a:t>
            </a:r>
            <a:r>
              <a:rPr lang="vi-VN" dirty="0" err="1">
                <a:solidFill>
                  <a:schemeClr val="tx1"/>
                </a:solidFill>
              </a:rPr>
              <a:t>máy</a:t>
            </a:r>
            <a:r>
              <a:rPr lang="vi-VN" dirty="0">
                <a:solidFill>
                  <a:schemeClr val="tx1"/>
                </a:solidFill>
              </a:rPr>
              <a:t> </a:t>
            </a:r>
            <a:r>
              <a:rPr lang="vi-VN" dirty="0" err="1">
                <a:solidFill>
                  <a:schemeClr val="tx1"/>
                </a:solidFill>
              </a:rPr>
              <a:t>dò</a:t>
            </a:r>
            <a:r>
              <a:rPr lang="vi-VN" dirty="0">
                <a:solidFill>
                  <a:schemeClr val="tx1"/>
                </a:solidFill>
              </a:rPr>
              <a:t> </a:t>
            </a:r>
            <a:r>
              <a:rPr lang="vi-VN" dirty="0" err="1">
                <a:solidFill>
                  <a:schemeClr val="tx1"/>
                </a:solidFill>
              </a:rPr>
              <a:t>cạnh</a:t>
            </a:r>
            <a:r>
              <a:rPr lang="vi-VN" dirty="0">
                <a:solidFill>
                  <a:schemeClr val="tx1"/>
                </a:solidFill>
              </a:rPr>
              <a:t>. </a:t>
            </a:r>
            <a:r>
              <a:rPr lang="vi-VN" dirty="0" err="1">
                <a:solidFill>
                  <a:schemeClr val="tx1"/>
                </a:solidFill>
              </a:rPr>
              <a:t>Tổng</a:t>
            </a:r>
            <a:r>
              <a:rPr lang="vi-VN" dirty="0">
                <a:solidFill>
                  <a:schemeClr val="tx1"/>
                </a:solidFill>
              </a:rPr>
              <a:t> </a:t>
            </a:r>
            <a:r>
              <a:rPr lang="vi-VN" dirty="0" err="1">
                <a:solidFill>
                  <a:schemeClr val="tx1"/>
                </a:solidFill>
              </a:rPr>
              <a:t>các</a:t>
            </a:r>
            <a:r>
              <a:rPr lang="vi-VN" dirty="0">
                <a:solidFill>
                  <a:schemeClr val="tx1"/>
                </a:solidFill>
              </a:rPr>
              <a:t> </a:t>
            </a:r>
            <a:r>
              <a:rPr lang="vi-VN" dirty="0" err="1">
                <a:solidFill>
                  <a:schemeClr val="tx1"/>
                </a:solidFill>
              </a:rPr>
              <a:t>phần</a:t>
            </a:r>
            <a:r>
              <a:rPr lang="vi-VN" dirty="0">
                <a:solidFill>
                  <a:schemeClr val="tx1"/>
                </a:solidFill>
              </a:rPr>
              <a:t> </a:t>
            </a:r>
            <a:r>
              <a:rPr lang="vi-VN" dirty="0" err="1">
                <a:solidFill>
                  <a:schemeClr val="tx1"/>
                </a:solidFill>
              </a:rPr>
              <a:t>tử</a:t>
            </a:r>
            <a:r>
              <a:rPr lang="vi-VN" dirty="0">
                <a:solidFill>
                  <a:schemeClr val="tx1"/>
                </a:solidFill>
              </a:rPr>
              <a:t> trong </a:t>
            </a:r>
            <a:r>
              <a:rPr lang="vi-VN" dirty="0" err="1">
                <a:solidFill>
                  <a:schemeClr val="tx1"/>
                </a:solidFill>
              </a:rPr>
              <a:t>hạt</a:t>
            </a:r>
            <a:r>
              <a:rPr lang="vi-VN" dirty="0">
                <a:solidFill>
                  <a:schemeClr val="tx1"/>
                </a:solidFill>
              </a:rPr>
              <a:t> nhân </a:t>
            </a:r>
            <a:r>
              <a:rPr lang="vi-VN" dirty="0" err="1">
                <a:solidFill>
                  <a:schemeClr val="tx1"/>
                </a:solidFill>
              </a:rPr>
              <a:t>Gaussian</a:t>
            </a:r>
            <a:r>
              <a:rPr lang="vi-VN" dirty="0">
                <a:solidFill>
                  <a:schemeClr val="tx1"/>
                </a:solidFill>
              </a:rPr>
              <a:t> </a:t>
            </a:r>
            <a:r>
              <a:rPr lang="vi-VN" dirty="0" err="1">
                <a:solidFill>
                  <a:schemeClr val="tx1"/>
                </a:solidFill>
              </a:rPr>
              <a:t>là</a:t>
            </a:r>
            <a:r>
              <a:rPr lang="vi-VN" dirty="0">
                <a:solidFill>
                  <a:schemeClr val="tx1"/>
                </a:solidFill>
              </a:rPr>
              <a:t> 1, do </a:t>
            </a:r>
            <a:r>
              <a:rPr lang="vi-VN" dirty="0" err="1">
                <a:solidFill>
                  <a:schemeClr val="tx1"/>
                </a:solidFill>
              </a:rPr>
              <a:t>đó</a:t>
            </a:r>
            <a:r>
              <a:rPr lang="vi-VN" dirty="0">
                <a:solidFill>
                  <a:schemeClr val="tx1"/>
                </a:solidFill>
              </a:rPr>
              <a:t> </a:t>
            </a:r>
            <a:r>
              <a:rPr lang="vi-VN" dirty="0" err="1">
                <a:solidFill>
                  <a:schemeClr val="tx1"/>
                </a:solidFill>
              </a:rPr>
              <a:t>hạt</a:t>
            </a:r>
            <a:r>
              <a:rPr lang="vi-VN" dirty="0">
                <a:solidFill>
                  <a:schemeClr val="tx1"/>
                </a:solidFill>
              </a:rPr>
              <a:t> nhân </a:t>
            </a:r>
            <a:r>
              <a:rPr lang="vi-VN" dirty="0" err="1">
                <a:solidFill>
                  <a:schemeClr val="tx1"/>
                </a:solidFill>
              </a:rPr>
              <a:t>phải</a:t>
            </a:r>
            <a:r>
              <a:rPr lang="vi-VN" dirty="0">
                <a:solidFill>
                  <a:schemeClr val="tx1"/>
                </a:solidFill>
              </a:rPr>
              <a:t> </a:t>
            </a:r>
            <a:r>
              <a:rPr lang="vi-VN" dirty="0" err="1">
                <a:solidFill>
                  <a:schemeClr val="tx1"/>
                </a:solidFill>
              </a:rPr>
              <a:t>được</a:t>
            </a:r>
            <a:r>
              <a:rPr lang="vi-VN" dirty="0">
                <a:solidFill>
                  <a:schemeClr val="tx1"/>
                </a:solidFill>
              </a:rPr>
              <a:t> </a:t>
            </a:r>
            <a:r>
              <a:rPr lang="vi-VN" dirty="0" err="1">
                <a:solidFill>
                  <a:schemeClr val="tx1"/>
                </a:solidFill>
              </a:rPr>
              <a:t>chuẩn</a:t>
            </a:r>
            <a:r>
              <a:rPr lang="vi-VN" dirty="0">
                <a:solidFill>
                  <a:schemeClr val="tx1"/>
                </a:solidFill>
              </a:rPr>
              <a:t> </a:t>
            </a:r>
            <a:r>
              <a:rPr lang="vi-VN" dirty="0" err="1">
                <a:solidFill>
                  <a:schemeClr val="tx1"/>
                </a:solidFill>
              </a:rPr>
              <a:t>hóa</a:t>
            </a:r>
            <a:r>
              <a:rPr lang="vi-VN" dirty="0">
                <a:solidFill>
                  <a:schemeClr val="tx1"/>
                </a:solidFill>
              </a:rPr>
              <a:t> </a:t>
            </a:r>
            <a:r>
              <a:rPr lang="vi-VN" dirty="0" err="1">
                <a:solidFill>
                  <a:schemeClr val="tx1"/>
                </a:solidFill>
              </a:rPr>
              <a:t>trước</a:t>
            </a:r>
            <a:r>
              <a:rPr lang="vi-VN" dirty="0">
                <a:solidFill>
                  <a:schemeClr val="tx1"/>
                </a:solidFill>
              </a:rPr>
              <a:t> khi </a:t>
            </a:r>
            <a:r>
              <a:rPr lang="vi-VN" dirty="0" err="1">
                <a:solidFill>
                  <a:schemeClr val="tx1"/>
                </a:solidFill>
              </a:rPr>
              <a:t>áp</a:t>
            </a:r>
            <a:r>
              <a:rPr lang="vi-VN" dirty="0">
                <a:solidFill>
                  <a:schemeClr val="tx1"/>
                </a:solidFill>
              </a:rPr>
              <a:t> </a:t>
            </a:r>
            <a:r>
              <a:rPr lang="vi-VN" dirty="0" err="1">
                <a:solidFill>
                  <a:schemeClr val="tx1"/>
                </a:solidFill>
              </a:rPr>
              <a:t>dụng</a:t>
            </a:r>
            <a:r>
              <a:rPr lang="vi-VN" dirty="0">
                <a:solidFill>
                  <a:schemeClr val="tx1"/>
                </a:solidFill>
              </a:rPr>
              <a:t> </a:t>
            </a:r>
            <a:r>
              <a:rPr lang="vi-VN" dirty="0" err="1">
                <a:solidFill>
                  <a:schemeClr val="tx1"/>
                </a:solidFill>
              </a:rPr>
              <a:t>dưới</a:t>
            </a:r>
            <a:r>
              <a:rPr lang="vi-VN" dirty="0">
                <a:solidFill>
                  <a:schemeClr val="tx1"/>
                </a:solidFill>
              </a:rPr>
              <a:t> </a:t>
            </a:r>
            <a:r>
              <a:rPr lang="vi-VN" dirty="0" err="1">
                <a:solidFill>
                  <a:schemeClr val="tx1"/>
                </a:solidFill>
              </a:rPr>
              <a:t>dạng</a:t>
            </a:r>
            <a:r>
              <a:rPr lang="vi-VN" dirty="0">
                <a:solidFill>
                  <a:schemeClr val="tx1"/>
                </a:solidFill>
              </a:rPr>
              <a:t> </a:t>
            </a:r>
            <a:r>
              <a:rPr lang="vi-VN" dirty="0" err="1">
                <a:solidFill>
                  <a:schemeClr val="tx1"/>
                </a:solidFill>
              </a:rPr>
              <a:t>tích</a:t>
            </a:r>
            <a:r>
              <a:rPr lang="vi-VN" dirty="0">
                <a:solidFill>
                  <a:schemeClr val="tx1"/>
                </a:solidFill>
              </a:rPr>
              <a:t> </a:t>
            </a:r>
            <a:r>
              <a:rPr lang="vi-VN" dirty="0" err="1">
                <a:solidFill>
                  <a:schemeClr val="tx1"/>
                </a:solidFill>
              </a:rPr>
              <a:t>chập</a:t>
            </a:r>
            <a:r>
              <a:rPr lang="vi-VN" dirty="0">
                <a:solidFill>
                  <a:schemeClr val="tx1"/>
                </a:solidFill>
              </a:rPr>
              <a:t> cho </a:t>
            </a:r>
            <a:r>
              <a:rPr lang="vi-VN" dirty="0" err="1">
                <a:solidFill>
                  <a:schemeClr val="tx1"/>
                </a:solidFill>
              </a:rPr>
              <a:t>hình</a:t>
            </a:r>
            <a:r>
              <a:rPr lang="vi-VN" dirty="0">
                <a:solidFill>
                  <a:schemeClr val="tx1"/>
                </a:solidFill>
              </a:rPr>
              <a:t> </a:t>
            </a:r>
            <a:r>
              <a:rPr lang="vi-VN" dirty="0" err="1">
                <a:solidFill>
                  <a:schemeClr val="tx1"/>
                </a:solidFill>
              </a:rPr>
              <a:t>ảnh</a:t>
            </a:r>
            <a:r>
              <a:rPr lang="vi-VN" dirty="0">
                <a:solidFill>
                  <a:schemeClr val="tx1"/>
                </a:solidFill>
              </a:rPr>
              <a:t>. </a:t>
            </a:r>
            <a:endParaRPr lang="en-US" dirty="0">
              <a:solidFill>
                <a:schemeClr val="tx1"/>
              </a:solidFill>
            </a:endParaRPr>
          </a:p>
        </p:txBody>
      </p:sp>
      <p:sp>
        <p:nvSpPr>
          <p:cNvPr id="9" name="Hộp Văn bản 8">
            <a:extLst>
              <a:ext uri="{FF2B5EF4-FFF2-40B4-BE49-F238E27FC236}">
                <a16:creationId xmlns:a16="http://schemas.microsoft.com/office/drawing/2014/main" id="{E7E950CA-512E-4660-A23E-ED203C1FDE3C}"/>
              </a:ext>
            </a:extLst>
          </p:cNvPr>
          <p:cNvSpPr txBox="1"/>
          <p:nvPr/>
        </p:nvSpPr>
        <p:spPr>
          <a:xfrm>
            <a:off x="642402" y="1113797"/>
            <a:ext cx="4507707" cy="338554"/>
          </a:xfrm>
          <a:prstGeom prst="rect">
            <a:avLst/>
          </a:prstGeom>
          <a:noFill/>
        </p:spPr>
        <p:txBody>
          <a:bodyPr wrap="square" rtlCol="0">
            <a:spAutoFit/>
          </a:bodyPr>
          <a:lstStyle/>
          <a:p>
            <a:r>
              <a:rPr lang="vi-VN" sz="1600" b="1" dirty="0">
                <a:solidFill>
                  <a:schemeClr val="tx2">
                    <a:lumMod val="75000"/>
                  </a:schemeClr>
                </a:solidFill>
              </a:rPr>
              <a:t>1.Giảm </a:t>
            </a:r>
            <a:r>
              <a:rPr lang="vi-VN" sz="1600" b="1" dirty="0" err="1">
                <a:solidFill>
                  <a:schemeClr val="tx2">
                    <a:lumMod val="75000"/>
                  </a:schemeClr>
                </a:solidFill>
              </a:rPr>
              <a:t>nhiễu</a:t>
            </a:r>
            <a:r>
              <a:rPr lang="vi-VN" sz="1600" b="1" dirty="0">
                <a:solidFill>
                  <a:schemeClr val="tx2">
                    <a:lumMod val="75000"/>
                  </a:schemeClr>
                </a:solidFill>
              </a:rPr>
              <a:t> </a:t>
            </a:r>
            <a:r>
              <a:rPr lang="vi-VN" sz="1600" b="1" dirty="0" err="1">
                <a:solidFill>
                  <a:schemeClr val="tx2">
                    <a:lumMod val="75000"/>
                  </a:schemeClr>
                </a:solidFill>
              </a:rPr>
              <a:t>bằng</a:t>
            </a:r>
            <a:r>
              <a:rPr lang="vi-VN" sz="1600" b="1" dirty="0">
                <a:solidFill>
                  <a:schemeClr val="tx2">
                    <a:lumMod val="75000"/>
                  </a:schemeClr>
                </a:solidFill>
              </a:rPr>
              <a:t> </a:t>
            </a:r>
            <a:r>
              <a:rPr lang="vi-VN" sz="1600" b="1" dirty="0" err="1">
                <a:solidFill>
                  <a:schemeClr val="tx2">
                    <a:lumMod val="75000"/>
                  </a:schemeClr>
                </a:solidFill>
              </a:rPr>
              <a:t>bộ</a:t>
            </a:r>
            <a:r>
              <a:rPr lang="vi-VN" sz="1600" b="1" dirty="0">
                <a:solidFill>
                  <a:schemeClr val="tx2">
                    <a:lumMod val="75000"/>
                  </a:schemeClr>
                </a:solidFill>
              </a:rPr>
              <a:t> </a:t>
            </a:r>
            <a:r>
              <a:rPr lang="vi-VN" sz="1600" b="1" dirty="0" err="1">
                <a:solidFill>
                  <a:schemeClr val="tx2">
                    <a:lumMod val="75000"/>
                  </a:schemeClr>
                </a:solidFill>
              </a:rPr>
              <a:t>lọc</a:t>
            </a:r>
            <a:r>
              <a:rPr lang="vi-VN" sz="1600" b="1" dirty="0">
                <a:solidFill>
                  <a:schemeClr val="tx2">
                    <a:lumMod val="75000"/>
                  </a:schemeClr>
                </a:solidFill>
              </a:rPr>
              <a:t> </a:t>
            </a:r>
            <a:r>
              <a:rPr lang="vi-VN" sz="1600" b="1" dirty="0" err="1">
                <a:solidFill>
                  <a:schemeClr val="tx2">
                    <a:lumMod val="75000"/>
                  </a:schemeClr>
                </a:solidFill>
              </a:rPr>
              <a:t>gaussian</a:t>
            </a:r>
            <a:endParaRPr lang="en-US" sz="1600" b="1" dirty="0">
              <a:solidFill>
                <a:schemeClr val="tx2">
                  <a:lumMod val="75000"/>
                </a:schemeClr>
              </a:solidFill>
            </a:endParaRPr>
          </a:p>
        </p:txBody>
      </p:sp>
      <p:pic>
        <p:nvPicPr>
          <p:cNvPr id="1026" name="Picture 2">
            <a:extLst>
              <a:ext uri="{FF2B5EF4-FFF2-40B4-BE49-F238E27FC236}">
                <a16:creationId xmlns:a16="http://schemas.microsoft.com/office/drawing/2014/main" id="{D9FFD23B-DB00-41D9-A765-8BA886BDBA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33487" y="3239128"/>
            <a:ext cx="4762500" cy="1581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91744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39"/>
          <p:cNvSpPr txBox="1">
            <a:spLocks noGrp="1"/>
          </p:cNvSpPr>
          <p:nvPr>
            <p:ph type="title"/>
          </p:nvPr>
        </p:nvSpPr>
        <p:spPr>
          <a:xfrm>
            <a:off x="513225" y="177033"/>
            <a:ext cx="7717500" cy="539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800" dirty="0">
                <a:latin typeface="+mn-lt"/>
              </a:rPr>
              <a:t>Canny edge detection</a:t>
            </a:r>
          </a:p>
        </p:txBody>
      </p:sp>
      <p:sp>
        <p:nvSpPr>
          <p:cNvPr id="404" name="Google Shape;404;p39"/>
          <p:cNvSpPr/>
          <p:nvPr/>
        </p:nvSpPr>
        <p:spPr>
          <a:xfrm rot="5400000">
            <a:off x="1731956" y="-201737"/>
            <a:ext cx="43200" cy="198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 name="Hình ảnh 3">
            <a:extLst>
              <a:ext uri="{FF2B5EF4-FFF2-40B4-BE49-F238E27FC236}">
                <a16:creationId xmlns:a16="http://schemas.microsoft.com/office/drawing/2014/main" id="{C5824A5B-DA59-40D3-B4D4-A603091C2CC2}"/>
              </a:ext>
            </a:extLst>
          </p:cNvPr>
          <p:cNvPicPr>
            <a:picLocks noChangeAspect="1"/>
          </p:cNvPicPr>
          <p:nvPr/>
        </p:nvPicPr>
        <p:blipFill>
          <a:blip r:embed="rId3"/>
          <a:stretch>
            <a:fillRect/>
          </a:stretch>
        </p:blipFill>
        <p:spPr>
          <a:xfrm>
            <a:off x="987087" y="2401803"/>
            <a:ext cx="3895570" cy="1322502"/>
          </a:xfrm>
          <a:prstGeom prst="rect">
            <a:avLst/>
          </a:prstGeom>
        </p:spPr>
      </p:pic>
      <p:sp>
        <p:nvSpPr>
          <p:cNvPr id="5" name="Hộp Văn bản 4">
            <a:extLst>
              <a:ext uri="{FF2B5EF4-FFF2-40B4-BE49-F238E27FC236}">
                <a16:creationId xmlns:a16="http://schemas.microsoft.com/office/drawing/2014/main" id="{BFC15DF4-BE23-40B1-88F5-FAEE32EA2592}"/>
              </a:ext>
            </a:extLst>
          </p:cNvPr>
          <p:cNvSpPr txBox="1"/>
          <p:nvPr/>
        </p:nvSpPr>
        <p:spPr>
          <a:xfrm>
            <a:off x="1205272" y="1111419"/>
            <a:ext cx="4507707" cy="369332"/>
          </a:xfrm>
          <a:prstGeom prst="rect">
            <a:avLst/>
          </a:prstGeom>
          <a:noFill/>
        </p:spPr>
        <p:txBody>
          <a:bodyPr wrap="square" rtlCol="0">
            <a:spAutoFit/>
          </a:bodyPr>
          <a:lstStyle/>
          <a:p>
            <a:r>
              <a:rPr lang="vi-VN" sz="1800" b="1" dirty="0">
                <a:solidFill>
                  <a:schemeClr val="tx2">
                    <a:lumMod val="75000"/>
                  </a:schemeClr>
                </a:solidFill>
              </a:rPr>
              <a:t>2.Tính </a:t>
            </a:r>
            <a:r>
              <a:rPr lang="vi-VN" sz="1800" b="1" dirty="0" err="1">
                <a:solidFill>
                  <a:schemeClr val="tx2">
                    <a:lumMod val="75000"/>
                  </a:schemeClr>
                </a:solidFill>
              </a:rPr>
              <a:t>gradient</a:t>
            </a:r>
            <a:endParaRPr lang="en-US" sz="1800" b="1" dirty="0">
              <a:solidFill>
                <a:schemeClr val="tx2">
                  <a:lumMod val="75000"/>
                </a:schemeClr>
              </a:solidFill>
            </a:endParaRPr>
          </a:p>
        </p:txBody>
      </p:sp>
      <p:sp>
        <p:nvSpPr>
          <p:cNvPr id="6" name="Hộp Văn bản 5">
            <a:extLst>
              <a:ext uri="{FF2B5EF4-FFF2-40B4-BE49-F238E27FC236}">
                <a16:creationId xmlns:a16="http://schemas.microsoft.com/office/drawing/2014/main" id="{C642DE12-BC03-42DD-984C-CBE114B7E099}"/>
              </a:ext>
            </a:extLst>
          </p:cNvPr>
          <p:cNvSpPr txBox="1"/>
          <p:nvPr/>
        </p:nvSpPr>
        <p:spPr>
          <a:xfrm>
            <a:off x="1433435" y="1479523"/>
            <a:ext cx="5086350" cy="954107"/>
          </a:xfrm>
          <a:prstGeom prst="rect">
            <a:avLst/>
          </a:prstGeom>
          <a:noFill/>
        </p:spPr>
        <p:txBody>
          <a:bodyPr wrap="square">
            <a:spAutoFit/>
          </a:bodyPr>
          <a:lstStyle/>
          <a:p>
            <a:r>
              <a:rPr lang="vi-VN" dirty="0">
                <a:solidFill>
                  <a:schemeClr val="tx1"/>
                </a:solidFill>
              </a:rPr>
              <a:t>Khi </a:t>
            </a:r>
            <a:r>
              <a:rPr lang="vi-VN" dirty="0" err="1">
                <a:solidFill>
                  <a:schemeClr val="tx1"/>
                </a:solidFill>
              </a:rPr>
              <a:t>hình</a:t>
            </a:r>
            <a:r>
              <a:rPr lang="vi-VN" dirty="0">
                <a:solidFill>
                  <a:schemeClr val="tx1"/>
                </a:solidFill>
              </a:rPr>
              <a:t> </a:t>
            </a:r>
            <a:r>
              <a:rPr lang="vi-VN" dirty="0" err="1">
                <a:solidFill>
                  <a:schemeClr val="tx1"/>
                </a:solidFill>
              </a:rPr>
              <a:t>ảnh</a:t>
            </a:r>
            <a:r>
              <a:rPr lang="vi-VN" dirty="0">
                <a:solidFill>
                  <a:schemeClr val="tx1"/>
                </a:solidFill>
              </a:rPr>
              <a:t> </a:t>
            </a:r>
            <a:r>
              <a:rPr lang="vi-VN" dirty="0" err="1">
                <a:solidFill>
                  <a:schemeClr val="tx1"/>
                </a:solidFill>
              </a:rPr>
              <a:t>được</a:t>
            </a:r>
            <a:r>
              <a:rPr lang="vi-VN" dirty="0">
                <a:solidFill>
                  <a:schemeClr val="tx1"/>
                </a:solidFill>
              </a:rPr>
              <a:t> </a:t>
            </a:r>
            <a:r>
              <a:rPr lang="vi-VN" dirty="0" err="1">
                <a:solidFill>
                  <a:schemeClr val="tx1"/>
                </a:solidFill>
              </a:rPr>
              <a:t>làm</a:t>
            </a:r>
            <a:r>
              <a:rPr lang="vi-VN" dirty="0">
                <a:solidFill>
                  <a:schemeClr val="tx1"/>
                </a:solidFill>
              </a:rPr>
              <a:t> </a:t>
            </a:r>
            <a:r>
              <a:rPr lang="vi-VN" dirty="0" err="1">
                <a:solidFill>
                  <a:schemeClr val="tx1"/>
                </a:solidFill>
              </a:rPr>
              <a:t>mịn</a:t>
            </a:r>
            <a:r>
              <a:rPr lang="vi-VN" dirty="0">
                <a:solidFill>
                  <a:schemeClr val="tx1"/>
                </a:solidFill>
              </a:rPr>
              <a:t>, </a:t>
            </a:r>
            <a:r>
              <a:rPr lang="vi-VN" dirty="0" err="1">
                <a:solidFill>
                  <a:schemeClr val="tx1"/>
                </a:solidFill>
              </a:rPr>
              <a:t>các</a:t>
            </a:r>
            <a:r>
              <a:rPr lang="vi-VN" dirty="0">
                <a:solidFill>
                  <a:schemeClr val="tx1"/>
                </a:solidFill>
              </a:rPr>
              <a:t> </a:t>
            </a:r>
            <a:r>
              <a:rPr lang="vi-VN" dirty="0" err="1">
                <a:solidFill>
                  <a:schemeClr val="tx1"/>
                </a:solidFill>
              </a:rPr>
              <a:t>đạo</a:t>
            </a:r>
            <a:r>
              <a:rPr lang="vi-VN" dirty="0">
                <a:solidFill>
                  <a:schemeClr val="tx1"/>
                </a:solidFill>
              </a:rPr>
              <a:t> </a:t>
            </a:r>
            <a:r>
              <a:rPr lang="vi-VN" dirty="0" err="1">
                <a:solidFill>
                  <a:schemeClr val="tx1"/>
                </a:solidFill>
              </a:rPr>
              <a:t>hàm</a:t>
            </a:r>
            <a:r>
              <a:rPr lang="vi-VN" dirty="0">
                <a:solidFill>
                  <a:schemeClr val="tx1"/>
                </a:solidFill>
              </a:rPr>
              <a:t> </a:t>
            </a:r>
            <a:r>
              <a:rPr lang="vi-VN" dirty="0" err="1">
                <a:solidFill>
                  <a:schemeClr val="tx1"/>
                </a:solidFill>
              </a:rPr>
              <a:t>Ix</a:t>
            </a:r>
            <a:r>
              <a:rPr lang="vi-VN" dirty="0">
                <a:solidFill>
                  <a:schemeClr val="tx1"/>
                </a:solidFill>
              </a:rPr>
              <a:t> </a:t>
            </a:r>
            <a:r>
              <a:rPr lang="vi-VN" dirty="0" err="1">
                <a:solidFill>
                  <a:schemeClr val="tx1"/>
                </a:solidFill>
              </a:rPr>
              <a:t>và</a:t>
            </a:r>
            <a:r>
              <a:rPr lang="vi-VN" dirty="0">
                <a:solidFill>
                  <a:schemeClr val="tx1"/>
                </a:solidFill>
              </a:rPr>
              <a:t> </a:t>
            </a:r>
            <a:r>
              <a:rPr lang="vi-VN" dirty="0" err="1">
                <a:solidFill>
                  <a:schemeClr val="tx1"/>
                </a:solidFill>
              </a:rPr>
              <a:t>Iy</a:t>
            </a:r>
            <a:r>
              <a:rPr lang="vi-VN" dirty="0">
                <a:solidFill>
                  <a:schemeClr val="tx1"/>
                </a:solidFill>
              </a:rPr>
              <a:t> </a:t>
            </a:r>
            <a:r>
              <a:rPr lang="vi-VN" dirty="0" err="1">
                <a:solidFill>
                  <a:schemeClr val="tx1"/>
                </a:solidFill>
              </a:rPr>
              <a:t>được</a:t>
            </a:r>
            <a:r>
              <a:rPr lang="vi-VN" dirty="0">
                <a:solidFill>
                  <a:schemeClr val="tx1"/>
                </a:solidFill>
              </a:rPr>
              <a:t> </a:t>
            </a:r>
            <a:r>
              <a:rPr lang="vi-VN" dirty="0" err="1">
                <a:solidFill>
                  <a:schemeClr val="tx1"/>
                </a:solidFill>
              </a:rPr>
              <a:t>tính</a:t>
            </a:r>
            <a:r>
              <a:rPr lang="vi-VN" dirty="0">
                <a:solidFill>
                  <a:schemeClr val="tx1"/>
                </a:solidFill>
              </a:rPr>
              <a:t> theo </a:t>
            </a:r>
            <a:r>
              <a:rPr lang="vi-VN" dirty="0" err="1">
                <a:solidFill>
                  <a:schemeClr val="tx1"/>
                </a:solidFill>
              </a:rPr>
              <a:t>trục</a:t>
            </a:r>
            <a:r>
              <a:rPr lang="vi-VN" dirty="0">
                <a:solidFill>
                  <a:schemeClr val="tx1"/>
                </a:solidFill>
              </a:rPr>
              <a:t> x </a:t>
            </a:r>
            <a:r>
              <a:rPr lang="vi-VN" dirty="0" err="1">
                <a:solidFill>
                  <a:schemeClr val="tx1"/>
                </a:solidFill>
              </a:rPr>
              <a:t>và</a:t>
            </a:r>
            <a:r>
              <a:rPr lang="vi-VN" dirty="0">
                <a:solidFill>
                  <a:schemeClr val="tx1"/>
                </a:solidFill>
              </a:rPr>
              <a:t> y. </a:t>
            </a:r>
            <a:r>
              <a:rPr lang="vi-VN" dirty="0" err="1">
                <a:solidFill>
                  <a:schemeClr val="tx1"/>
                </a:solidFill>
              </a:rPr>
              <a:t>Nó</a:t>
            </a:r>
            <a:r>
              <a:rPr lang="vi-VN" dirty="0">
                <a:solidFill>
                  <a:schemeClr val="tx1"/>
                </a:solidFill>
              </a:rPr>
              <a:t> </a:t>
            </a:r>
            <a:r>
              <a:rPr lang="vi-VN" dirty="0" err="1">
                <a:solidFill>
                  <a:schemeClr val="tx1"/>
                </a:solidFill>
              </a:rPr>
              <a:t>có</a:t>
            </a:r>
            <a:r>
              <a:rPr lang="vi-VN" dirty="0">
                <a:solidFill>
                  <a:schemeClr val="tx1"/>
                </a:solidFill>
              </a:rPr>
              <a:t> </a:t>
            </a:r>
            <a:r>
              <a:rPr lang="vi-VN" dirty="0" err="1">
                <a:solidFill>
                  <a:schemeClr val="tx1"/>
                </a:solidFill>
              </a:rPr>
              <a:t>thể</a:t>
            </a:r>
            <a:r>
              <a:rPr lang="vi-VN" dirty="0">
                <a:solidFill>
                  <a:schemeClr val="tx1"/>
                </a:solidFill>
              </a:rPr>
              <a:t> </a:t>
            </a:r>
            <a:r>
              <a:rPr lang="vi-VN" dirty="0" err="1">
                <a:solidFill>
                  <a:schemeClr val="tx1"/>
                </a:solidFill>
              </a:rPr>
              <a:t>được</a:t>
            </a:r>
            <a:r>
              <a:rPr lang="vi-VN" dirty="0">
                <a:solidFill>
                  <a:schemeClr val="tx1"/>
                </a:solidFill>
              </a:rPr>
              <a:t> </a:t>
            </a:r>
            <a:r>
              <a:rPr lang="vi-VN" dirty="0" err="1">
                <a:solidFill>
                  <a:schemeClr val="tx1"/>
                </a:solidFill>
              </a:rPr>
              <a:t>thực</a:t>
            </a:r>
            <a:r>
              <a:rPr lang="vi-VN" dirty="0">
                <a:solidFill>
                  <a:schemeClr val="tx1"/>
                </a:solidFill>
              </a:rPr>
              <a:t> </a:t>
            </a:r>
            <a:r>
              <a:rPr lang="vi-VN" dirty="0" err="1">
                <a:solidFill>
                  <a:schemeClr val="tx1"/>
                </a:solidFill>
              </a:rPr>
              <a:t>hiện</a:t>
            </a:r>
            <a:r>
              <a:rPr lang="vi-VN" dirty="0">
                <a:solidFill>
                  <a:schemeClr val="tx1"/>
                </a:solidFill>
              </a:rPr>
              <a:t> </a:t>
            </a:r>
            <a:r>
              <a:rPr lang="vi-VN" dirty="0" err="1">
                <a:solidFill>
                  <a:schemeClr val="tx1"/>
                </a:solidFill>
              </a:rPr>
              <a:t>bằng</a:t>
            </a:r>
            <a:r>
              <a:rPr lang="vi-VN" dirty="0">
                <a:solidFill>
                  <a:schemeClr val="tx1"/>
                </a:solidFill>
              </a:rPr>
              <a:t> </a:t>
            </a:r>
            <a:r>
              <a:rPr lang="vi-VN" dirty="0" err="1">
                <a:solidFill>
                  <a:schemeClr val="tx1"/>
                </a:solidFill>
              </a:rPr>
              <a:t>cách</a:t>
            </a:r>
            <a:r>
              <a:rPr lang="vi-VN" dirty="0">
                <a:solidFill>
                  <a:schemeClr val="tx1"/>
                </a:solidFill>
              </a:rPr>
              <a:t> </a:t>
            </a:r>
            <a:r>
              <a:rPr lang="vi-VN" dirty="0" err="1">
                <a:solidFill>
                  <a:schemeClr val="tx1"/>
                </a:solidFill>
              </a:rPr>
              <a:t>sử</a:t>
            </a:r>
            <a:r>
              <a:rPr lang="vi-VN" dirty="0">
                <a:solidFill>
                  <a:schemeClr val="tx1"/>
                </a:solidFill>
              </a:rPr>
              <a:t> </a:t>
            </a:r>
            <a:r>
              <a:rPr lang="vi-VN" dirty="0" err="1">
                <a:solidFill>
                  <a:schemeClr val="tx1"/>
                </a:solidFill>
              </a:rPr>
              <a:t>dụng</a:t>
            </a:r>
            <a:r>
              <a:rPr lang="vi-VN" dirty="0">
                <a:solidFill>
                  <a:schemeClr val="tx1"/>
                </a:solidFill>
              </a:rPr>
              <a:t> </a:t>
            </a:r>
            <a:r>
              <a:rPr lang="vi-VN" dirty="0" err="1">
                <a:solidFill>
                  <a:schemeClr val="tx1"/>
                </a:solidFill>
              </a:rPr>
              <a:t>tích</a:t>
            </a:r>
            <a:r>
              <a:rPr lang="vi-VN" dirty="0">
                <a:solidFill>
                  <a:schemeClr val="tx1"/>
                </a:solidFill>
              </a:rPr>
              <a:t> </a:t>
            </a:r>
            <a:r>
              <a:rPr lang="vi-VN" dirty="0" err="1">
                <a:solidFill>
                  <a:schemeClr val="tx1"/>
                </a:solidFill>
              </a:rPr>
              <a:t>chập</a:t>
            </a:r>
            <a:r>
              <a:rPr lang="vi-VN" dirty="0">
                <a:solidFill>
                  <a:schemeClr val="tx1"/>
                </a:solidFill>
              </a:rPr>
              <a:t> </a:t>
            </a:r>
            <a:r>
              <a:rPr lang="vi-VN" dirty="0" err="1">
                <a:solidFill>
                  <a:schemeClr val="tx1"/>
                </a:solidFill>
              </a:rPr>
              <a:t>các</a:t>
            </a:r>
            <a:r>
              <a:rPr lang="vi-VN" dirty="0">
                <a:solidFill>
                  <a:schemeClr val="tx1"/>
                </a:solidFill>
              </a:rPr>
              <a:t> </a:t>
            </a:r>
            <a:r>
              <a:rPr lang="vi-VN" dirty="0" err="1">
                <a:solidFill>
                  <a:schemeClr val="tx1"/>
                </a:solidFill>
              </a:rPr>
              <a:t>hạt</a:t>
            </a:r>
            <a:r>
              <a:rPr lang="vi-VN" dirty="0">
                <a:solidFill>
                  <a:schemeClr val="tx1"/>
                </a:solidFill>
              </a:rPr>
              <a:t> nhân </a:t>
            </a:r>
            <a:r>
              <a:rPr lang="vi-VN" dirty="0" err="1">
                <a:solidFill>
                  <a:schemeClr val="tx1"/>
                </a:solidFill>
              </a:rPr>
              <a:t>Sobel-Feldman</a:t>
            </a:r>
            <a:r>
              <a:rPr lang="vi-VN" dirty="0">
                <a:solidFill>
                  <a:schemeClr val="tx1"/>
                </a:solidFill>
              </a:rPr>
              <a:t> </a:t>
            </a:r>
            <a:r>
              <a:rPr lang="vi-VN" dirty="0" err="1">
                <a:solidFill>
                  <a:schemeClr val="tx1"/>
                </a:solidFill>
              </a:rPr>
              <a:t>với</a:t>
            </a:r>
            <a:r>
              <a:rPr lang="vi-VN" dirty="0">
                <a:solidFill>
                  <a:schemeClr val="tx1"/>
                </a:solidFill>
              </a:rPr>
              <a:t> </a:t>
            </a:r>
            <a:r>
              <a:rPr lang="vi-VN" dirty="0" err="1">
                <a:solidFill>
                  <a:schemeClr val="tx1"/>
                </a:solidFill>
              </a:rPr>
              <a:t>hình</a:t>
            </a:r>
            <a:r>
              <a:rPr lang="vi-VN" dirty="0">
                <a:solidFill>
                  <a:schemeClr val="tx1"/>
                </a:solidFill>
              </a:rPr>
              <a:t> </a:t>
            </a:r>
            <a:r>
              <a:rPr lang="vi-VN" dirty="0" err="1">
                <a:solidFill>
                  <a:schemeClr val="tx1"/>
                </a:solidFill>
              </a:rPr>
              <a:t>ảnh</a:t>
            </a:r>
            <a:r>
              <a:rPr lang="vi-VN" dirty="0">
                <a:solidFill>
                  <a:schemeClr val="tx1"/>
                </a:solidFill>
              </a:rPr>
              <a:t> như </a:t>
            </a:r>
            <a:r>
              <a:rPr lang="vi-VN" dirty="0" err="1">
                <a:solidFill>
                  <a:schemeClr val="tx1"/>
                </a:solidFill>
              </a:rPr>
              <a:t>đã</a:t>
            </a:r>
            <a:r>
              <a:rPr lang="vi-VN" dirty="0">
                <a:solidFill>
                  <a:schemeClr val="tx1"/>
                </a:solidFill>
              </a:rPr>
              <a:t> cho:</a:t>
            </a:r>
            <a:endParaRPr lang="en-US" dirty="0">
              <a:solidFill>
                <a:schemeClr val="tx1"/>
              </a:solidFill>
            </a:endParaRPr>
          </a:p>
        </p:txBody>
      </p:sp>
      <p:sp>
        <p:nvSpPr>
          <p:cNvPr id="12" name="Hộp Văn bản 11">
            <a:extLst>
              <a:ext uri="{FF2B5EF4-FFF2-40B4-BE49-F238E27FC236}">
                <a16:creationId xmlns:a16="http://schemas.microsoft.com/office/drawing/2014/main" id="{9847B081-BBA4-45A1-AF01-D3C6BDD65828}"/>
              </a:ext>
            </a:extLst>
          </p:cNvPr>
          <p:cNvSpPr txBox="1"/>
          <p:nvPr/>
        </p:nvSpPr>
        <p:spPr>
          <a:xfrm>
            <a:off x="1433435" y="3899483"/>
            <a:ext cx="5086350" cy="954107"/>
          </a:xfrm>
          <a:prstGeom prst="rect">
            <a:avLst/>
          </a:prstGeom>
          <a:noFill/>
        </p:spPr>
        <p:txBody>
          <a:bodyPr wrap="square">
            <a:spAutoFit/>
          </a:bodyPr>
          <a:lstStyle/>
          <a:p>
            <a:r>
              <a:rPr lang="vi-VN" dirty="0" err="1">
                <a:solidFill>
                  <a:schemeClr val="tx1"/>
                </a:solidFill>
              </a:rPr>
              <a:t>Độ</a:t>
            </a:r>
            <a:r>
              <a:rPr lang="vi-VN" dirty="0">
                <a:solidFill>
                  <a:schemeClr val="tx1"/>
                </a:solidFill>
              </a:rPr>
              <a:t> </a:t>
            </a:r>
            <a:r>
              <a:rPr lang="vi-VN" dirty="0" err="1">
                <a:solidFill>
                  <a:schemeClr val="tx1"/>
                </a:solidFill>
              </a:rPr>
              <a:t>lớn</a:t>
            </a:r>
            <a:r>
              <a:rPr lang="vi-VN" dirty="0">
                <a:solidFill>
                  <a:schemeClr val="tx1"/>
                </a:solidFill>
              </a:rPr>
              <a:t> </a:t>
            </a:r>
            <a:r>
              <a:rPr lang="vi-VN" dirty="0" err="1">
                <a:solidFill>
                  <a:schemeClr val="tx1"/>
                </a:solidFill>
              </a:rPr>
              <a:t>của</a:t>
            </a:r>
            <a:r>
              <a:rPr lang="vi-VN" dirty="0">
                <a:solidFill>
                  <a:schemeClr val="tx1"/>
                </a:solidFill>
              </a:rPr>
              <a:t> </a:t>
            </a:r>
            <a:r>
              <a:rPr lang="vi-VN" dirty="0" err="1">
                <a:solidFill>
                  <a:schemeClr val="tx1"/>
                </a:solidFill>
              </a:rPr>
              <a:t>gradient</a:t>
            </a:r>
            <a:r>
              <a:rPr lang="vi-VN" dirty="0">
                <a:solidFill>
                  <a:schemeClr val="tx1"/>
                </a:solidFill>
              </a:rPr>
              <a:t> </a:t>
            </a:r>
            <a:r>
              <a:rPr lang="vi-VN" dirty="0" err="1">
                <a:solidFill>
                  <a:schemeClr val="tx1"/>
                </a:solidFill>
              </a:rPr>
              <a:t>được</a:t>
            </a:r>
            <a:r>
              <a:rPr lang="vi-VN" dirty="0">
                <a:solidFill>
                  <a:schemeClr val="tx1"/>
                </a:solidFill>
              </a:rPr>
              <a:t> </a:t>
            </a:r>
            <a:r>
              <a:rPr lang="vi-VN" dirty="0" err="1">
                <a:solidFill>
                  <a:schemeClr val="tx1"/>
                </a:solidFill>
              </a:rPr>
              <a:t>sử</a:t>
            </a:r>
            <a:r>
              <a:rPr lang="vi-VN" dirty="0">
                <a:solidFill>
                  <a:schemeClr val="tx1"/>
                </a:solidFill>
              </a:rPr>
              <a:t> </a:t>
            </a:r>
            <a:r>
              <a:rPr lang="vi-VN" dirty="0" err="1">
                <a:solidFill>
                  <a:schemeClr val="tx1"/>
                </a:solidFill>
              </a:rPr>
              <a:t>dụng</a:t>
            </a:r>
            <a:r>
              <a:rPr lang="vi-VN" dirty="0">
                <a:solidFill>
                  <a:schemeClr val="tx1"/>
                </a:solidFill>
              </a:rPr>
              <a:t> </a:t>
            </a:r>
            <a:r>
              <a:rPr lang="vi-VN" dirty="0" err="1">
                <a:solidFill>
                  <a:schemeClr val="tx1"/>
                </a:solidFill>
              </a:rPr>
              <a:t>để</a:t>
            </a:r>
            <a:r>
              <a:rPr lang="vi-VN" dirty="0">
                <a:solidFill>
                  <a:schemeClr val="tx1"/>
                </a:solidFill>
              </a:rPr>
              <a:t> đo </a:t>
            </a:r>
            <a:r>
              <a:rPr lang="vi-VN" dirty="0" err="1">
                <a:solidFill>
                  <a:schemeClr val="tx1"/>
                </a:solidFill>
              </a:rPr>
              <a:t>mức</a:t>
            </a:r>
            <a:r>
              <a:rPr lang="vi-VN" dirty="0">
                <a:solidFill>
                  <a:schemeClr val="tx1"/>
                </a:solidFill>
              </a:rPr>
              <a:t> </a:t>
            </a:r>
            <a:r>
              <a:rPr lang="vi-VN" dirty="0" err="1">
                <a:solidFill>
                  <a:schemeClr val="tx1"/>
                </a:solidFill>
              </a:rPr>
              <a:t>độ</a:t>
            </a:r>
            <a:r>
              <a:rPr lang="vi-VN" dirty="0">
                <a:solidFill>
                  <a:schemeClr val="tx1"/>
                </a:solidFill>
              </a:rPr>
              <a:t> thay </a:t>
            </a:r>
            <a:r>
              <a:rPr lang="vi-VN" dirty="0" err="1">
                <a:solidFill>
                  <a:schemeClr val="tx1"/>
                </a:solidFill>
              </a:rPr>
              <a:t>đổi</a:t>
            </a:r>
            <a:r>
              <a:rPr lang="vi-VN" dirty="0">
                <a:solidFill>
                  <a:schemeClr val="tx1"/>
                </a:solidFill>
              </a:rPr>
              <a:t> </a:t>
            </a:r>
            <a:r>
              <a:rPr lang="vi-VN" dirty="0" err="1">
                <a:solidFill>
                  <a:schemeClr val="tx1"/>
                </a:solidFill>
              </a:rPr>
              <a:t>của</a:t>
            </a:r>
            <a:r>
              <a:rPr lang="vi-VN" dirty="0">
                <a:solidFill>
                  <a:schemeClr val="tx1"/>
                </a:solidFill>
              </a:rPr>
              <a:t> tương quang </a:t>
            </a:r>
            <a:r>
              <a:rPr lang="vi-VN" dirty="0" err="1">
                <a:solidFill>
                  <a:schemeClr val="tx1"/>
                </a:solidFill>
              </a:rPr>
              <a:t>ảnh</a:t>
            </a:r>
            <a:r>
              <a:rPr lang="vi-VN" dirty="0">
                <a:solidFill>
                  <a:schemeClr val="tx1"/>
                </a:solidFill>
              </a:rPr>
              <a:t>.</a:t>
            </a:r>
          </a:p>
          <a:p>
            <a:r>
              <a:rPr lang="vi-VN" dirty="0" err="1">
                <a:solidFill>
                  <a:schemeClr val="tx1"/>
                </a:solidFill>
              </a:rPr>
              <a:t>Góc</a:t>
            </a:r>
            <a:r>
              <a:rPr lang="vi-VN" dirty="0">
                <a:solidFill>
                  <a:schemeClr val="tx1"/>
                </a:solidFill>
              </a:rPr>
              <a:t> </a:t>
            </a:r>
            <a:r>
              <a:rPr lang="vi-VN" dirty="0" err="1">
                <a:solidFill>
                  <a:schemeClr val="tx1"/>
                </a:solidFill>
              </a:rPr>
              <a:t>của</a:t>
            </a:r>
            <a:r>
              <a:rPr lang="vi-VN" dirty="0">
                <a:solidFill>
                  <a:schemeClr val="tx1"/>
                </a:solidFill>
              </a:rPr>
              <a:t> </a:t>
            </a:r>
            <a:r>
              <a:rPr lang="vi-VN" dirty="0" err="1">
                <a:solidFill>
                  <a:schemeClr val="tx1"/>
                </a:solidFill>
              </a:rPr>
              <a:t>gradient</a:t>
            </a:r>
            <a:r>
              <a:rPr lang="vi-VN" dirty="0">
                <a:solidFill>
                  <a:schemeClr val="tx1"/>
                </a:solidFill>
              </a:rPr>
              <a:t> </a:t>
            </a:r>
            <a:r>
              <a:rPr lang="vi-VN" dirty="0" err="1">
                <a:solidFill>
                  <a:schemeClr val="tx1"/>
                </a:solidFill>
              </a:rPr>
              <a:t>được</a:t>
            </a:r>
            <a:r>
              <a:rPr lang="vi-VN" dirty="0">
                <a:solidFill>
                  <a:schemeClr val="tx1"/>
                </a:solidFill>
              </a:rPr>
              <a:t> </a:t>
            </a:r>
            <a:r>
              <a:rPr lang="vi-VN" dirty="0" err="1">
                <a:solidFill>
                  <a:schemeClr val="tx1"/>
                </a:solidFill>
              </a:rPr>
              <a:t>sử</a:t>
            </a:r>
            <a:r>
              <a:rPr lang="vi-VN" dirty="0">
                <a:solidFill>
                  <a:schemeClr val="tx1"/>
                </a:solidFill>
              </a:rPr>
              <a:t> </a:t>
            </a:r>
            <a:r>
              <a:rPr lang="vi-VN" dirty="0" err="1">
                <a:solidFill>
                  <a:schemeClr val="tx1"/>
                </a:solidFill>
              </a:rPr>
              <a:t>dụng</a:t>
            </a:r>
            <a:r>
              <a:rPr lang="vi-VN" dirty="0">
                <a:solidFill>
                  <a:schemeClr val="tx1"/>
                </a:solidFill>
              </a:rPr>
              <a:t> </a:t>
            </a:r>
            <a:r>
              <a:rPr lang="vi-VN" dirty="0" err="1">
                <a:solidFill>
                  <a:schemeClr val="tx1"/>
                </a:solidFill>
              </a:rPr>
              <a:t>để</a:t>
            </a:r>
            <a:r>
              <a:rPr lang="vi-VN" dirty="0">
                <a:solidFill>
                  <a:schemeClr val="tx1"/>
                </a:solidFill>
              </a:rPr>
              <a:t> </a:t>
            </a:r>
            <a:r>
              <a:rPr lang="vi-VN" dirty="0" err="1">
                <a:solidFill>
                  <a:schemeClr val="tx1"/>
                </a:solidFill>
              </a:rPr>
              <a:t>xác</a:t>
            </a:r>
            <a:r>
              <a:rPr lang="vi-VN" dirty="0">
                <a:solidFill>
                  <a:schemeClr val="tx1"/>
                </a:solidFill>
              </a:rPr>
              <a:t> </a:t>
            </a:r>
            <a:r>
              <a:rPr lang="vi-VN" dirty="0" err="1">
                <a:solidFill>
                  <a:schemeClr val="tx1"/>
                </a:solidFill>
              </a:rPr>
              <a:t>định</a:t>
            </a:r>
            <a:r>
              <a:rPr lang="vi-VN" dirty="0">
                <a:solidFill>
                  <a:schemeClr val="tx1"/>
                </a:solidFill>
              </a:rPr>
              <a:t> </a:t>
            </a:r>
            <a:r>
              <a:rPr lang="vi-VN" dirty="0" err="1">
                <a:solidFill>
                  <a:schemeClr val="tx1"/>
                </a:solidFill>
              </a:rPr>
              <a:t>hướng</a:t>
            </a:r>
            <a:r>
              <a:rPr lang="vi-VN" dirty="0">
                <a:solidFill>
                  <a:schemeClr val="tx1"/>
                </a:solidFill>
              </a:rPr>
              <a:t> thay </a:t>
            </a:r>
            <a:r>
              <a:rPr lang="vi-VN" dirty="0" err="1">
                <a:solidFill>
                  <a:schemeClr val="tx1"/>
                </a:solidFill>
              </a:rPr>
              <a:t>đổi</a:t>
            </a:r>
            <a:r>
              <a:rPr lang="vi-VN" dirty="0">
                <a:solidFill>
                  <a:schemeClr val="tx1"/>
                </a:solidFill>
              </a:rPr>
              <a:t> </a:t>
            </a:r>
            <a:r>
              <a:rPr lang="vi-VN" dirty="0" err="1">
                <a:solidFill>
                  <a:schemeClr val="tx1"/>
                </a:solidFill>
              </a:rPr>
              <a:t>của</a:t>
            </a:r>
            <a:r>
              <a:rPr lang="vi-VN" dirty="0">
                <a:solidFill>
                  <a:schemeClr val="tx1"/>
                </a:solidFill>
              </a:rPr>
              <a:t> </a:t>
            </a:r>
            <a:r>
              <a:rPr lang="vi-VN" dirty="0" err="1">
                <a:solidFill>
                  <a:schemeClr val="tx1"/>
                </a:solidFill>
              </a:rPr>
              <a:t>cường</a:t>
            </a:r>
            <a:r>
              <a:rPr lang="vi-VN" dirty="0">
                <a:solidFill>
                  <a:schemeClr val="tx1"/>
                </a:solidFill>
              </a:rPr>
              <a:t> </a:t>
            </a:r>
            <a:r>
              <a:rPr lang="vi-VN" dirty="0" err="1">
                <a:solidFill>
                  <a:schemeClr val="tx1"/>
                </a:solidFill>
              </a:rPr>
              <a:t>độ</a:t>
            </a:r>
            <a:r>
              <a:rPr lang="vi-VN" dirty="0">
                <a:solidFill>
                  <a:schemeClr val="tx1"/>
                </a:solidFill>
              </a:rPr>
              <a:t> đang </a:t>
            </a:r>
            <a:r>
              <a:rPr lang="vi-VN" dirty="0" err="1">
                <a:solidFill>
                  <a:schemeClr val="tx1"/>
                </a:solidFill>
              </a:rPr>
              <a:t>hướng</a:t>
            </a:r>
            <a:r>
              <a:rPr lang="vi-VN" dirty="0">
                <a:solidFill>
                  <a:schemeClr val="tx1"/>
                </a:solidFill>
              </a:rPr>
              <a:t> </a:t>
            </a:r>
            <a:r>
              <a:rPr lang="vi-VN" dirty="0" err="1">
                <a:solidFill>
                  <a:schemeClr val="tx1"/>
                </a:solidFill>
              </a:rPr>
              <a:t>đến</a:t>
            </a:r>
            <a:r>
              <a:rPr lang="vi-VN" dirty="0">
                <a:solidFill>
                  <a:schemeClr val="tx1"/>
                </a:solidFill>
              </a:rPr>
              <a:t>.</a:t>
            </a:r>
          </a:p>
        </p:txBody>
      </p:sp>
      <p:pic>
        <p:nvPicPr>
          <p:cNvPr id="3" name="Hình ảnh 2">
            <a:extLst>
              <a:ext uri="{FF2B5EF4-FFF2-40B4-BE49-F238E27FC236}">
                <a16:creationId xmlns:a16="http://schemas.microsoft.com/office/drawing/2014/main" id="{E0C022DA-7208-4C97-B8BE-C77628BF8B52}"/>
              </a:ext>
            </a:extLst>
          </p:cNvPr>
          <p:cNvPicPr>
            <a:picLocks noChangeAspect="1"/>
          </p:cNvPicPr>
          <p:nvPr/>
        </p:nvPicPr>
        <p:blipFill>
          <a:blip r:embed="rId4"/>
          <a:stretch>
            <a:fillRect/>
          </a:stretch>
        </p:blipFill>
        <p:spPr>
          <a:xfrm>
            <a:off x="5018348" y="2244660"/>
            <a:ext cx="2853832" cy="1583148"/>
          </a:xfrm>
          <a:prstGeom prst="rect">
            <a:avLst/>
          </a:prstGeom>
        </p:spPr>
      </p:pic>
    </p:spTree>
    <p:extLst>
      <p:ext uri="{BB962C8B-B14F-4D97-AF65-F5344CB8AC3E}">
        <p14:creationId xmlns:p14="http://schemas.microsoft.com/office/powerpoint/2010/main" val="156011021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39"/>
          <p:cNvSpPr txBox="1">
            <a:spLocks noGrp="1"/>
          </p:cNvSpPr>
          <p:nvPr>
            <p:ph type="title"/>
          </p:nvPr>
        </p:nvSpPr>
        <p:spPr>
          <a:xfrm>
            <a:off x="513225" y="46380"/>
            <a:ext cx="7717500" cy="539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800" dirty="0">
                <a:latin typeface="+mn-lt"/>
              </a:rPr>
              <a:t>Canny edge detection</a:t>
            </a:r>
          </a:p>
        </p:txBody>
      </p:sp>
      <p:sp>
        <p:nvSpPr>
          <p:cNvPr id="404" name="Google Shape;404;p39"/>
          <p:cNvSpPr/>
          <p:nvPr/>
        </p:nvSpPr>
        <p:spPr>
          <a:xfrm rot="5400000">
            <a:off x="1780724" y="-404520"/>
            <a:ext cx="43200" cy="198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Hộp Văn bản 1">
            <a:extLst>
              <a:ext uri="{FF2B5EF4-FFF2-40B4-BE49-F238E27FC236}">
                <a16:creationId xmlns:a16="http://schemas.microsoft.com/office/drawing/2014/main" id="{6B38A36C-46E4-4435-AB5F-AFFA183C9BDB}"/>
              </a:ext>
            </a:extLst>
          </p:cNvPr>
          <p:cNvSpPr txBox="1"/>
          <p:nvPr/>
        </p:nvSpPr>
        <p:spPr>
          <a:xfrm>
            <a:off x="513225" y="1272025"/>
            <a:ext cx="2788085" cy="3769173"/>
          </a:xfrm>
          <a:prstGeom prst="rect">
            <a:avLst/>
          </a:prstGeom>
          <a:noFill/>
        </p:spPr>
        <p:txBody>
          <a:bodyPr wrap="square" rtlCol="0">
            <a:spAutoFit/>
          </a:bodyPr>
          <a:lstStyle/>
          <a:p>
            <a:pPr algn="just">
              <a:lnSpc>
                <a:spcPct val="107000"/>
              </a:lnSpc>
              <a:spcAft>
                <a:spcPts val="800"/>
              </a:spcAft>
            </a:pPr>
            <a:r>
              <a:rPr lang="en-US" sz="1600" dirty="0">
                <a:solidFill>
                  <a:schemeClr val="tx1"/>
                </a:solidFill>
                <a:effectLst/>
                <a:latin typeface="Calibri" panose="020F0502020204030204" pitchFamily="34" charset="0"/>
                <a:ea typeface="Calibri" panose="020F0502020204030204" pitchFamily="34" charset="0"/>
                <a:cs typeface="Arial" panose="020B0604020202020204" pitchFamily="34" charset="0"/>
              </a:rPr>
              <a:t>Sau </a:t>
            </a:r>
            <a:r>
              <a:rPr lang="en-US" sz="1600" dirty="0" err="1">
                <a:solidFill>
                  <a:schemeClr val="tx1"/>
                </a:solidFill>
                <a:effectLst/>
                <a:latin typeface="Calibri" panose="020F0502020204030204" pitchFamily="34" charset="0"/>
                <a:ea typeface="Calibri" panose="020F0502020204030204" pitchFamily="34" charset="0"/>
                <a:cs typeface="Arial" panose="020B0604020202020204" pitchFamily="34" charset="0"/>
              </a:rPr>
              <a:t>khi</a:t>
            </a:r>
            <a:r>
              <a:rPr lang="en-US" sz="1600" dirty="0">
                <a:solidFill>
                  <a:schemeClr val="tx1"/>
                </a:solidFill>
                <a:effectLst/>
                <a:latin typeface="Calibri" panose="020F0502020204030204" pitchFamily="34" charset="0"/>
                <a:ea typeface="Calibri" panose="020F0502020204030204" pitchFamily="34" charset="0"/>
                <a:cs typeface="Arial" panose="020B0604020202020204" pitchFamily="34" charset="0"/>
              </a:rPr>
              <a:t> </a:t>
            </a:r>
            <a:r>
              <a:rPr lang="en-US" sz="1600" dirty="0" err="1">
                <a:solidFill>
                  <a:schemeClr val="tx1"/>
                </a:solidFill>
                <a:effectLst/>
                <a:latin typeface="Calibri" panose="020F0502020204030204" pitchFamily="34" charset="0"/>
                <a:ea typeface="Calibri" panose="020F0502020204030204" pitchFamily="34" charset="0"/>
                <a:cs typeface="Arial" panose="020B0604020202020204" pitchFamily="34" charset="0"/>
              </a:rPr>
              <a:t>nhận</a:t>
            </a:r>
            <a:r>
              <a:rPr lang="en-US" sz="1600" dirty="0">
                <a:solidFill>
                  <a:schemeClr val="tx1"/>
                </a:solidFill>
                <a:effectLst/>
                <a:latin typeface="Calibri" panose="020F0502020204030204" pitchFamily="34" charset="0"/>
                <a:ea typeface="Calibri" panose="020F0502020204030204" pitchFamily="34" charset="0"/>
                <a:cs typeface="Arial" panose="020B0604020202020204" pitchFamily="34" charset="0"/>
              </a:rPr>
              <a:t> </a:t>
            </a:r>
            <a:r>
              <a:rPr lang="en-US" sz="1600" dirty="0" err="1">
                <a:solidFill>
                  <a:schemeClr val="tx1"/>
                </a:solidFill>
                <a:effectLst/>
                <a:latin typeface="Calibri" panose="020F0502020204030204" pitchFamily="34" charset="0"/>
                <a:ea typeface="Calibri" panose="020F0502020204030204" pitchFamily="34" charset="0"/>
                <a:cs typeface="Arial" panose="020B0604020202020204" pitchFamily="34" charset="0"/>
              </a:rPr>
              <a:t>được</a:t>
            </a:r>
            <a:r>
              <a:rPr lang="en-US" sz="1600" dirty="0">
                <a:solidFill>
                  <a:schemeClr val="tx1"/>
                </a:solidFill>
                <a:effectLst/>
                <a:latin typeface="Calibri" panose="020F0502020204030204" pitchFamily="34" charset="0"/>
                <a:ea typeface="Calibri" panose="020F0502020204030204" pitchFamily="34" charset="0"/>
                <a:cs typeface="Arial" panose="020B0604020202020204" pitchFamily="34" charset="0"/>
              </a:rPr>
              <a:t> </a:t>
            </a:r>
            <a:r>
              <a:rPr lang="en-US" sz="1600" dirty="0" err="1">
                <a:solidFill>
                  <a:schemeClr val="tx1"/>
                </a:solidFill>
                <a:effectLst/>
                <a:latin typeface="Calibri" panose="020F0502020204030204" pitchFamily="34" charset="0"/>
                <a:ea typeface="Calibri" panose="020F0502020204030204" pitchFamily="34" charset="0"/>
                <a:cs typeface="Arial" panose="020B0604020202020204" pitchFamily="34" charset="0"/>
              </a:rPr>
              <a:t>độ</a:t>
            </a:r>
            <a:r>
              <a:rPr lang="en-US" sz="1600" dirty="0">
                <a:solidFill>
                  <a:schemeClr val="tx1"/>
                </a:solidFill>
                <a:effectLst/>
                <a:latin typeface="Calibri" panose="020F0502020204030204" pitchFamily="34" charset="0"/>
                <a:ea typeface="Calibri" panose="020F0502020204030204" pitchFamily="34" charset="0"/>
                <a:cs typeface="Arial" panose="020B0604020202020204" pitchFamily="34" charset="0"/>
              </a:rPr>
              <a:t> </a:t>
            </a:r>
            <a:r>
              <a:rPr lang="en-US" sz="1600" dirty="0" err="1">
                <a:solidFill>
                  <a:schemeClr val="tx1"/>
                </a:solidFill>
                <a:effectLst/>
                <a:latin typeface="Calibri" panose="020F0502020204030204" pitchFamily="34" charset="0"/>
                <a:ea typeface="Calibri" panose="020F0502020204030204" pitchFamily="34" charset="0"/>
                <a:cs typeface="Arial" panose="020B0604020202020204" pitchFamily="34" charset="0"/>
              </a:rPr>
              <a:t>lớn</a:t>
            </a:r>
            <a:r>
              <a:rPr lang="en-US" sz="1600" dirty="0">
                <a:solidFill>
                  <a:schemeClr val="tx1"/>
                </a:solidFill>
                <a:effectLst/>
                <a:latin typeface="Calibri" panose="020F0502020204030204" pitchFamily="34" charset="0"/>
                <a:ea typeface="Calibri" panose="020F0502020204030204" pitchFamily="34" charset="0"/>
                <a:cs typeface="Arial" panose="020B0604020202020204" pitchFamily="34" charset="0"/>
              </a:rPr>
              <a:t> </a:t>
            </a:r>
            <a:r>
              <a:rPr lang="en-US" sz="1600" dirty="0" err="1">
                <a:solidFill>
                  <a:schemeClr val="tx1"/>
                </a:solidFill>
                <a:effectLst/>
                <a:latin typeface="Calibri" panose="020F0502020204030204" pitchFamily="34" charset="0"/>
                <a:ea typeface="Calibri" panose="020F0502020204030204" pitchFamily="34" charset="0"/>
                <a:cs typeface="Arial" panose="020B0604020202020204" pitchFamily="34" charset="0"/>
              </a:rPr>
              <a:t>và</a:t>
            </a:r>
            <a:r>
              <a:rPr lang="en-US" sz="1600" dirty="0">
                <a:solidFill>
                  <a:schemeClr val="tx1"/>
                </a:solidFill>
                <a:effectLst/>
                <a:latin typeface="Calibri" panose="020F0502020204030204" pitchFamily="34" charset="0"/>
                <a:ea typeface="Calibri" panose="020F0502020204030204" pitchFamily="34" charset="0"/>
                <a:cs typeface="Arial" panose="020B0604020202020204" pitchFamily="34" charset="0"/>
              </a:rPr>
              <a:t> </a:t>
            </a:r>
            <a:r>
              <a:rPr lang="en-US" sz="1600" dirty="0" err="1">
                <a:solidFill>
                  <a:schemeClr val="tx1"/>
                </a:solidFill>
                <a:effectLst/>
                <a:latin typeface="Calibri" panose="020F0502020204030204" pitchFamily="34" charset="0"/>
                <a:ea typeface="Calibri" panose="020F0502020204030204" pitchFamily="34" charset="0"/>
                <a:cs typeface="Arial" panose="020B0604020202020204" pitchFamily="34" charset="0"/>
              </a:rPr>
              <a:t>hướng</a:t>
            </a:r>
            <a:r>
              <a:rPr lang="en-US" sz="1600" dirty="0">
                <a:solidFill>
                  <a:schemeClr val="tx1"/>
                </a:solidFill>
                <a:effectLst/>
                <a:latin typeface="Calibri" panose="020F0502020204030204" pitchFamily="34" charset="0"/>
                <a:ea typeface="Calibri" panose="020F0502020204030204" pitchFamily="34" charset="0"/>
                <a:cs typeface="Arial" panose="020B0604020202020204" pitchFamily="34" charset="0"/>
              </a:rPr>
              <a:t> </a:t>
            </a:r>
            <a:r>
              <a:rPr lang="en-US" sz="1600" dirty="0" err="1">
                <a:solidFill>
                  <a:schemeClr val="tx1"/>
                </a:solidFill>
                <a:effectLst/>
                <a:latin typeface="Calibri" panose="020F0502020204030204" pitchFamily="34" charset="0"/>
                <a:ea typeface="Calibri" panose="020F0502020204030204" pitchFamily="34" charset="0"/>
                <a:cs typeface="Arial" panose="020B0604020202020204" pitchFamily="34" charset="0"/>
              </a:rPr>
              <a:t>của</a:t>
            </a:r>
            <a:r>
              <a:rPr lang="en-US" sz="1600" dirty="0">
                <a:solidFill>
                  <a:schemeClr val="tx1"/>
                </a:solidFill>
                <a:effectLst/>
                <a:latin typeface="Calibri" panose="020F0502020204030204" pitchFamily="34" charset="0"/>
                <a:ea typeface="Calibri" panose="020F0502020204030204" pitchFamily="34" charset="0"/>
                <a:cs typeface="Arial" panose="020B0604020202020204" pitchFamily="34" charset="0"/>
              </a:rPr>
              <a:t> gradient, </a:t>
            </a:r>
            <a:r>
              <a:rPr lang="en-US" sz="1600" dirty="0" err="1">
                <a:solidFill>
                  <a:schemeClr val="tx1"/>
                </a:solidFill>
                <a:effectLst/>
                <a:latin typeface="Calibri" panose="020F0502020204030204" pitchFamily="34" charset="0"/>
                <a:ea typeface="Calibri" panose="020F0502020204030204" pitchFamily="34" charset="0"/>
                <a:cs typeface="Arial" panose="020B0604020202020204" pitchFamily="34" charset="0"/>
              </a:rPr>
              <a:t>quá</a:t>
            </a:r>
            <a:r>
              <a:rPr lang="en-US" sz="1600" dirty="0">
                <a:solidFill>
                  <a:schemeClr val="tx1"/>
                </a:solidFill>
                <a:effectLst/>
                <a:latin typeface="Calibri" panose="020F0502020204030204" pitchFamily="34" charset="0"/>
                <a:ea typeface="Calibri" panose="020F0502020204030204" pitchFamily="34" charset="0"/>
                <a:cs typeface="Arial" panose="020B0604020202020204" pitchFamily="34" charset="0"/>
              </a:rPr>
              <a:t> </a:t>
            </a:r>
            <a:r>
              <a:rPr lang="en-US" sz="1600" dirty="0" err="1">
                <a:solidFill>
                  <a:schemeClr val="tx1"/>
                </a:solidFill>
                <a:effectLst/>
                <a:latin typeface="Calibri" panose="020F0502020204030204" pitchFamily="34" charset="0"/>
                <a:ea typeface="Calibri" panose="020F0502020204030204" pitchFamily="34" charset="0"/>
                <a:cs typeface="Arial" panose="020B0604020202020204" pitchFamily="34" charset="0"/>
              </a:rPr>
              <a:t>trình</a:t>
            </a:r>
            <a:r>
              <a:rPr lang="en-US" sz="1600" dirty="0">
                <a:solidFill>
                  <a:schemeClr val="tx1"/>
                </a:solidFill>
                <a:effectLst/>
                <a:latin typeface="Calibri" panose="020F0502020204030204" pitchFamily="34" charset="0"/>
                <a:ea typeface="Calibri" panose="020F0502020204030204" pitchFamily="34" charset="0"/>
                <a:cs typeface="Arial" panose="020B0604020202020204" pitchFamily="34" charset="0"/>
              </a:rPr>
              <a:t> </a:t>
            </a:r>
            <a:r>
              <a:rPr lang="en-US" sz="1600" dirty="0" err="1">
                <a:solidFill>
                  <a:schemeClr val="tx1"/>
                </a:solidFill>
                <a:effectLst/>
                <a:latin typeface="Calibri" panose="020F0502020204030204" pitchFamily="34" charset="0"/>
                <a:ea typeface="Calibri" panose="020F0502020204030204" pitchFamily="34" charset="0"/>
                <a:cs typeface="Arial" panose="020B0604020202020204" pitchFamily="34" charset="0"/>
              </a:rPr>
              <a:t>quét</a:t>
            </a:r>
            <a:r>
              <a:rPr lang="en-US" sz="1600" dirty="0">
                <a:solidFill>
                  <a:schemeClr val="tx1"/>
                </a:solidFill>
                <a:effectLst/>
                <a:latin typeface="Calibri" panose="020F0502020204030204" pitchFamily="34" charset="0"/>
                <a:ea typeface="Calibri" panose="020F0502020204030204" pitchFamily="34" charset="0"/>
                <a:cs typeface="Arial" panose="020B0604020202020204" pitchFamily="34" charset="0"/>
              </a:rPr>
              <a:t> </a:t>
            </a:r>
            <a:r>
              <a:rPr lang="en-US" sz="1600" dirty="0" err="1">
                <a:solidFill>
                  <a:schemeClr val="tx1"/>
                </a:solidFill>
                <a:effectLst/>
                <a:latin typeface="Calibri" panose="020F0502020204030204" pitchFamily="34" charset="0"/>
                <a:ea typeface="Calibri" panose="020F0502020204030204" pitchFamily="34" charset="0"/>
                <a:cs typeface="Arial" panose="020B0604020202020204" pitchFamily="34" charset="0"/>
              </a:rPr>
              <a:t>toàn</a:t>
            </a:r>
            <a:r>
              <a:rPr lang="en-US" sz="1600" dirty="0">
                <a:solidFill>
                  <a:schemeClr val="tx1"/>
                </a:solidFill>
                <a:effectLst/>
                <a:latin typeface="Calibri" panose="020F0502020204030204" pitchFamily="34" charset="0"/>
                <a:ea typeface="Calibri" panose="020F0502020204030204" pitchFamily="34" charset="0"/>
                <a:cs typeface="Arial" panose="020B0604020202020204" pitchFamily="34" charset="0"/>
              </a:rPr>
              <a:t> </a:t>
            </a:r>
            <a:r>
              <a:rPr lang="en-US" sz="1600" dirty="0" err="1">
                <a:solidFill>
                  <a:schemeClr val="tx1"/>
                </a:solidFill>
                <a:effectLst/>
                <a:latin typeface="Calibri" panose="020F0502020204030204" pitchFamily="34" charset="0"/>
                <a:ea typeface="Calibri" panose="020F0502020204030204" pitchFamily="34" charset="0"/>
                <a:cs typeface="Arial" panose="020B0604020202020204" pitchFamily="34" charset="0"/>
              </a:rPr>
              <a:t>bộ</a:t>
            </a:r>
            <a:r>
              <a:rPr lang="en-US" sz="1600" dirty="0">
                <a:solidFill>
                  <a:schemeClr val="tx1"/>
                </a:solidFill>
                <a:effectLst/>
                <a:latin typeface="Calibri" panose="020F0502020204030204" pitchFamily="34" charset="0"/>
                <a:ea typeface="Calibri" panose="020F0502020204030204" pitchFamily="34" charset="0"/>
                <a:cs typeface="Arial" panose="020B0604020202020204" pitchFamily="34" charset="0"/>
              </a:rPr>
              <a:t> </a:t>
            </a:r>
            <a:r>
              <a:rPr lang="en-US" sz="1600" dirty="0" err="1">
                <a:solidFill>
                  <a:schemeClr val="tx1"/>
                </a:solidFill>
                <a:effectLst/>
                <a:latin typeface="Calibri" panose="020F0502020204030204" pitchFamily="34" charset="0"/>
                <a:ea typeface="Calibri" panose="020F0502020204030204" pitchFamily="34" charset="0"/>
                <a:cs typeface="Arial" panose="020B0604020202020204" pitchFamily="34" charset="0"/>
              </a:rPr>
              <a:t>hình</a:t>
            </a:r>
            <a:r>
              <a:rPr lang="en-US" sz="1600" dirty="0">
                <a:solidFill>
                  <a:schemeClr val="tx1"/>
                </a:solidFill>
                <a:effectLst/>
                <a:latin typeface="Calibri" panose="020F0502020204030204" pitchFamily="34" charset="0"/>
                <a:ea typeface="Calibri" panose="020F0502020204030204" pitchFamily="34" charset="0"/>
                <a:cs typeface="Arial" panose="020B0604020202020204" pitchFamily="34" charset="0"/>
              </a:rPr>
              <a:t> </a:t>
            </a:r>
            <a:r>
              <a:rPr lang="en-US" sz="1600" dirty="0" err="1">
                <a:solidFill>
                  <a:schemeClr val="tx1"/>
                </a:solidFill>
                <a:effectLst/>
                <a:latin typeface="Calibri" panose="020F0502020204030204" pitchFamily="34" charset="0"/>
                <a:ea typeface="Calibri" panose="020F0502020204030204" pitchFamily="34" charset="0"/>
                <a:cs typeface="Arial" panose="020B0604020202020204" pitchFamily="34" charset="0"/>
              </a:rPr>
              <a:t>ảnh</a:t>
            </a:r>
            <a:r>
              <a:rPr lang="en-US" sz="1600" dirty="0">
                <a:solidFill>
                  <a:schemeClr val="tx1"/>
                </a:solidFill>
                <a:effectLst/>
                <a:latin typeface="Calibri" panose="020F0502020204030204" pitchFamily="34" charset="0"/>
                <a:ea typeface="Calibri" panose="020F0502020204030204" pitchFamily="34" charset="0"/>
                <a:cs typeface="Arial" panose="020B0604020202020204" pitchFamily="34" charset="0"/>
              </a:rPr>
              <a:t> </a:t>
            </a:r>
            <a:r>
              <a:rPr lang="en-US" sz="1600" dirty="0" err="1">
                <a:solidFill>
                  <a:schemeClr val="tx1"/>
                </a:solidFill>
                <a:effectLst/>
                <a:latin typeface="Calibri" panose="020F0502020204030204" pitchFamily="34" charset="0"/>
                <a:ea typeface="Calibri" panose="020F0502020204030204" pitchFamily="34" charset="0"/>
                <a:cs typeface="Arial" panose="020B0604020202020204" pitchFamily="34" charset="0"/>
              </a:rPr>
              <a:t>được</a:t>
            </a:r>
            <a:r>
              <a:rPr lang="en-US" sz="1600" dirty="0">
                <a:solidFill>
                  <a:schemeClr val="tx1"/>
                </a:solidFill>
                <a:effectLst/>
                <a:latin typeface="Calibri" panose="020F0502020204030204" pitchFamily="34" charset="0"/>
                <a:ea typeface="Calibri" panose="020F0502020204030204" pitchFamily="34" charset="0"/>
                <a:cs typeface="Arial" panose="020B0604020202020204" pitchFamily="34" charset="0"/>
              </a:rPr>
              <a:t> </a:t>
            </a:r>
            <a:r>
              <a:rPr lang="en-US" sz="1600" dirty="0" err="1">
                <a:solidFill>
                  <a:schemeClr val="tx1"/>
                </a:solidFill>
                <a:effectLst/>
                <a:latin typeface="Calibri" panose="020F0502020204030204" pitchFamily="34" charset="0"/>
                <a:ea typeface="Calibri" panose="020F0502020204030204" pitchFamily="34" charset="0"/>
                <a:cs typeface="Arial" panose="020B0604020202020204" pitchFamily="34" charset="0"/>
              </a:rPr>
              <a:t>thực</a:t>
            </a:r>
            <a:r>
              <a:rPr lang="en-US" sz="1600" dirty="0">
                <a:solidFill>
                  <a:schemeClr val="tx1"/>
                </a:solidFill>
                <a:effectLst/>
                <a:latin typeface="Calibri" panose="020F0502020204030204" pitchFamily="34" charset="0"/>
                <a:ea typeface="Calibri" panose="020F0502020204030204" pitchFamily="34" charset="0"/>
                <a:cs typeface="Arial" panose="020B0604020202020204" pitchFamily="34" charset="0"/>
              </a:rPr>
              <a:t> </a:t>
            </a:r>
            <a:r>
              <a:rPr lang="en-US" sz="1600" dirty="0" err="1">
                <a:solidFill>
                  <a:schemeClr val="tx1"/>
                </a:solidFill>
                <a:effectLst/>
                <a:latin typeface="Calibri" panose="020F0502020204030204" pitchFamily="34" charset="0"/>
                <a:ea typeface="Calibri" panose="020F0502020204030204" pitchFamily="34" charset="0"/>
                <a:cs typeface="Arial" panose="020B0604020202020204" pitchFamily="34" charset="0"/>
              </a:rPr>
              <a:t>hiện</a:t>
            </a:r>
            <a:r>
              <a:rPr lang="en-US" sz="1600" dirty="0">
                <a:solidFill>
                  <a:schemeClr val="tx1"/>
                </a:solidFill>
                <a:effectLst/>
                <a:latin typeface="Calibri" panose="020F0502020204030204" pitchFamily="34" charset="0"/>
                <a:ea typeface="Calibri" panose="020F0502020204030204" pitchFamily="34" charset="0"/>
                <a:cs typeface="Arial" panose="020B0604020202020204" pitchFamily="34" charset="0"/>
              </a:rPr>
              <a:t> </a:t>
            </a:r>
            <a:r>
              <a:rPr lang="en-US" sz="1600" dirty="0" err="1">
                <a:solidFill>
                  <a:schemeClr val="tx1"/>
                </a:solidFill>
                <a:effectLst/>
                <a:latin typeface="Calibri" panose="020F0502020204030204" pitchFamily="34" charset="0"/>
                <a:ea typeface="Calibri" panose="020F0502020204030204" pitchFamily="34" charset="0"/>
                <a:cs typeface="Arial" panose="020B0604020202020204" pitchFamily="34" charset="0"/>
              </a:rPr>
              <a:t>để</a:t>
            </a:r>
            <a:r>
              <a:rPr lang="en-US" sz="1600" dirty="0">
                <a:solidFill>
                  <a:schemeClr val="tx1"/>
                </a:solidFill>
                <a:effectLst/>
                <a:latin typeface="Calibri" panose="020F0502020204030204" pitchFamily="34" charset="0"/>
                <a:ea typeface="Calibri" panose="020F0502020204030204" pitchFamily="34" charset="0"/>
                <a:cs typeface="Arial" panose="020B0604020202020204" pitchFamily="34" charset="0"/>
              </a:rPr>
              <a:t> </a:t>
            </a:r>
            <a:r>
              <a:rPr lang="en-US" sz="1600" dirty="0" err="1">
                <a:solidFill>
                  <a:schemeClr val="tx1"/>
                </a:solidFill>
                <a:effectLst/>
                <a:latin typeface="Calibri" panose="020F0502020204030204" pitchFamily="34" charset="0"/>
                <a:ea typeface="Calibri" panose="020F0502020204030204" pitchFamily="34" charset="0"/>
                <a:cs typeface="Arial" panose="020B0604020202020204" pitchFamily="34" charset="0"/>
              </a:rPr>
              <a:t>loại</a:t>
            </a:r>
            <a:r>
              <a:rPr lang="en-US" sz="1600" dirty="0">
                <a:solidFill>
                  <a:schemeClr val="tx1"/>
                </a:solidFill>
                <a:effectLst/>
                <a:latin typeface="Calibri" panose="020F0502020204030204" pitchFamily="34" charset="0"/>
                <a:ea typeface="Calibri" panose="020F0502020204030204" pitchFamily="34" charset="0"/>
                <a:cs typeface="Arial" panose="020B0604020202020204" pitchFamily="34" charset="0"/>
              </a:rPr>
              <a:t> </a:t>
            </a:r>
            <a:r>
              <a:rPr lang="en-US" sz="1600" dirty="0" err="1">
                <a:solidFill>
                  <a:schemeClr val="tx1"/>
                </a:solidFill>
                <a:effectLst/>
                <a:latin typeface="Calibri" panose="020F0502020204030204" pitchFamily="34" charset="0"/>
                <a:ea typeface="Calibri" panose="020F0502020204030204" pitchFamily="34" charset="0"/>
                <a:cs typeface="Arial" panose="020B0604020202020204" pitchFamily="34" charset="0"/>
              </a:rPr>
              <a:t>bỏ</a:t>
            </a:r>
            <a:r>
              <a:rPr lang="en-US" sz="1600" dirty="0">
                <a:solidFill>
                  <a:schemeClr val="tx1"/>
                </a:solidFill>
                <a:effectLst/>
                <a:latin typeface="Calibri" panose="020F0502020204030204" pitchFamily="34" charset="0"/>
                <a:ea typeface="Calibri" panose="020F0502020204030204" pitchFamily="34" charset="0"/>
                <a:cs typeface="Arial" panose="020B0604020202020204" pitchFamily="34" charset="0"/>
              </a:rPr>
              <a:t> </a:t>
            </a:r>
            <a:r>
              <a:rPr lang="en-US" sz="1600" dirty="0" err="1">
                <a:solidFill>
                  <a:schemeClr val="tx1"/>
                </a:solidFill>
                <a:effectLst/>
                <a:latin typeface="Calibri" panose="020F0502020204030204" pitchFamily="34" charset="0"/>
                <a:ea typeface="Calibri" panose="020F0502020204030204" pitchFamily="34" charset="0"/>
                <a:cs typeface="Arial" panose="020B0604020202020204" pitchFamily="34" charset="0"/>
              </a:rPr>
              <a:t>bất</a:t>
            </a:r>
            <a:r>
              <a:rPr lang="en-US" sz="1600" dirty="0">
                <a:solidFill>
                  <a:schemeClr val="tx1"/>
                </a:solidFill>
                <a:effectLst/>
                <a:latin typeface="Calibri" panose="020F0502020204030204" pitchFamily="34" charset="0"/>
                <a:ea typeface="Calibri" panose="020F0502020204030204" pitchFamily="34" charset="0"/>
                <a:cs typeface="Arial" panose="020B0604020202020204" pitchFamily="34" charset="0"/>
              </a:rPr>
              <a:t> </a:t>
            </a:r>
            <a:r>
              <a:rPr lang="en-US" sz="1600" dirty="0" err="1">
                <a:solidFill>
                  <a:schemeClr val="tx1"/>
                </a:solidFill>
                <a:effectLst/>
                <a:latin typeface="Calibri" panose="020F0502020204030204" pitchFamily="34" charset="0"/>
                <a:ea typeface="Calibri" panose="020F0502020204030204" pitchFamily="34" charset="0"/>
                <a:cs typeface="Arial" panose="020B0604020202020204" pitchFamily="34" charset="0"/>
              </a:rPr>
              <a:t>kỳ</a:t>
            </a:r>
            <a:r>
              <a:rPr lang="en-US" sz="1600" dirty="0">
                <a:solidFill>
                  <a:schemeClr val="tx1"/>
                </a:solidFill>
                <a:effectLst/>
                <a:latin typeface="Calibri" panose="020F0502020204030204" pitchFamily="34" charset="0"/>
                <a:ea typeface="Calibri" panose="020F0502020204030204" pitchFamily="34" charset="0"/>
                <a:cs typeface="Arial" panose="020B0604020202020204" pitchFamily="34" charset="0"/>
              </a:rPr>
              <a:t> pixel </a:t>
            </a:r>
            <a:r>
              <a:rPr lang="en-US" sz="1600" dirty="0" err="1">
                <a:solidFill>
                  <a:schemeClr val="tx1"/>
                </a:solidFill>
                <a:effectLst/>
                <a:latin typeface="Calibri" panose="020F0502020204030204" pitchFamily="34" charset="0"/>
                <a:ea typeface="Calibri" panose="020F0502020204030204" pitchFamily="34" charset="0"/>
                <a:cs typeface="Arial" panose="020B0604020202020204" pitchFamily="34" charset="0"/>
              </a:rPr>
              <a:t>không</a:t>
            </a:r>
            <a:r>
              <a:rPr lang="en-US" sz="1600" dirty="0">
                <a:solidFill>
                  <a:schemeClr val="tx1"/>
                </a:solidFill>
                <a:effectLst/>
                <a:latin typeface="Calibri" panose="020F0502020204030204" pitchFamily="34" charset="0"/>
                <a:ea typeface="Calibri" panose="020F0502020204030204" pitchFamily="34" charset="0"/>
                <a:cs typeface="Arial" panose="020B0604020202020204" pitchFamily="34" charset="0"/>
              </a:rPr>
              <a:t> </a:t>
            </a:r>
            <a:r>
              <a:rPr lang="en-US" sz="1600" dirty="0" err="1">
                <a:solidFill>
                  <a:schemeClr val="tx1"/>
                </a:solidFill>
                <a:effectLst/>
                <a:latin typeface="Calibri" panose="020F0502020204030204" pitchFamily="34" charset="0"/>
                <a:ea typeface="Calibri" panose="020F0502020204030204" pitchFamily="34" charset="0"/>
                <a:cs typeface="Arial" panose="020B0604020202020204" pitchFamily="34" charset="0"/>
              </a:rPr>
              <a:t>mong</a:t>
            </a:r>
            <a:r>
              <a:rPr lang="en-US" sz="1600" dirty="0">
                <a:solidFill>
                  <a:schemeClr val="tx1"/>
                </a:solidFill>
                <a:effectLst/>
                <a:latin typeface="Calibri" panose="020F0502020204030204" pitchFamily="34" charset="0"/>
                <a:ea typeface="Calibri" panose="020F0502020204030204" pitchFamily="34" charset="0"/>
                <a:cs typeface="Arial" panose="020B0604020202020204" pitchFamily="34" charset="0"/>
              </a:rPr>
              <a:t> </a:t>
            </a:r>
            <a:r>
              <a:rPr lang="en-US" sz="1600" dirty="0" err="1">
                <a:solidFill>
                  <a:schemeClr val="tx1"/>
                </a:solidFill>
                <a:effectLst/>
                <a:latin typeface="Calibri" panose="020F0502020204030204" pitchFamily="34" charset="0"/>
                <a:ea typeface="Calibri" panose="020F0502020204030204" pitchFamily="34" charset="0"/>
                <a:cs typeface="Arial" panose="020B0604020202020204" pitchFamily="34" charset="0"/>
              </a:rPr>
              <a:t>muốn</a:t>
            </a:r>
            <a:r>
              <a:rPr lang="en-US" sz="1600" dirty="0">
                <a:solidFill>
                  <a:schemeClr val="tx1"/>
                </a:solidFill>
                <a:effectLst/>
                <a:latin typeface="Calibri" panose="020F0502020204030204" pitchFamily="34" charset="0"/>
                <a:ea typeface="Calibri" panose="020F0502020204030204" pitchFamily="34" charset="0"/>
                <a:cs typeface="Arial" panose="020B0604020202020204" pitchFamily="34" charset="0"/>
              </a:rPr>
              <a:t> </a:t>
            </a:r>
            <a:r>
              <a:rPr lang="en-US" sz="1600" dirty="0" err="1">
                <a:solidFill>
                  <a:schemeClr val="tx1"/>
                </a:solidFill>
                <a:effectLst/>
                <a:latin typeface="Calibri" panose="020F0502020204030204" pitchFamily="34" charset="0"/>
                <a:ea typeface="Calibri" panose="020F0502020204030204" pitchFamily="34" charset="0"/>
                <a:cs typeface="Arial" panose="020B0604020202020204" pitchFamily="34" charset="0"/>
              </a:rPr>
              <a:t>nào</a:t>
            </a:r>
            <a:r>
              <a:rPr lang="en-US" sz="1600" dirty="0">
                <a:solidFill>
                  <a:schemeClr val="tx1"/>
                </a:solidFill>
                <a:effectLst/>
                <a:latin typeface="Calibri" panose="020F0502020204030204" pitchFamily="34" charset="0"/>
                <a:ea typeface="Calibri" panose="020F0502020204030204" pitchFamily="34" charset="0"/>
                <a:cs typeface="Arial" panose="020B0604020202020204" pitchFamily="34" charset="0"/>
              </a:rPr>
              <a:t> </a:t>
            </a:r>
            <a:r>
              <a:rPr lang="en-US" sz="1600" dirty="0" err="1">
                <a:solidFill>
                  <a:schemeClr val="tx1"/>
                </a:solidFill>
                <a:effectLst/>
                <a:latin typeface="Calibri" panose="020F0502020204030204" pitchFamily="34" charset="0"/>
                <a:ea typeface="Calibri" panose="020F0502020204030204" pitchFamily="34" charset="0"/>
                <a:cs typeface="Arial" panose="020B0604020202020204" pitchFamily="34" charset="0"/>
              </a:rPr>
              <a:t>có</a:t>
            </a:r>
            <a:r>
              <a:rPr lang="en-US" sz="1600" dirty="0">
                <a:solidFill>
                  <a:schemeClr val="tx1"/>
                </a:solidFill>
                <a:effectLst/>
                <a:latin typeface="Calibri" panose="020F0502020204030204" pitchFamily="34" charset="0"/>
                <a:ea typeface="Calibri" panose="020F0502020204030204" pitchFamily="34" charset="0"/>
                <a:cs typeface="Arial" panose="020B0604020202020204" pitchFamily="34" charset="0"/>
              </a:rPr>
              <a:t> </a:t>
            </a:r>
            <a:r>
              <a:rPr lang="en-US" sz="1600" dirty="0" err="1">
                <a:solidFill>
                  <a:schemeClr val="tx1"/>
                </a:solidFill>
                <a:effectLst/>
                <a:latin typeface="Calibri" panose="020F0502020204030204" pitchFamily="34" charset="0"/>
                <a:ea typeface="Calibri" panose="020F0502020204030204" pitchFamily="34" charset="0"/>
                <a:cs typeface="Arial" panose="020B0604020202020204" pitchFamily="34" charset="0"/>
              </a:rPr>
              <a:t>thể</a:t>
            </a:r>
            <a:r>
              <a:rPr lang="en-US" sz="1600" dirty="0">
                <a:solidFill>
                  <a:schemeClr val="tx1"/>
                </a:solidFill>
                <a:effectLst/>
                <a:latin typeface="Calibri" panose="020F0502020204030204" pitchFamily="34" charset="0"/>
                <a:ea typeface="Calibri" panose="020F0502020204030204" pitchFamily="34" charset="0"/>
                <a:cs typeface="Arial" panose="020B0604020202020204" pitchFamily="34" charset="0"/>
              </a:rPr>
              <a:t> </a:t>
            </a:r>
            <a:r>
              <a:rPr lang="en-US" sz="1600" dirty="0" err="1">
                <a:solidFill>
                  <a:schemeClr val="tx1"/>
                </a:solidFill>
                <a:effectLst/>
                <a:latin typeface="Calibri" panose="020F0502020204030204" pitchFamily="34" charset="0"/>
                <a:ea typeface="Calibri" panose="020F0502020204030204" pitchFamily="34" charset="0"/>
                <a:cs typeface="Arial" panose="020B0604020202020204" pitchFamily="34" charset="0"/>
              </a:rPr>
              <a:t>không</a:t>
            </a:r>
            <a:r>
              <a:rPr lang="en-US" sz="1600" dirty="0">
                <a:solidFill>
                  <a:schemeClr val="tx1"/>
                </a:solidFill>
                <a:effectLst/>
                <a:latin typeface="Calibri" panose="020F0502020204030204" pitchFamily="34" charset="0"/>
                <a:ea typeface="Calibri" panose="020F0502020204030204" pitchFamily="34" charset="0"/>
                <a:cs typeface="Arial" panose="020B0604020202020204" pitchFamily="34" charset="0"/>
              </a:rPr>
              <a:t> </a:t>
            </a:r>
            <a:r>
              <a:rPr lang="en-US" sz="1600" dirty="0" err="1">
                <a:solidFill>
                  <a:schemeClr val="tx1"/>
                </a:solidFill>
                <a:effectLst/>
                <a:latin typeface="Calibri" panose="020F0502020204030204" pitchFamily="34" charset="0"/>
                <a:ea typeface="Calibri" panose="020F0502020204030204" pitchFamily="34" charset="0"/>
                <a:cs typeface="Arial" panose="020B0604020202020204" pitchFamily="34" charset="0"/>
              </a:rPr>
              <a:t>tạo</a:t>
            </a:r>
            <a:r>
              <a:rPr lang="en-US" sz="1600" dirty="0">
                <a:solidFill>
                  <a:schemeClr val="tx1"/>
                </a:solidFill>
                <a:effectLst/>
                <a:latin typeface="Calibri" panose="020F0502020204030204" pitchFamily="34" charset="0"/>
                <a:ea typeface="Calibri" panose="020F0502020204030204" pitchFamily="34" charset="0"/>
                <a:cs typeface="Arial" panose="020B0604020202020204" pitchFamily="34" charset="0"/>
              </a:rPr>
              <a:t> </a:t>
            </a:r>
            <a:r>
              <a:rPr lang="en-US" sz="1600" dirty="0" err="1">
                <a:solidFill>
                  <a:schemeClr val="tx1"/>
                </a:solidFill>
                <a:effectLst/>
                <a:latin typeface="Calibri" panose="020F0502020204030204" pitchFamily="34" charset="0"/>
                <a:ea typeface="Calibri" panose="020F0502020204030204" pitchFamily="34" charset="0"/>
                <a:cs typeface="Arial" panose="020B0604020202020204" pitchFamily="34" charset="0"/>
              </a:rPr>
              <a:t>thành</a:t>
            </a:r>
            <a:r>
              <a:rPr lang="en-US" sz="1600" dirty="0">
                <a:solidFill>
                  <a:schemeClr val="tx1"/>
                </a:solidFill>
                <a:effectLst/>
                <a:latin typeface="Calibri" panose="020F0502020204030204" pitchFamily="34" charset="0"/>
                <a:ea typeface="Calibri" panose="020F0502020204030204" pitchFamily="34" charset="0"/>
                <a:cs typeface="Arial" panose="020B0604020202020204" pitchFamily="34" charset="0"/>
              </a:rPr>
              <a:t> </a:t>
            </a:r>
            <a:r>
              <a:rPr lang="en-US" sz="1600" dirty="0" err="1">
                <a:solidFill>
                  <a:schemeClr val="tx1"/>
                </a:solidFill>
                <a:effectLst/>
                <a:latin typeface="Calibri" panose="020F0502020204030204" pitchFamily="34" charset="0"/>
                <a:ea typeface="Calibri" panose="020F0502020204030204" pitchFamily="34" charset="0"/>
                <a:cs typeface="Arial" panose="020B0604020202020204" pitchFamily="34" charset="0"/>
              </a:rPr>
              <a:t>cạnh</a:t>
            </a:r>
            <a:r>
              <a:rPr lang="en-US" sz="1600" dirty="0">
                <a:solidFill>
                  <a:schemeClr val="tx1"/>
                </a:solidFill>
                <a:effectLst/>
                <a:latin typeface="Calibri" panose="020F0502020204030204" pitchFamily="34" charset="0"/>
                <a:ea typeface="Calibri" panose="020F0502020204030204" pitchFamily="34" charset="0"/>
                <a:cs typeface="Arial" panose="020B0604020202020204" pitchFamily="34" charset="0"/>
              </a:rPr>
              <a:t>. </a:t>
            </a:r>
            <a:r>
              <a:rPr lang="en-US" sz="1600" dirty="0" err="1">
                <a:solidFill>
                  <a:schemeClr val="tx1"/>
                </a:solidFill>
                <a:effectLst/>
                <a:latin typeface="Calibri" panose="020F0502020204030204" pitchFamily="34" charset="0"/>
                <a:ea typeface="Calibri" panose="020F0502020204030204" pitchFamily="34" charset="0"/>
                <a:cs typeface="Arial" panose="020B0604020202020204" pitchFamily="34" charset="0"/>
              </a:rPr>
              <a:t>Đối</a:t>
            </a:r>
            <a:r>
              <a:rPr lang="en-US" sz="1600" dirty="0">
                <a:solidFill>
                  <a:schemeClr val="tx1"/>
                </a:solidFill>
                <a:effectLst/>
                <a:latin typeface="Calibri" panose="020F0502020204030204" pitchFamily="34" charset="0"/>
                <a:ea typeface="Calibri" panose="020F0502020204030204" pitchFamily="34" charset="0"/>
                <a:cs typeface="Arial" panose="020B0604020202020204" pitchFamily="34" charset="0"/>
              </a:rPr>
              <a:t> </a:t>
            </a:r>
            <a:r>
              <a:rPr lang="en-US" sz="1600" dirty="0" err="1">
                <a:solidFill>
                  <a:schemeClr val="tx1"/>
                </a:solidFill>
                <a:effectLst/>
                <a:latin typeface="Calibri" panose="020F0502020204030204" pitchFamily="34" charset="0"/>
                <a:ea typeface="Calibri" panose="020F0502020204030204" pitchFamily="34" charset="0"/>
                <a:cs typeface="Arial" panose="020B0604020202020204" pitchFamily="34" charset="0"/>
              </a:rPr>
              <a:t>với</a:t>
            </a:r>
            <a:r>
              <a:rPr lang="en-US" sz="1600" dirty="0">
                <a:solidFill>
                  <a:schemeClr val="tx1"/>
                </a:solidFill>
                <a:effectLst/>
                <a:latin typeface="Calibri" panose="020F0502020204030204" pitchFamily="34" charset="0"/>
                <a:ea typeface="Calibri" panose="020F0502020204030204" pitchFamily="34" charset="0"/>
                <a:cs typeface="Arial" panose="020B0604020202020204" pitchFamily="34" charset="0"/>
              </a:rPr>
              <a:t> </a:t>
            </a:r>
            <a:r>
              <a:rPr lang="en-US" sz="1600" dirty="0" err="1">
                <a:solidFill>
                  <a:schemeClr val="tx1"/>
                </a:solidFill>
                <a:effectLst/>
                <a:latin typeface="Calibri" panose="020F0502020204030204" pitchFamily="34" charset="0"/>
                <a:ea typeface="Calibri" panose="020F0502020204030204" pitchFamily="34" charset="0"/>
                <a:cs typeface="Arial" panose="020B0604020202020204" pitchFamily="34" charset="0"/>
              </a:rPr>
              <a:t>điều</a:t>
            </a:r>
            <a:r>
              <a:rPr lang="en-US" sz="1600" dirty="0">
                <a:solidFill>
                  <a:schemeClr val="tx1"/>
                </a:solidFill>
                <a:effectLst/>
                <a:latin typeface="Calibri" panose="020F0502020204030204" pitchFamily="34" charset="0"/>
                <a:ea typeface="Calibri" panose="020F0502020204030204" pitchFamily="34" charset="0"/>
                <a:cs typeface="Arial" panose="020B0604020202020204" pitchFamily="34" charset="0"/>
              </a:rPr>
              <a:t> </a:t>
            </a:r>
            <a:r>
              <a:rPr lang="en-US" sz="1600" dirty="0" err="1">
                <a:solidFill>
                  <a:schemeClr val="tx1"/>
                </a:solidFill>
                <a:effectLst/>
                <a:latin typeface="Calibri" panose="020F0502020204030204" pitchFamily="34" charset="0"/>
                <a:ea typeface="Calibri" panose="020F0502020204030204" pitchFamily="34" charset="0"/>
                <a:cs typeface="Arial" panose="020B0604020202020204" pitchFamily="34" charset="0"/>
              </a:rPr>
              <a:t>này</a:t>
            </a:r>
            <a:r>
              <a:rPr lang="en-US" sz="1600" dirty="0">
                <a:solidFill>
                  <a:schemeClr val="tx1"/>
                </a:solidFill>
                <a:latin typeface="Calibri" panose="020F0502020204030204" pitchFamily="34" charset="0"/>
                <a:ea typeface="Calibri" panose="020F0502020204030204" pitchFamily="34" charset="0"/>
                <a:cs typeface="Arial" panose="020B0604020202020204" pitchFamily="34" charset="0"/>
              </a:rPr>
              <a:t>, </a:t>
            </a:r>
            <a:r>
              <a:rPr lang="en-US" sz="1600" dirty="0" err="1">
                <a:solidFill>
                  <a:schemeClr val="tx1"/>
                </a:solidFill>
                <a:latin typeface="Calibri" panose="020F0502020204030204" pitchFamily="34" charset="0"/>
                <a:ea typeface="Calibri" panose="020F0502020204030204" pitchFamily="34" charset="0"/>
                <a:cs typeface="Arial" panose="020B0604020202020204" pitchFamily="34" charset="0"/>
              </a:rPr>
              <a:t>tại</a:t>
            </a:r>
            <a:r>
              <a:rPr lang="en-US" sz="1600" dirty="0">
                <a:solidFill>
                  <a:schemeClr val="tx1"/>
                </a:solidFill>
                <a:latin typeface="Calibri" panose="020F0502020204030204" pitchFamily="34" charset="0"/>
                <a:ea typeface="Calibri" panose="020F0502020204030204" pitchFamily="34" charset="0"/>
                <a:cs typeface="Arial" panose="020B0604020202020204" pitchFamily="34" charset="0"/>
              </a:rPr>
              <a:t> </a:t>
            </a:r>
            <a:r>
              <a:rPr lang="en-US" sz="1600" dirty="0" err="1">
                <a:solidFill>
                  <a:schemeClr val="tx1"/>
                </a:solidFill>
                <a:latin typeface="Calibri" panose="020F0502020204030204" pitchFamily="34" charset="0"/>
                <a:ea typeface="Calibri" panose="020F0502020204030204" pitchFamily="34" charset="0"/>
                <a:cs typeface="Arial" panose="020B0604020202020204" pitchFamily="34" charset="0"/>
              </a:rPr>
              <a:t>mỗi</a:t>
            </a:r>
            <a:r>
              <a:rPr lang="en-US" sz="1600" dirty="0">
                <a:solidFill>
                  <a:schemeClr val="tx1"/>
                </a:solidFill>
                <a:latin typeface="Calibri" panose="020F0502020204030204" pitchFamily="34" charset="0"/>
                <a:ea typeface="Calibri" panose="020F0502020204030204" pitchFamily="34" charset="0"/>
                <a:cs typeface="Arial" panose="020B0604020202020204" pitchFamily="34" charset="0"/>
              </a:rPr>
              <a:t> pixel </a:t>
            </a:r>
            <a:r>
              <a:rPr lang="en-US" sz="1600" dirty="0" err="1">
                <a:solidFill>
                  <a:schemeClr val="tx1"/>
                </a:solidFill>
                <a:latin typeface="Calibri" panose="020F0502020204030204" pitchFamily="34" charset="0"/>
                <a:ea typeface="Calibri" panose="020F0502020204030204" pitchFamily="34" charset="0"/>
                <a:cs typeface="Arial" panose="020B0604020202020204" pitchFamily="34" charset="0"/>
              </a:rPr>
              <a:t>được</a:t>
            </a:r>
            <a:r>
              <a:rPr lang="en-US" sz="1600" dirty="0">
                <a:solidFill>
                  <a:schemeClr val="tx1"/>
                </a:solidFill>
                <a:latin typeface="Calibri" panose="020F0502020204030204" pitchFamily="34" charset="0"/>
                <a:ea typeface="Calibri" panose="020F0502020204030204" pitchFamily="34" charset="0"/>
                <a:cs typeface="Arial" panose="020B0604020202020204" pitchFamily="34" charset="0"/>
              </a:rPr>
              <a:t> </a:t>
            </a:r>
            <a:r>
              <a:rPr lang="en-US" sz="1600" dirty="0" err="1">
                <a:solidFill>
                  <a:schemeClr val="tx1"/>
                </a:solidFill>
                <a:latin typeface="Calibri" panose="020F0502020204030204" pitchFamily="34" charset="0"/>
                <a:ea typeface="Calibri" panose="020F0502020204030204" pitchFamily="34" charset="0"/>
                <a:cs typeface="Arial" panose="020B0604020202020204" pitchFamily="34" charset="0"/>
              </a:rPr>
              <a:t>kiểm</a:t>
            </a:r>
            <a:r>
              <a:rPr lang="en-US" sz="1600" dirty="0">
                <a:solidFill>
                  <a:schemeClr val="tx1"/>
                </a:solidFill>
                <a:latin typeface="Calibri" panose="020F0502020204030204" pitchFamily="34" charset="0"/>
                <a:ea typeface="Calibri" panose="020F0502020204030204" pitchFamily="34" charset="0"/>
                <a:cs typeface="Arial" panose="020B0604020202020204" pitchFamily="34" charset="0"/>
              </a:rPr>
              <a:t> </a:t>
            </a:r>
            <a:r>
              <a:rPr lang="en-US" sz="1600" dirty="0" err="1">
                <a:solidFill>
                  <a:schemeClr val="tx1"/>
                </a:solidFill>
                <a:latin typeface="Calibri" panose="020F0502020204030204" pitchFamily="34" charset="0"/>
                <a:ea typeface="Calibri" panose="020F0502020204030204" pitchFamily="34" charset="0"/>
                <a:cs typeface="Arial" panose="020B0604020202020204" pitchFamily="34" charset="0"/>
              </a:rPr>
              <a:t>tra</a:t>
            </a:r>
            <a:r>
              <a:rPr lang="en-US" sz="1600" dirty="0">
                <a:solidFill>
                  <a:schemeClr val="tx1"/>
                </a:solidFill>
                <a:latin typeface="Calibri" panose="020F0502020204030204" pitchFamily="34" charset="0"/>
                <a:ea typeface="Calibri" panose="020F0502020204030204" pitchFamily="34" charset="0"/>
                <a:cs typeface="Arial" panose="020B0604020202020204" pitchFamily="34" charset="0"/>
              </a:rPr>
              <a:t> </a:t>
            </a:r>
            <a:r>
              <a:rPr lang="en-US" sz="1600" dirty="0" err="1">
                <a:solidFill>
                  <a:schemeClr val="tx1"/>
                </a:solidFill>
                <a:latin typeface="Calibri" panose="020F0502020204030204" pitchFamily="34" charset="0"/>
                <a:ea typeface="Calibri" panose="020F0502020204030204" pitchFamily="34" charset="0"/>
                <a:cs typeface="Arial" panose="020B0604020202020204" pitchFamily="34" charset="0"/>
              </a:rPr>
              <a:t>xem</a:t>
            </a:r>
            <a:r>
              <a:rPr lang="en-US" sz="1600" dirty="0">
                <a:solidFill>
                  <a:schemeClr val="tx1"/>
                </a:solidFill>
                <a:latin typeface="Calibri" panose="020F0502020204030204" pitchFamily="34" charset="0"/>
                <a:ea typeface="Calibri" panose="020F0502020204030204" pitchFamily="34" charset="0"/>
                <a:cs typeface="Arial" panose="020B0604020202020204" pitchFamily="34" charset="0"/>
              </a:rPr>
              <a:t> </a:t>
            </a:r>
            <a:r>
              <a:rPr lang="en-US" sz="1600" dirty="0" err="1">
                <a:solidFill>
                  <a:schemeClr val="tx1"/>
                </a:solidFill>
                <a:latin typeface="Calibri" panose="020F0502020204030204" pitchFamily="34" charset="0"/>
                <a:ea typeface="Calibri" panose="020F0502020204030204" pitchFamily="34" charset="0"/>
                <a:cs typeface="Arial" panose="020B0604020202020204" pitchFamily="34" charset="0"/>
              </a:rPr>
              <a:t>nó</a:t>
            </a:r>
            <a:r>
              <a:rPr lang="en-US" sz="1600" dirty="0">
                <a:solidFill>
                  <a:schemeClr val="tx1"/>
                </a:solidFill>
                <a:latin typeface="Calibri" panose="020F0502020204030204" pitchFamily="34" charset="0"/>
                <a:ea typeface="Calibri" panose="020F0502020204030204" pitchFamily="34" charset="0"/>
                <a:cs typeface="Arial" panose="020B0604020202020204" pitchFamily="34" charset="0"/>
              </a:rPr>
              <a:t> </a:t>
            </a:r>
            <a:r>
              <a:rPr lang="en-US" sz="1600" dirty="0" err="1">
                <a:solidFill>
                  <a:schemeClr val="tx1"/>
                </a:solidFill>
                <a:latin typeface="Calibri" panose="020F0502020204030204" pitchFamily="34" charset="0"/>
                <a:ea typeface="Calibri" panose="020F0502020204030204" pitchFamily="34" charset="0"/>
                <a:cs typeface="Arial" panose="020B0604020202020204" pitchFamily="34" charset="0"/>
              </a:rPr>
              <a:t>có</a:t>
            </a:r>
            <a:r>
              <a:rPr lang="en-US" sz="1600" dirty="0">
                <a:solidFill>
                  <a:schemeClr val="tx1"/>
                </a:solidFill>
                <a:latin typeface="Calibri" panose="020F0502020204030204" pitchFamily="34" charset="0"/>
                <a:ea typeface="Calibri" panose="020F0502020204030204" pitchFamily="34" charset="0"/>
                <a:cs typeface="Arial" panose="020B0604020202020204" pitchFamily="34" charset="0"/>
              </a:rPr>
              <a:t> </a:t>
            </a:r>
            <a:r>
              <a:rPr lang="en-US" sz="1600" dirty="0" err="1">
                <a:solidFill>
                  <a:schemeClr val="tx1"/>
                </a:solidFill>
                <a:latin typeface="Calibri" panose="020F0502020204030204" pitchFamily="34" charset="0"/>
                <a:ea typeface="Calibri" panose="020F0502020204030204" pitchFamily="34" charset="0"/>
                <a:cs typeface="Arial" panose="020B0604020202020204" pitchFamily="34" charset="0"/>
              </a:rPr>
              <a:t>phải</a:t>
            </a:r>
            <a:r>
              <a:rPr lang="en-US" sz="1600" dirty="0">
                <a:solidFill>
                  <a:schemeClr val="tx1"/>
                </a:solidFill>
                <a:latin typeface="Calibri" panose="020F0502020204030204" pitchFamily="34" charset="0"/>
                <a:ea typeface="Calibri" panose="020F0502020204030204" pitchFamily="34" charset="0"/>
                <a:cs typeface="Arial" panose="020B0604020202020204" pitchFamily="34" charset="0"/>
              </a:rPr>
              <a:t> </a:t>
            </a:r>
            <a:r>
              <a:rPr lang="en-US" sz="1600" dirty="0" err="1">
                <a:solidFill>
                  <a:schemeClr val="tx1"/>
                </a:solidFill>
                <a:latin typeface="Calibri" panose="020F0502020204030204" pitchFamily="34" charset="0"/>
                <a:ea typeface="Calibri" panose="020F0502020204030204" pitchFamily="34" charset="0"/>
                <a:cs typeface="Arial" panose="020B0604020202020204" pitchFamily="34" charset="0"/>
              </a:rPr>
              <a:t>là</a:t>
            </a:r>
            <a:r>
              <a:rPr lang="en-US" sz="1600" dirty="0">
                <a:solidFill>
                  <a:schemeClr val="tx1"/>
                </a:solidFill>
                <a:latin typeface="Calibri" panose="020F0502020204030204" pitchFamily="34" charset="0"/>
                <a:ea typeface="Calibri" panose="020F0502020204030204" pitchFamily="34" charset="0"/>
                <a:cs typeface="Arial" panose="020B0604020202020204" pitchFamily="34" charset="0"/>
              </a:rPr>
              <a:t> </a:t>
            </a:r>
            <a:r>
              <a:rPr lang="en-US" sz="1600" dirty="0" err="1">
                <a:solidFill>
                  <a:schemeClr val="tx1"/>
                </a:solidFill>
                <a:latin typeface="Calibri" panose="020F0502020204030204" pitchFamily="34" charset="0"/>
                <a:ea typeface="Calibri" panose="020F0502020204030204" pitchFamily="34" charset="0"/>
                <a:cs typeface="Arial" panose="020B0604020202020204" pitchFamily="34" charset="0"/>
              </a:rPr>
              <a:t>cực</a:t>
            </a:r>
            <a:r>
              <a:rPr lang="en-US" sz="1600" dirty="0">
                <a:solidFill>
                  <a:schemeClr val="tx1"/>
                </a:solidFill>
                <a:latin typeface="Calibri" panose="020F0502020204030204" pitchFamily="34" charset="0"/>
                <a:ea typeface="Calibri" panose="020F0502020204030204" pitchFamily="34" charset="0"/>
                <a:cs typeface="Arial" panose="020B0604020202020204" pitchFamily="34" charset="0"/>
              </a:rPr>
              <a:t> </a:t>
            </a:r>
            <a:r>
              <a:rPr lang="en-US" sz="1600" dirty="0" err="1">
                <a:solidFill>
                  <a:schemeClr val="tx1"/>
                </a:solidFill>
                <a:latin typeface="Calibri" panose="020F0502020204030204" pitchFamily="34" charset="0"/>
                <a:ea typeface="Calibri" panose="020F0502020204030204" pitchFamily="34" charset="0"/>
                <a:cs typeface="Arial" panose="020B0604020202020204" pitchFamily="34" charset="0"/>
              </a:rPr>
              <a:t>đại</a:t>
            </a:r>
            <a:r>
              <a:rPr lang="en-US" sz="1600" dirty="0">
                <a:solidFill>
                  <a:schemeClr val="tx1"/>
                </a:solidFill>
                <a:latin typeface="Calibri" panose="020F0502020204030204" pitchFamily="34" charset="0"/>
                <a:ea typeface="Calibri" panose="020F0502020204030204" pitchFamily="34" charset="0"/>
                <a:cs typeface="Arial" panose="020B0604020202020204" pitchFamily="34" charset="0"/>
              </a:rPr>
              <a:t> </a:t>
            </a:r>
            <a:r>
              <a:rPr lang="en-US" sz="1600" dirty="0" err="1">
                <a:solidFill>
                  <a:schemeClr val="tx1"/>
                </a:solidFill>
                <a:latin typeface="Calibri" panose="020F0502020204030204" pitchFamily="34" charset="0"/>
                <a:ea typeface="Calibri" panose="020F0502020204030204" pitchFamily="34" charset="0"/>
                <a:cs typeface="Arial" panose="020B0604020202020204" pitchFamily="34" charset="0"/>
              </a:rPr>
              <a:t>cục</a:t>
            </a:r>
            <a:r>
              <a:rPr lang="en-US" sz="1600" dirty="0">
                <a:solidFill>
                  <a:schemeClr val="tx1"/>
                </a:solidFill>
                <a:latin typeface="Calibri" panose="020F0502020204030204" pitchFamily="34" charset="0"/>
                <a:ea typeface="Calibri" panose="020F0502020204030204" pitchFamily="34" charset="0"/>
                <a:cs typeface="Arial" panose="020B0604020202020204" pitchFamily="34" charset="0"/>
              </a:rPr>
              <a:t> </a:t>
            </a:r>
            <a:r>
              <a:rPr lang="en-US" sz="1600" dirty="0" err="1">
                <a:solidFill>
                  <a:schemeClr val="tx1"/>
                </a:solidFill>
                <a:latin typeface="Calibri" panose="020F0502020204030204" pitchFamily="34" charset="0"/>
                <a:ea typeface="Calibri" panose="020F0502020204030204" pitchFamily="34" charset="0"/>
                <a:cs typeface="Arial" panose="020B0604020202020204" pitchFamily="34" charset="0"/>
              </a:rPr>
              <a:t>bộ</a:t>
            </a:r>
            <a:r>
              <a:rPr lang="en-US" sz="1600" dirty="0">
                <a:solidFill>
                  <a:schemeClr val="tx1"/>
                </a:solidFill>
                <a:latin typeface="Calibri" panose="020F0502020204030204" pitchFamily="34" charset="0"/>
                <a:ea typeface="Calibri" panose="020F0502020204030204" pitchFamily="34" charset="0"/>
                <a:cs typeface="Arial" panose="020B0604020202020204" pitchFamily="34" charset="0"/>
              </a:rPr>
              <a:t> </a:t>
            </a:r>
            <a:r>
              <a:rPr lang="en-US" sz="1600" dirty="0" err="1">
                <a:solidFill>
                  <a:schemeClr val="tx1"/>
                </a:solidFill>
                <a:latin typeface="Calibri" panose="020F0502020204030204" pitchFamily="34" charset="0"/>
                <a:ea typeface="Calibri" panose="020F0502020204030204" pitchFamily="34" charset="0"/>
                <a:cs typeface="Arial" panose="020B0604020202020204" pitchFamily="34" charset="0"/>
              </a:rPr>
              <a:t>trong</a:t>
            </a:r>
            <a:r>
              <a:rPr lang="en-US" sz="1600" dirty="0">
                <a:solidFill>
                  <a:schemeClr val="tx1"/>
                </a:solidFill>
                <a:latin typeface="Calibri" panose="020F0502020204030204" pitchFamily="34" charset="0"/>
                <a:ea typeface="Calibri" panose="020F0502020204030204" pitchFamily="34" charset="0"/>
                <a:cs typeface="Arial" panose="020B0604020202020204" pitchFamily="34" charset="0"/>
              </a:rPr>
              <a:t> </a:t>
            </a:r>
            <a:r>
              <a:rPr lang="en-US" sz="1600" dirty="0" err="1">
                <a:solidFill>
                  <a:schemeClr val="tx1"/>
                </a:solidFill>
                <a:latin typeface="Calibri" panose="020F0502020204030204" pitchFamily="34" charset="0"/>
                <a:ea typeface="Calibri" panose="020F0502020204030204" pitchFamily="34" charset="0"/>
                <a:cs typeface="Arial" panose="020B0604020202020204" pitchFamily="34" charset="0"/>
              </a:rPr>
              <a:t>vùng</a:t>
            </a:r>
            <a:r>
              <a:rPr lang="en-US" sz="1600" dirty="0">
                <a:solidFill>
                  <a:schemeClr val="tx1"/>
                </a:solidFill>
                <a:latin typeface="Calibri" panose="020F0502020204030204" pitchFamily="34" charset="0"/>
                <a:ea typeface="Calibri" panose="020F0502020204030204" pitchFamily="34" charset="0"/>
                <a:cs typeface="Arial" panose="020B0604020202020204" pitchFamily="34" charset="0"/>
              </a:rPr>
              <a:t> </a:t>
            </a:r>
            <a:r>
              <a:rPr lang="en-US" sz="1600" dirty="0" err="1">
                <a:solidFill>
                  <a:schemeClr val="tx1"/>
                </a:solidFill>
                <a:latin typeface="Calibri" panose="020F0502020204030204" pitchFamily="34" charset="0"/>
                <a:ea typeface="Calibri" panose="020F0502020204030204" pitchFamily="34" charset="0"/>
                <a:cs typeface="Arial" panose="020B0604020202020204" pitchFamily="34" charset="0"/>
              </a:rPr>
              <a:t>lân</a:t>
            </a:r>
            <a:r>
              <a:rPr lang="en-US" sz="1600" dirty="0">
                <a:solidFill>
                  <a:schemeClr val="tx1"/>
                </a:solidFill>
                <a:latin typeface="Calibri" panose="020F0502020204030204" pitchFamily="34" charset="0"/>
                <a:ea typeface="Calibri" panose="020F0502020204030204" pitchFamily="34" charset="0"/>
                <a:cs typeface="Arial" panose="020B0604020202020204" pitchFamily="34" charset="0"/>
              </a:rPr>
              <a:t> </a:t>
            </a:r>
            <a:r>
              <a:rPr lang="en-US" sz="1600" dirty="0" err="1">
                <a:solidFill>
                  <a:schemeClr val="tx1"/>
                </a:solidFill>
                <a:latin typeface="Calibri" panose="020F0502020204030204" pitchFamily="34" charset="0"/>
                <a:ea typeface="Calibri" panose="020F0502020204030204" pitchFamily="34" charset="0"/>
                <a:cs typeface="Arial" panose="020B0604020202020204" pitchFamily="34" charset="0"/>
              </a:rPr>
              <a:t>cận</a:t>
            </a:r>
            <a:r>
              <a:rPr lang="en-US" sz="1600" dirty="0">
                <a:solidFill>
                  <a:schemeClr val="tx1"/>
                </a:solidFill>
                <a:latin typeface="Calibri" panose="020F0502020204030204" pitchFamily="34" charset="0"/>
                <a:ea typeface="Calibri" panose="020F0502020204030204" pitchFamily="34" charset="0"/>
                <a:cs typeface="Arial" panose="020B0604020202020204" pitchFamily="34" charset="0"/>
              </a:rPr>
              <a:t> </a:t>
            </a:r>
            <a:r>
              <a:rPr lang="en-US" sz="1600" dirty="0" err="1">
                <a:solidFill>
                  <a:schemeClr val="tx1"/>
                </a:solidFill>
                <a:latin typeface="Calibri" panose="020F0502020204030204" pitchFamily="34" charset="0"/>
                <a:ea typeface="Calibri" panose="020F0502020204030204" pitchFamily="34" charset="0"/>
                <a:cs typeface="Arial" panose="020B0604020202020204" pitchFamily="34" charset="0"/>
              </a:rPr>
              <a:t>của</a:t>
            </a:r>
            <a:r>
              <a:rPr lang="en-US" sz="1600" dirty="0">
                <a:solidFill>
                  <a:schemeClr val="tx1"/>
                </a:solidFill>
                <a:latin typeface="Calibri" panose="020F0502020204030204" pitchFamily="34" charset="0"/>
                <a:ea typeface="Calibri" panose="020F0502020204030204" pitchFamily="34" charset="0"/>
                <a:cs typeface="Arial" panose="020B0604020202020204" pitchFamily="34" charset="0"/>
              </a:rPr>
              <a:t> </a:t>
            </a:r>
            <a:r>
              <a:rPr lang="en-US" sz="1600" dirty="0" err="1">
                <a:solidFill>
                  <a:schemeClr val="tx1"/>
                </a:solidFill>
                <a:latin typeface="Calibri" panose="020F0502020204030204" pitchFamily="34" charset="0"/>
                <a:ea typeface="Calibri" panose="020F0502020204030204" pitchFamily="34" charset="0"/>
                <a:cs typeface="Arial" panose="020B0604020202020204" pitchFamily="34" charset="0"/>
              </a:rPr>
              <a:t>nó</a:t>
            </a:r>
            <a:r>
              <a:rPr lang="en-US" sz="1600" dirty="0">
                <a:solidFill>
                  <a:schemeClr val="tx1"/>
                </a:solidFill>
                <a:latin typeface="Calibri" panose="020F0502020204030204" pitchFamily="34" charset="0"/>
                <a:ea typeface="Calibri" panose="020F0502020204030204" pitchFamily="34" charset="0"/>
                <a:cs typeface="Arial" panose="020B0604020202020204" pitchFamily="34" charset="0"/>
              </a:rPr>
              <a:t> </a:t>
            </a:r>
            <a:r>
              <a:rPr lang="en-US" sz="1600" dirty="0" err="1">
                <a:solidFill>
                  <a:schemeClr val="tx1"/>
                </a:solidFill>
                <a:latin typeface="Calibri" panose="020F0502020204030204" pitchFamily="34" charset="0"/>
                <a:ea typeface="Calibri" panose="020F0502020204030204" pitchFamily="34" charset="0"/>
                <a:cs typeface="Arial" panose="020B0604020202020204" pitchFamily="34" charset="0"/>
              </a:rPr>
              <a:t>theo</a:t>
            </a:r>
            <a:r>
              <a:rPr lang="en-US" sz="1600" dirty="0">
                <a:solidFill>
                  <a:schemeClr val="tx1"/>
                </a:solidFill>
                <a:latin typeface="Calibri" panose="020F0502020204030204" pitchFamily="34" charset="0"/>
                <a:ea typeface="Calibri" panose="020F0502020204030204" pitchFamily="34" charset="0"/>
                <a:cs typeface="Arial" panose="020B0604020202020204" pitchFamily="34" charset="0"/>
              </a:rPr>
              <a:t> </a:t>
            </a:r>
            <a:r>
              <a:rPr lang="en-US" sz="1600" dirty="0" err="1">
                <a:solidFill>
                  <a:schemeClr val="tx1"/>
                </a:solidFill>
                <a:latin typeface="Calibri" panose="020F0502020204030204" pitchFamily="34" charset="0"/>
                <a:ea typeface="Calibri" panose="020F0502020204030204" pitchFamily="34" charset="0"/>
                <a:cs typeface="Arial" panose="020B0604020202020204" pitchFamily="34" charset="0"/>
              </a:rPr>
              <a:t>hướng</a:t>
            </a:r>
            <a:r>
              <a:rPr lang="en-US" sz="1600" dirty="0">
                <a:solidFill>
                  <a:schemeClr val="tx1"/>
                </a:solidFill>
                <a:latin typeface="Calibri" panose="020F0502020204030204" pitchFamily="34" charset="0"/>
                <a:ea typeface="Calibri" panose="020F0502020204030204" pitchFamily="34" charset="0"/>
                <a:cs typeface="Arial" panose="020B0604020202020204" pitchFamily="34" charset="0"/>
              </a:rPr>
              <a:t> gradient hay </a:t>
            </a:r>
            <a:r>
              <a:rPr lang="en-US" sz="1600" dirty="0" err="1">
                <a:solidFill>
                  <a:schemeClr val="tx1"/>
                </a:solidFill>
                <a:latin typeface="Calibri" panose="020F0502020204030204" pitchFamily="34" charset="0"/>
                <a:ea typeface="Calibri" panose="020F0502020204030204" pitchFamily="34" charset="0"/>
                <a:cs typeface="Arial" panose="020B0604020202020204" pitchFamily="34" charset="0"/>
              </a:rPr>
              <a:t>không</a:t>
            </a:r>
            <a:r>
              <a:rPr lang="en-US" sz="1600" dirty="0">
                <a:solidFill>
                  <a:schemeClr val="tx1"/>
                </a:solidFill>
                <a:latin typeface="Calibri" panose="020F0502020204030204" pitchFamily="34" charset="0"/>
                <a:ea typeface="Calibri" panose="020F0502020204030204" pitchFamily="34" charset="0"/>
                <a:cs typeface="Arial" panose="020B0604020202020204" pitchFamily="34" charset="0"/>
              </a:rPr>
              <a:t>. </a:t>
            </a:r>
            <a:r>
              <a:rPr lang="en-US" sz="1600" dirty="0" err="1">
                <a:solidFill>
                  <a:schemeClr val="tx1"/>
                </a:solidFill>
                <a:latin typeface="Calibri" panose="020F0502020204030204" pitchFamily="34" charset="0"/>
                <a:ea typeface="Calibri" panose="020F0502020204030204" pitchFamily="34" charset="0"/>
                <a:cs typeface="Arial" panose="020B0604020202020204" pitchFamily="34" charset="0"/>
              </a:rPr>
              <a:t>Nếu</a:t>
            </a:r>
            <a:r>
              <a:rPr lang="en-US" sz="1600" dirty="0">
                <a:solidFill>
                  <a:schemeClr val="tx1"/>
                </a:solidFill>
                <a:latin typeface="Calibri" panose="020F0502020204030204" pitchFamily="34" charset="0"/>
                <a:ea typeface="Calibri" panose="020F0502020204030204" pitchFamily="34" charset="0"/>
                <a:cs typeface="Arial" panose="020B0604020202020204" pitchFamily="34" charset="0"/>
              </a:rPr>
              <a:t> </a:t>
            </a:r>
            <a:r>
              <a:rPr lang="en-US" sz="1600" dirty="0" err="1">
                <a:solidFill>
                  <a:schemeClr val="tx1"/>
                </a:solidFill>
                <a:latin typeface="Calibri" panose="020F0502020204030204" pitchFamily="34" charset="0"/>
                <a:ea typeface="Calibri" panose="020F0502020204030204" pitchFamily="34" charset="0"/>
                <a:cs typeface="Arial" panose="020B0604020202020204" pitchFamily="34" charset="0"/>
              </a:rPr>
              <a:t>là</a:t>
            </a:r>
            <a:r>
              <a:rPr lang="en-US" sz="1600" dirty="0">
                <a:solidFill>
                  <a:schemeClr val="tx1"/>
                </a:solidFill>
                <a:latin typeface="Calibri" panose="020F0502020204030204" pitchFamily="34" charset="0"/>
                <a:ea typeface="Calibri" panose="020F0502020204030204" pitchFamily="34" charset="0"/>
                <a:cs typeface="Arial" panose="020B0604020202020204" pitchFamily="34" charset="0"/>
              </a:rPr>
              <a:t> </a:t>
            </a:r>
            <a:r>
              <a:rPr lang="en-US" sz="1600" dirty="0" err="1">
                <a:solidFill>
                  <a:schemeClr val="tx1"/>
                </a:solidFill>
                <a:latin typeface="Calibri" panose="020F0502020204030204" pitchFamily="34" charset="0"/>
                <a:ea typeface="Calibri" panose="020F0502020204030204" pitchFamily="34" charset="0"/>
                <a:cs typeface="Arial" panose="020B0604020202020204" pitchFamily="34" charset="0"/>
              </a:rPr>
              <a:t>cực</a:t>
            </a:r>
            <a:r>
              <a:rPr lang="en-US" sz="1600" dirty="0">
                <a:solidFill>
                  <a:schemeClr val="tx1"/>
                </a:solidFill>
                <a:latin typeface="Calibri" panose="020F0502020204030204" pitchFamily="34" charset="0"/>
                <a:ea typeface="Calibri" panose="020F0502020204030204" pitchFamily="34" charset="0"/>
                <a:cs typeface="Arial" panose="020B0604020202020204" pitchFamily="34" charset="0"/>
              </a:rPr>
              <a:t> </a:t>
            </a:r>
            <a:r>
              <a:rPr lang="en-US" sz="1600" dirty="0" err="1">
                <a:solidFill>
                  <a:schemeClr val="tx1"/>
                </a:solidFill>
                <a:latin typeface="Calibri" panose="020F0502020204030204" pitchFamily="34" charset="0"/>
                <a:ea typeface="Calibri" panose="020F0502020204030204" pitchFamily="34" charset="0"/>
                <a:cs typeface="Arial" panose="020B0604020202020204" pitchFamily="34" charset="0"/>
              </a:rPr>
              <a:t>đại</a:t>
            </a:r>
            <a:r>
              <a:rPr lang="en-US" sz="1600" dirty="0">
                <a:solidFill>
                  <a:schemeClr val="tx1"/>
                </a:solidFill>
                <a:latin typeface="Calibri" panose="020F0502020204030204" pitchFamily="34" charset="0"/>
                <a:ea typeface="Calibri" panose="020F0502020204030204" pitchFamily="34" charset="0"/>
                <a:cs typeface="Arial" panose="020B0604020202020204" pitchFamily="34" charset="0"/>
              </a:rPr>
              <a:t> </a:t>
            </a:r>
            <a:r>
              <a:rPr lang="en-US" sz="1600" dirty="0" err="1">
                <a:solidFill>
                  <a:schemeClr val="tx1"/>
                </a:solidFill>
                <a:latin typeface="Calibri" panose="020F0502020204030204" pitchFamily="34" charset="0"/>
                <a:ea typeface="Calibri" panose="020F0502020204030204" pitchFamily="34" charset="0"/>
                <a:cs typeface="Arial" panose="020B0604020202020204" pitchFamily="34" charset="0"/>
              </a:rPr>
              <a:t>lân</a:t>
            </a:r>
            <a:r>
              <a:rPr lang="en-US" sz="1600" dirty="0">
                <a:solidFill>
                  <a:schemeClr val="tx1"/>
                </a:solidFill>
                <a:latin typeface="Calibri" panose="020F0502020204030204" pitchFamily="34" charset="0"/>
                <a:ea typeface="Calibri" panose="020F0502020204030204" pitchFamily="34" charset="0"/>
                <a:cs typeface="Arial" panose="020B0604020202020204" pitchFamily="34" charset="0"/>
              </a:rPr>
              <a:t> </a:t>
            </a:r>
            <a:r>
              <a:rPr lang="en-US" sz="1600" dirty="0" err="1">
                <a:solidFill>
                  <a:schemeClr val="tx1"/>
                </a:solidFill>
                <a:latin typeface="Calibri" panose="020F0502020204030204" pitchFamily="34" charset="0"/>
                <a:ea typeface="Calibri" panose="020F0502020204030204" pitchFamily="34" charset="0"/>
                <a:cs typeface="Arial" panose="020B0604020202020204" pitchFamily="34" charset="0"/>
              </a:rPr>
              <a:t>cận</a:t>
            </a:r>
            <a:r>
              <a:rPr lang="en-US" sz="1600" dirty="0">
                <a:solidFill>
                  <a:schemeClr val="tx1"/>
                </a:solidFill>
                <a:latin typeface="Calibri" panose="020F0502020204030204" pitchFamily="34" charset="0"/>
                <a:ea typeface="Calibri" panose="020F0502020204030204" pitchFamily="34" charset="0"/>
                <a:cs typeface="Arial" panose="020B0604020202020204" pitchFamily="34" charset="0"/>
              </a:rPr>
              <a:t>, ta </a:t>
            </a:r>
            <a:r>
              <a:rPr lang="en-US" sz="1600" dirty="0" err="1">
                <a:solidFill>
                  <a:schemeClr val="tx1"/>
                </a:solidFill>
                <a:latin typeface="Calibri" panose="020F0502020204030204" pitchFamily="34" charset="0"/>
                <a:ea typeface="Calibri" panose="020F0502020204030204" pitchFamily="34" charset="0"/>
                <a:cs typeface="Arial" panose="020B0604020202020204" pitchFamily="34" charset="0"/>
              </a:rPr>
              <a:t>sẽ</a:t>
            </a:r>
            <a:r>
              <a:rPr lang="en-US" sz="1600" dirty="0">
                <a:solidFill>
                  <a:schemeClr val="tx1"/>
                </a:solidFill>
                <a:latin typeface="Calibri" panose="020F0502020204030204" pitchFamily="34" charset="0"/>
                <a:ea typeface="Calibri" panose="020F0502020204030204" pitchFamily="34" charset="0"/>
                <a:cs typeface="Arial" panose="020B0604020202020204" pitchFamily="34" charset="0"/>
              </a:rPr>
              <a:t> </a:t>
            </a:r>
            <a:r>
              <a:rPr lang="en-US" sz="1600" dirty="0" err="1">
                <a:solidFill>
                  <a:schemeClr val="tx1"/>
                </a:solidFill>
                <a:latin typeface="Calibri" panose="020F0502020204030204" pitchFamily="34" charset="0"/>
                <a:ea typeface="Calibri" panose="020F0502020204030204" pitchFamily="34" charset="0"/>
                <a:cs typeface="Arial" panose="020B0604020202020204" pitchFamily="34" charset="0"/>
              </a:rPr>
              <a:t>ghi</a:t>
            </a:r>
            <a:r>
              <a:rPr lang="en-US" sz="1600" dirty="0">
                <a:solidFill>
                  <a:schemeClr val="tx1"/>
                </a:solidFill>
                <a:latin typeface="Calibri" panose="020F0502020204030204" pitchFamily="34" charset="0"/>
                <a:ea typeface="Calibri" panose="020F0502020204030204" pitchFamily="34" charset="0"/>
                <a:cs typeface="Arial" panose="020B0604020202020204" pitchFamily="34" charset="0"/>
              </a:rPr>
              <a:t> </a:t>
            </a:r>
            <a:r>
              <a:rPr lang="en-US" sz="1600" dirty="0" err="1">
                <a:solidFill>
                  <a:schemeClr val="tx1"/>
                </a:solidFill>
                <a:latin typeface="Calibri" panose="020F0502020204030204" pitchFamily="34" charset="0"/>
                <a:ea typeface="Calibri" panose="020F0502020204030204" pitchFamily="34" charset="0"/>
                <a:cs typeface="Arial" panose="020B0604020202020204" pitchFamily="34" charset="0"/>
              </a:rPr>
              <a:t>nhận</a:t>
            </a:r>
            <a:r>
              <a:rPr lang="en-US" sz="1600" dirty="0">
                <a:solidFill>
                  <a:schemeClr val="tx1"/>
                </a:solidFill>
                <a:latin typeface="Calibri" panose="020F0502020204030204" pitchFamily="34" charset="0"/>
                <a:ea typeface="Calibri" panose="020F0502020204030204" pitchFamily="34" charset="0"/>
                <a:cs typeface="Arial" panose="020B0604020202020204" pitchFamily="34" charset="0"/>
              </a:rPr>
              <a:t> pixel </a:t>
            </a:r>
            <a:r>
              <a:rPr lang="en-US" sz="1600" dirty="0" err="1">
                <a:solidFill>
                  <a:schemeClr val="tx1"/>
                </a:solidFill>
                <a:latin typeface="Calibri" panose="020F0502020204030204" pitchFamily="34" charset="0"/>
                <a:ea typeface="Calibri" panose="020F0502020204030204" pitchFamily="34" charset="0"/>
                <a:cs typeface="Arial" panose="020B0604020202020204" pitchFamily="34" charset="0"/>
              </a:rPr>
              <a:t>đó</a:t>
            </a:r>
            <a:r>
              <a:rPr lang="en-US" sz="1600" dirty="0">
                <a:solidFill>
                  <a:schemeClr val="tx1"/>
                </a:solidFill>
                <a:latin typeface="Calibri" panose="020F0502020204030204" pitchFamily="34" charset="0"/>
                <a:ea typeface="Calibri" panose="020F0502020204030204" pitchFamily="34" charset="0"/>
                <a:cs typeface="Arial" panose="020B0604020202020204" pitchFamily="34" charset="0"/>
              </a:rPr>
              <a:t> </a:t>
            </a:r>
            <a:r>
              <a:rPr lang="en-US" sz="1600" dirty="0" err="1">
                <a:solidFill>
                  <a:schemeClr val="tx1"/>
                </a:solidFill>
                <a:latin typeface="Calibri" panose="020F0502020204030204" pitchFamily="34" charset="0"/>
                <a:ea typeface="Calibri" panose="020F0502020204030204" pitchFamily="34" charset="0"/>
                <a:cs typeface="Arial" panose="020B0604020202020204" pitchFamily="34" charset="0"/>
              </a:rPr>
              <a:t>lại</a:t>
            </a:r>
            <a:r>
              <a:rPr lang="en-US" sz="1600" dirty="0">
                <a:solidFill>
                  <a:schemeClr val="tx1"/>
                </a:solidFill>
                <a:latin typeface="Calibri" panose="020F0502020204030204" pitchFamily="34" charset="0"/>
                <a:ea typeface="Calibri" panose="020F0502020204030204" pitchFamily="34" charset="0"/>
                <a:cs typeface="Arial" panose="020B0604020202020204" pitchFamily="34" charset="0"/>
              </a:rPr>
              <a:t>. </a:t>
            </a:r>
            <a:r>
              <a:rPr lang="en-US" sz="1600" dirty="0" err="1">
                <a:solidFill>
                  <a:schemeClr val="tx1"/>
                </a:solidFill>
                <a:latin typeface="Calibri" panose="020F0502020204030204" pitchFamily="34" charset="0"/>
                <a:ea typeface="Calibri" panose="020F0502020204030204" pitchFamily="34" charset="0"/>
                <a:cs typeface="Arial" panose="020B0604020202020204" pitchFamily="34" charset="0"/>
              </a:rPr>
              <a:t>Còn</a:t>
            </a:r>
            <a:r>
              <a:rPr lang="en-US" sz="1600" dirty="0">
                <a:solidFill>
                  <a:schemeClr val="tx1"/>
                </a:solidFill>
                <a:latin typeface="Calibri" panose="020F0502020204030204" pitchFamily="34" charset="0"/>
                <a:ea typeface="Calibri" panose="020F0502020204030204" pitchFamily="34" charset="0"/>
                <a:cs typeface="Arial" panose="020B0604020202020204" pitchFamily="34" charset="0"/>
              </a:rPr>
              <a:t> </a:t>
            </a:r>
            <a:r>
              <a:rPr lang="en-US" sz="1600" dirty="0" err="1">
                <a:solidFill>
                  <a:schemeClr val="tx1"/>
                </a:solidFill>
                <a:latin typeface="Calibri" panose="020F0502020204030204" pitchFamily="34" charset="0"/>
                <a:ea typeface="Calibri" panose="020F0502020204030204" pitchFamily="34" charset="0"/>
                <a:cs typeface="Arial" panose="020B0604020202020204" pitchFamily="34" charset="0"/>
              </a:rPr>
              <a:t>nếu</a:t>
            </a:r>
            <a:r>
              <a:rPr lang="en-US" sz="1600" dirty="0">
                <a:solidFill>
                  <a:schemeClr val="tx1"/>
                </a:solidFill>
                <a:latin typeface="Calibri" panose="020F0502020204030204" pitchFamily="34" charset="0"/>
                <a:ea typeface="Calibri" panose="020F0502020204030204" pitchFamily="34" charset="0"/>
                <a:cs typeface="Arial" panose="020B0604020202020204" pitchFamily="34" charset="0"/>
              </a:rPr>
              <a:t> </a:t>
            </a:r>
            <a:r>
              <a:rPr lang="en-US" sz="1600" dirty="0" err="1">
                <a:solidFill>
                  <a:schemeClr val="tx1"/>
                </a:solidFill>
                <a:latin typeface="Calibri" panose="020F0502020204030204" pitchFamily="34" charset="0"/>
                <a:ea typeface="Calibri" panose="020F0502020204030204" pitchFamily="34" charset="0"/>
                <a:cs typeface="Arial" panose="020B0604020202020204" pitchFamily="34" charset="0"/>
              </a:rPr>
              <a:t>không</a:t>
            </a:r>
            <a:r>
              <a:rPr lang="en-US" sz="1600" dirty="0">
                <a:solidFill>
                  <a:schemeClr val="tx1"/>
                </a:solidFill>
                <a:latin typeface="Calibri" panose="020F0502020204030204" pitchFamily="34" charset="0"/>
                <a:ea typeface="Calibri" panose="020F0502020204030204" pitchFamily="34" charset="0"/>
                <a:cs typeface="Arial" panose="020B0604020202020204" pitchFamily="34" charset="0"/>
              </a:rPr>
              <a:t> </a:t>
            </a:r>
            <a:r>
              <a:rPr lang="en-US" sz="1600" dirty="0" err="1">
                <a:solidFill>
                  <a:schemeClr val="tx1"/>
                </a:solidFill>
                <a:latin typeface="Calibri" panose="020F0502020204030204" pitchFamily="34" charset="0"/>
                <a:ea typeface="Calibri" panose="020F0502020204030204" pitchFamily="34" charset="0"/>
                <a:cs typeface="Arial" panose="020B0604020202020204" pitchFamily="34" charset="0"/>
              </a:rPr>
              <a:t>phải</a:t>
            </a:r>
            <a:r>
              <a:rPr lang="en-US" sz="1600" dirty="0">
                <a:solidFill>
                  <a:schemeClr val="tx1"/>
                </a:solidFill>
                <a:latin typeface="Calibri" panose="020F0502020204030204" pitchFamily="34" charset="0"/>
                <a:ea typeface="Calibri" panose="020F0502020204030204" pitchFamily="34" charset="0"/>
                <a:cs typeface="Arial" panose="020B0604020202020204" pitchFamily="34" charset="0"/>
              </a:rPr>
              <a:t> ta </a:t>
            </a:r>
            <a:r>
              <a:rPr lang="en-US" sz="1600" dirty="0" err="1">
                <a:solidFill>
                  <a:schemeClr val="tx1"/>
                </a:solidFill>
                <a:latin typeface="Calibri" panose="020F0502020204030204" pitchFamily="34" charset="0"/>
                <a:ea typeface="Calibri" panose="020F0502020204030204" pitchFamily="34" charset="0"/>
                <a:cs typeface="Arial" panose="020B0604020202020204" pitchFamily="34" charset="0"/>
              </a:rPr>
              <a:t>sẽ</a:t>
            </a:r>
            <a:r>
              <a:rPr lang="en-US" sz="1600" dirty="0">
                <a:solidFill>
                  <a:schemeClr val="tx1"/>
                </a:solidFill>
                <a:latin typeface="Calibri" panose="020F0502020204030204" pitchFamily="34" charset="0"/>
                <a:ea typeface="Calibri" panose="020F0502020204030204" pitchFamily="34" charset="0"/>
                <a:cs typeface="Arial" panose="020B0604020202020204" pitchFamily="34" charset="0"/>
              </a:rPr>
              <a:t> </a:t>
            </a:r>
            <a:r>
              <a:rPr lang="en-US" sz="1600" dirty="0" err="1">
                <a:solidFill>
                  <a:schemeClr val="tx1"/>
                </a:solidFill>
                <a:latin typeface="Calibri" panose="020F0502020204030204" pitchFamily="34" charset="0"/>
                <a:ea typeface="Calibri" panose="020F0502020204030204" pitchFamily="34" charset="0"/>
                <a:cs typeface="Arial" panose="020B0604020202020204" pitchFamily="34" charset="0"/>
              </a:rPr>
              <a:t>sét</a:t>
            </a:r>
            <a:r>
              <a:rPr lang="en-US" sz="1600" dirty="0">
                <a:solidFill>
                  <a:schemeClr val="tx1"/>
                </a:solidFill>
                <a:latin typeface="Calibri" panose="020F0502020204030204" pitchFamily="34" charset="0"/>
                <a:ea typeface="Calibri" panose="020F0502020204030204" pitchFamily="34" charset="0"/>
                <a:cs typeface="Arial" panose="020B0604020202020204" pitchFamily="34" charset="0"/>
              </a:rPr>
              <a:t> </a:t>
            </a:r>
            <a:r>
              <a:rPr lang="en-US" sz="1600" dirty="0" err="1">
                <a:solidFill>
                  <a:schemeClr val="tx1"/>
                </a:solidFill>
                <a:latin typeface="Calibri" panose="020F0502020204030204" pitchFamily="34" charset="0"/>
                <a:ea typeface="Calibri" panose="020F0502020204030204" pitchFamily="34" charset="0"/>
                <a:cs typeface="Arial" panose="020B0604020202020204" pitchFamily="34" charset="0"/>
              </a:rPr>
              <a:t>độ</a:t>
            </a:r>
            <a:r>
              <a:rPr lang="en-US" sz="1600" dirty="0">
                <a:solidFill>
                  <a:schemeClr val="tx1"/>
                </a:solidFill>
                <a:latin typeface="Calibri" panose="020F0502020204030204" pitchFamily="34" charset="0"/>
                <a:ea typeface="Calibri" panose="020F0502020204030204" pitchFamily="34" charset="0"/>
                <a:cs typeface="Arial" panose="020B0604020202020204" pitchFamily="34" charset="0"/>
              </a:rPr>
              <a:t> </a:t>
            </a:r>
            <a:r>
              <a:rPr lang="en-US" sz="1600" dirty="0" err="1">
                <a:solidFill>
                  <a:schemeClr val="tx1"/>
                </a:solidFill>
                <a:latin typeface="Calibri" panose="020F0502020204030204" pitchFamily="34" charset="0"/>
                <a:ea typeface="Calibri" panose="020F0502020204030204" pitchFamily="34" charset="0"/>
                <a:cs typeface="Arial" panose="020B0604020202020204" pitchFamily="34" charset="0"/>
              </a:rPr>
              <a:t>lớn</a:t>
            </a:r>
            <a:r>
              <a:rPr lang="en-US" sz="1600" dirty="0">
                <a:solidFill>
                  <a:schemeClr val="tx1"/>
                </a:solidFill>
                <a:latin typeface="Calibri" panose="020F0502020204030204" pitchFamily="34" charset="0"/>
                <a:ea typeface="Calibri" panose="020F0502020204030204" pitchFamily="34" charset="0"/>
                <a:cs typeface="Arial" panose="020B0604020202020204" pitchFamily="34" charset="0"/>
              </a:rPr>
              <a:t> gradient </a:t>
            </a:r>
            <a:r>
              <a:rPr lang="en-US" sz="1600" dirty="0" err="1">
                <a:solidFill>
                  <a:schemeClr val="tx1"/>
                </a:solidFill>
                <a:latin typeface="Calibri" panose="020F0502020204030204" pitchFamily="34" charset="0"/>
                <a:ea typeface="Calibri" panose="020F0502020204030204" pitchFamily="34" charset="0"/>
                <a:cs typeface="Arial" panose="020B0604020202020204" pitchFamily="34" charset="0"/>
              </a:rPr>
              <a:t>của</a:t>
            </a:r>
            <a:r>
              <a:rPr lang="en-US" sz="1600" dirty="0">
                <a:solidFill>
                  <a:schemeClr val="tx1"/>
                </a:solidFill>
                <a:latin typeface="Calibri" panose="020F0502020204030204" pitchFamily="34" charset="0"/>
                <a:ea typeface="Calibri" panose="020F0502020204030204" pitchFamily="34" charset="0"/>
                <a:cs typeface="Arial" panose="020B0604020202020204" pitchFamily="34" charset="0"/>
              </a:rPr>
              <a:t> </a:t>
            </a:r>
            <a:r>
              <a:rPr lang="en-US" sz="1600" dirty="0" err="1">
                <a:solidFill>
                  <a:schemeClr val="tx1"/>
                </a:solidFill>
                <a:latin typeface="Calibri" panose="020F0502020204030204" pitchFamily="34" charset="0"/>
                <a:ea typeface="Calibri" panose="020F0502020204030204" pitchFamily="34" charset="0"/>
                <a:cs typeface="Arial" panose="020B0604020202020204" pitchFamily="34" charset="0"/>
              </a:rPr>
              <a:t>nó</a:t>
            </a:r>
            <a:r>
              <a:rPr lang="en-US" sz="1600" dirty="0">
                <a:solidFill>
                  <a:schemeClr val="tx1"/>
                </a:solidFill>
                <a:latin typeface="Calibri" panose="020F0502020204030204" pitchFamily="34" charset="0"/>
                <a:ea typeface="Calibri" panose="020F0502020204030204" pitchFamily="34" charset="0"/>
                <a:cs typeface="Arial" panose="020B0604020202020204" pitchFamily="34" charset="0"/>
              </a:rPr>
              <a:t> </a:t>
            </a:r>
            <a:r>
              <a:rPr lang="en-US" sz="1600" dirty="0" err="1">
                <a:solidFill>
                  <a:schemeClr val="tx1"/>
                </a:solidFill>
                <a:latin typeface="Calibri" panose="020F0502020204030204" pitchFamily="34" charset="0"/>
                <a:ea typeface="Calibri" panose="020F0502020204030204" pitchFamily="34" charset="0"/>
                <a:cs typeface="Arial" panose="020B0604020202020204" pitchFamily="34" charset="0"/>
              </a:rPr>
              <a:t>về</a:t>
            </a:r>
            <a:r>
              <a:rPr lang="en-US" sz="1600" dirty="0">
                <a:solidFill>
                  <a:schemeClr val="tx1"/>
                </a:solidFill>
                <a:latin typeface="Calibri" panose="020F0502020204030204" pitchFamily="34" charset="0"/>
                <a:ea typeface="Calibri" panose="020F0502020204030204" pitchFamily="34" charset="0"/>
                <a:cs typeface="Arial" panose="020B0604020202020204" pitchFamily="34" charset="0"/>
              </a:rPr>
              <a:t> zero.</a:t>
            </a:r>
            <a:endParaRPr lang="en-US" sz="1600"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p:txBody>
      </p:sp>
      <p:sp>
        <p:nvSpPr>
          <p:cNvPr id="5" name="Hộp Văn bản 4">
            <a:extLst>
              <a:ext uri="{FF2B5EF4-FFF2-40B4-BE49-F238E27FC236}">
                <a16:creationId xmlns:a16="http://schemas.microsoft.com/office/drawing/2014/main" id="{D508D1BF-D9AC-42DC-B0E8-8BBB0693BB77}"/>
              </a:ext>
            </a:extLst>
          </p:cNvPr>
          <p:cNvSpPr txBox="1"/>
          <p:nvPr/>
        </p:nvSpPr>
        <p:spPr>
          <a:xfrm>
            <a:off x="513225" y="687250"/>
            <a:ext cx="3786722" cy="584775"/>
          </a:xfrm>
          <a:prstGeom prst="rect">
            <a:avLst/>
          </a:prstGeom>
          <a:noFill/>
        </p:spPr>
        <p:txBody>
          <a:bodyPr wrap="square" rtlCol="0">
            <a:spAutoFit/>
          </a:bodyPr>
          <a:lstStyle/>
          <a:p>
            <a:r>
              <a:rPr lang="vi-VN" sz="1600" b="1" dirty="0">
                <a:solidFill>
                  <a:schemeClr val="tx2">
                    <a:lumMod val="75000"/>
                  </a:schemeClr>
                </a:solidFill>
              </a:rPr>
              <a:t>3.Không </a:t>
            </a:r>
            <a:r>
              <a:rPr lang="vi-VN" sz="1600" b="1" dirty="0" err="1">
                <a:solidFill>
                  <a:schemeClr val="tx2">
                    <a:lumMod val="75000"/>
                  </a:schemeClr>
                </a:solidFill>
              </a:rPr>
              <a:t>triệt</a:t>
            </a:r>
            <a:r>
              <a:rPr lang="vi-VN" sz="1600" b="1" dirty="0">
                <a:solidFill>
                  <a:schemeClr val="tx2">
                    <a:lumMod val="75000"/>
                  </a:schemeClr>
                </a:solidFill>
              </a:rPr>
              <a:t> tiêu </a:t>
            </a:r>
            <a:r>
              <a:rPr lang="vi-VN" sz="1600" b="1" dirty="0" err="1">
                <a:solidFill>
                  <a:schemeClr val="tx2">
                    <a:lumMod val="75000"/>
                  </a:schemeClr>
                </a:solidFill>
              </a:rPr>
              <a:t>tối</a:t>
            </a:r>
            <a:r>
              <a:rPr lang="vi-VN" sz="1600" b="1" dirty="0">
                <a:solidFill>
                  <a:schemeClr val="tx2">
                    <a:lumMod val="75000"/>
                  </a:schemeClr>
                </a:solidFill>
              </a:rPr>
              <a:t> đa </a:t>
            </a:r>
            <a:r>
              <a:rPr lang="vi-VN" sz="1600" b="1" dirty="0" err="1">
                <a:solidFill>
                  <a:schemeClr val="tx2">
                    <a:lumMod val="75000"/>
                  </a:schemeClr>
                </a:solidFill>
              </a:rPr>
              <a:t>các</a:t>
            </a:r>
            <a:r>
              <a:rPr lang="vi-VN" sz="1600" b="1" dirty="0">
                <a:solidFill>
                  <a:schemeClr val="tx2">
                    <a:lumMod val="75000"/>
                  </a:schemeClr>
                </a:solidFill>
              </a:rPr>
              <a:t> </a:t>
            </a:r>
            <a:r>
              <a:rPr lang="vi-VN" sz="1600" b="1" dirty="0" err="1">
                <a:solidFill>
                  <a:schemeClr val="tx2">
                    <a:lumMod val="75000"/>
                  </a:schemeClr>
                </a:solidFill>
              </a:rPr>
              <a:t>cạnh</a:t>
            </a:r>
            <a:r>
              <a:rPr lang="vi-VN" sz="1600" b="1" dirty="0">
                <a:solidFill>
                  <a:schemeClr val="tx2">
                    <a:lumMod val="75000"/>
                  </a:schemeClr>
                </a:solidFill>
              </a:rPr>
              <a:t> </a:t>
            </a:r>
            <a:r>
              <a:rPr lang="vi-VN" sz="1600" b="1" dirty="0" err="1">
                <a:solidFill>
                  <a:schemeClr val="tx2">
                    <a:lumMod val="75000"/>
                  </a:schemeClr>
                </a:solidFill>
              </a:rPr>
              <a:t>giả</a:t>
            </a:r>
            <a:r>
              <a:rPr lang="vi-VN" sz="1600" b="1" dirty="0">
                <a:solidFill>
                  <a:schemeClr val="tx2">
                    <a:lumMod val="75000"/>
                  </a:schemeClr>
                </a:solidFill>
              </a:rPr>
              <a:t> ( Non-</a:t>
            </a:r>
            <a:r>
              <a:rPr lang="vi-VN" sz="1600" b="1" dirty="0" err="1">
                <a:solidFill>
                  <a:schemeClr val="tx2">
                    <a:lumMod val="75000"/>
                  </a:schemeClr>
                </a:solidFill>
              </a:rPr>
              <a:t>Maximum</a:t>
            </a:r>
            <a:r>
              <a:rPr lang="vi-VN" sz="1600" b="1" dirty="0">
                <a:solidFill>
                  <a:schemeClr val="tx2">
                    <a:lumMod val="75000"/>
                  </a:schemeClr>
                </a:solidFill>
              </a:rPr>
              <a:t> </a:t>
            </a:r>
            <a:r>
              <a:rPr lang="vi-VN" sz="1600" b="1" dirty="0" err="1">
                <a:solidFill>
                  <a:schemeClr val="tx2">
                    <a:lumMod val="75000"/>
                  </a:schemeClr>
                </a:solidFill>
              </a:rPr>
              <a:t>Suppresion</a:t>
            </a:r>
            <a:r>
              <a:rPr lang="vi-VN" sz="1600" b="1" dirty="0">
                <a:solidFill>
                  <a:schemeClr val="tx2">
                    <a:lumMod val="75000"/>
                  </a:schemeClr>
                </a:solidFill>
              </a:rPr>
              <a:t>)</a:t>
            </a:r>
            <a:endParaRPr lang="en-US" sz="1600" b="1" dirty="0">
              <a:solidFill>
                <a:schemeClr val="tx2">
                  <a:lumMod val="75000"/>
                </a:schemeClr>
              </a:solidFill>
            </a:endParaRPr>
          </a:p>
        </p:txBody>
      </p:sp>
      <p:pic>
        <p:nvPicPr>
          <p:cNvPr id="7" name="Hình ảnh 6">
            <a:extLst>
              <a:ext uri="{FF2B5EF4-FFF2-40B4-BE49-F238E27FC236}">
                <a16:creationId xmlns:a16="http://schemas.microsoft.com/office/drawing/2014/main" id="{CFC8733E-8F35-4A9C-8B17-8D0FFB3C5CA9}"/>
              </a:ext>
            </a:extLst>
          </p:cNvPr>
          <p:cNvPicPr>
            <a:picLocks noChangeAspect="1"/>
          </p:cNvPicPr>
          <p:nvPr/>
        </p:nvPicPr>
        <p:blipFill>
          <a:blip r:embed="rId3"/>
          <a:stretch>
            <a:fillRect/>
          </a:stretch>
        </p:blipFill>
        <p:spPr>
          <a:xfrm>
            <a:off x="3869941" y="1991974"/>
            <a:ext cx="4360784" cy="2171888"/>
          </a:xfrm>
          <a:prstGeom prst="rect">
            <a:avLst/>
          </a:prstGeom>
        </p:spPr>
      </p:pic>
    </p:spTree>
    <p:extLst>
      <p:ext uri="{BB962C8B-B14F-4D97-AF65-F5344CB8AC3E}">
        <p14:creationId xmlns:p14="http://schemas.microsoft.com/office/powerpoint/2010/main" val="9601660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39"/>
          <p:cNvSpPr txBox="1">
            <a:spLocks noGrp="1"/>
          </p:cNvSpPr>
          <p:nvPr>
            <p:ph type="title"/>
          </p:nvPr>
        </p:nvSpPr>
        <p:spPr>
          <a:xfrm>
            <a:off x="513225" y="177033"/>
            <a:ext cx="7717500" cy="539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800" dirty="0">
                <a:latin typeface="+mn-lt"/>
              </a:rPr>
              <a:t>Canny edge detection</a:t>
            </a:r>
          </a:p>
        </p:txBody>
      </p:sp>
      <p:sp>
        <p:nvSpPr>
          <p:cNvPr id="404" name="Google Shape;404;p39"/>
          <p:cNvSpPr/>
          <p:nvPr/>
        </p:nvSpPr>
        <p:spPr>
          <a:xfrm rot="5400000">
            <a:off x="1731956" y="-201737"/>
            <a:ext cx="43200" cy="198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Hộp Văn bản 4">
            <a:extLst>
              <a:ext uri="{FF2B5EF4-FFF2-40B4-BE49-F238E27FC236}">
                <a16:creationId xmlns:a16="http://schemas.microsoft.com/office/drawing/2014/main" id="{BFC15DF4-BE23-40B1-88F5-FAEE32EA2592}"/>
              </a:ext>
            </a:extLst>
          </p:cNvPr>
          <p:cNvSpPr txBox="1"/>
          <p:nvPr/>
        </p:nvSpPr>
        <p:spPr>
          <a:xfrm>
            <a:off x="1205272" y="1111419"/>
            <a:ext cx="4507707" cy="338554"/>
          </a:xfrm>
          <a:prstGeom prst="rect">
            <a:avLst/>
          </a:prstGeom>
          <a:noFill/>
        </p:spPr>
        <p:txBody>
          <a:bodyPr wrap="square" rtlCol="0">
            <a:spAutoFit/>
          </a:bodyPr>
          <a:lstStyle/>
          <a:p>
            <a:r>
              <a:rPr lang="vi-VN" sz="1600" b="1" dirty="0">
                <a:solidFill>
                  <a:schemeClr val="tx2">
                    <a:lumMod val="75000"/>
                  </a:schemeClr>
                </a:solidFill>
              </a:rPr>
              <a:t>4. </a:t>
            </a:r>
            <a:r>
              <a:rPr lang="vi-VN" sz="1600" b="1" dirty="0" err="1">
                <a:solidFill>
                  <a:schemeClr val="tx2">
                    <a:lumMod val="75000"/>
                  </a:schemeClr>
                </a:solidFill>
              </a:rPr>
              <a:t>Định</a:t>
            </a:r>
            <a:r>
              <a:rPr lang="vi-VN" sz="1600" b="1" dirty="0">
                <a:solidFill>
                  <a:schemeClr val="tx2">
                    <a:lumMod val="75000"/>
                  </a:schemeClr>
                </a:solidFill>
              </a:rPr>
              <a:t> </a:t>
            </a:r>
            <a:r>
              <a:rPr lang="vi-VN" sz="1600" b="1" dirty="0" err="1">
                <a:solidFill>
                  <a:schemeClr val="tx2">
                    <a:lumMod val="75000"/>
                  </a:schemeClr>
                </a:solidFill>
              </a:rPr>
              <a:t>ngưỡng</a:t>
            </a:r>
            <a:r>
              <a:rPr lang="vi-VN" sz="1600" b="1" dirty="0">
                <a:solidFill>
                  <a:schemeClr val="tx2">
                    <a:lumMod val="75000"/>
                  </a:schemeClr>
                </a:solidFill>
              </a:rPr>
              <a:t> </a:t>
            </a:r>
            <a:r>
              <a:rPr lang="vi-VN" sz="1600" b="1" dirty="0" err="1">
                <a:solidFill>
                  <a:schemeClr val="tx2">
                    <a:lumMod val="75000"/>
                  </a:schemeClr>
                </a:solidFill>
              </a:rPr>
              <a:t>độ</a:t>
            </a:r>
            <a:r>
              <a:rPr lang="vi-VN" sz="1600" b="1" dirty="0">
                <a:solidFill>
                  <a:schemeClr val="tx2">
                    <a:lumMod val="75000"/>
                  </a:schemeClr>
                </a:solidFill>
              </a:rPr>
              <a:t> </a:t>
            </a:r>
            <a:r>
              <a:rPr lang="vi-VN" sz="1600" b="1" dirty="0" err="1">
                <a:solidFill>
                  <a:schemeClr val="tx2">
                    <a:lumMod val="75000"/>
                  </a:schemeClr>
                </a:solidFill>
              </a:rPr>
              <a:t>trễ</a:t>
            </a:r>
            <a:endParaRPr lang="en-US" sz="1600" b="1" dirty="0">
              <a:solidFill>
                <a:schemeClr val="tx2">
                  <a:lumMod val="75000"/>
                </a:schemeClr>
              </a:solidFill>
            </a:endParaRPr>
          </a:p>
        </p:txBody>
      </p:sp>
      <p:pic>
        <p:nvPicPr>
          <p:cNvPr id="2" name="Hình ảnh 1">
            <a:extLst>
              <a:ext uri="{FF2B5EF4-FFF2-40B4-BE49-F238E27FC236}">
                <a16:creationId xmlns:a16="http://schemas.microsoft.com/office/drawing/2014/main" id="{B8F2D906-214E-4E63-978B-5E7B56093704}"/>
              </a:ext>
            </a:extLst>
          </p:cNvPr>
          <p:cNvPicPr>
            <a:picLocks noChangeAspect="1"/>
          </p:cNvPicPr>
          <p:nvPr/>
        </p:nvPicPr>
        <p:blipFill>
          <a:blip r:embed="rId3"/>
          <a:stretch>
            <a:fillRect/>
          </a:stretch>
        </p:blipFill>
        <p:spPr>
          <a:xfrm>
            <a:off x="2250282" y="1522848"/>
            <a:ext cx="3328987" cy="3274358"/>
          </a:xfrm>
          <a:prstGeom prst="rect">
            <a:avLst/>
          </a:prstGeom>
        </p:spPr>
      </p:pic>
    </p:spTree>
    <p:extLst>
      <p:ext uri="{BB962C8B-B14F-4D97-AF65-F5344CB8AC3E}">
        <p14:creationId xmlns:p14="http://schemas.microsoft.com/office/powerpoint/2010/main" val="44504204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39"/>
          <p:cNvSpPr txBox="1">
            <a:spLocks noGrp="1"/>
          </p:cNvSpPr>
          <p:nvPr>
            <p:ph type="title"/>
          </p:nvPr>
        </p:nvSpPr>
        <p:spPr>
          <a:xfrm>
            <a:off x="577519" y="356739"/>
            <a:ext cx="7717500" cy="539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800" dirty="0">
                <a:latin typeface="+mn-lt"/>
              </a:rPr>
              <a:t>So </a:t>
            </a:r>
            <a:r>
              <a:rPr lang="en-US" sz="2800" dirty="0" err="1">
                <a:latin typeface="+mn-lt"/>
              </a:rPr>
              <a:t>sánh</a:t>
            </a:r>
            <a:r>
              <a:rPr lang="en-US" sz="2800" dirty="0">
                <a:latin typeface="+mn-lt"/>
              </a:rPr>
              <a:t> </a:t>
            </a:r>
            <a:r>
              <a:rPr lang="en-US" sz="2800" dirty="0" err="1">
                <a:latin typeface="+mn-lt"/>
              </a:rPr>
              <a:t>và</a:t>
            </a:r>
            <a:r>
              <a:rPr lang="en-US" sz="2800" dirty="0">
                <a:latin typeface="+mn-lt"/>
              </a:rPr>
              <a:t> </a:t>
            </a:r>
            <a:r>
              <a:rPr lang="en-US" sz="2800" dirty="0" err="1">
                <a:latin typeface="+mn-lt"/>
              </a:rPr>
              <a:t>hiệu</a:t>
            </a:r>
            <a:r>
              <a:rPr lang="en-US" sz="2800" dirty="0">
                <a:latin typeface="+mn-lt"/>
              </a:rPr>
              <a:t> </a:t>
            </a:r>
            <a:r>
              <a:rPr lang="en-US" sz="2800" dirty="0" err="1">
                <a:latin typeface="+mn-lt"/>
              </a:rPr>
              <a:t>quả</a:t>
            </a:r>
            <a:endParaRPr lang="en-US" sz="2800" dirty="0">
              <a:latin typeface="+mn-lt"/>
            </a:endParaRPr>
          </a:p>
        </p:txBody>
      </p:sp>
      <p:sp>
        <p:nvSpPr>
          <p:cNvPr id="404" name="Google Shape;404;p39"/>
          <p:cNvSpPr/>
          <p:nvPr/>
        </p:nvSpPr>
        <p:spPr>
          <a:xfrm rot="5400000">
            <a:off x="1646231" y="-72561"/>
            <a:ext cx="43200" cy="198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Hình ảnh 2">
            <a:extLst>
              <a:ext uri="{FF2B5EF4-FFF2-40B4-BE49-F238E27FC236}">
                <a16:creationId xmlns:a16="http://schemas.microsoft.com/office/drawing/2014/main" id="{C8D420E1-7A86-4542-AB1F-C1E48F204F40}"/>
              </a:ext>
            </a:extLst>
          </p:cNvPr>
          <p:cNvPicPr>
            <a:picLocks noChangeAspect="1"/>
          </p:cNvPicPr>
          <p:nvPr/>
        </p:nvPicPr>
        <p:blipFill>
          <a:blip r:embed="rId3"/>
          <a:stretch>
            <a:fillRect/>
          </a:stretch>
        </p:blipFill>
        <p:spPr>
          <a:xfrm>
            <a:off x="677531" y="1642352"/>
            <a:ext cx="6502968" cy="3317004"/>
          </a:xfrm>
          <a:prstGeom prst="rect">
            <a:avLst/>
          </a:prstGeom>
        </p:spPr>
      </p:pic>
      <p:sp>
        <p:nvSpPr>
          <p:cNvPr id="5" name="Hộp Văn bản 4">
            <a:extLst>
              <a:ext uri="{FF2B5EF4-FFF2-40B4-BE49-F238E27FC236}">
                <a16:creationId xmlns:a16="http://schemas.microsoft.com/office/drawing/2014/main" id="{C834E3A7-BF7D-44FB-9642-092DB34C84F0}"/>
              </a:ext>
            </a:extLst>
          </p:cNvPr>
          <p:cNvSpPr txBox="1"/>
          <p:nvPr/>
        </p:nvSpPr>
        <p:spPr>
          <a:xfrm>
            <a:off x="1042988" y="1121569"/>
            <a:ext cx="2593181" cy="338554"/>
          </a:xfrm>
          <a:prstGeom prst="rect">
            <a:avLst/>
          </a:prstGeom>
          <a:noFill/>
        </p:spPr>
        <p:txBody>
          <a:bodyPr wrap="square" rtlCol="0">
            <a:spAutoFit/>
          </a:bodyPr>
          <a:lstStyle/>
          <a:p>
            <a:r>
              <a:rPr lang="vi-VN" sz="1600" b="1" dirty="0" err="1">
                <a:solidFill>
                  <a:schemeClr val="tx1"/>
                </a:solidFill>
              </a:rPr>
              <a:t>Sobel</a:t>
            </a:r>
            <a:r>
              <a:rPr lang="vi-VN" sz="1600" b="1" dirty="0">
                <a:solidFill>
                  <a:schemeClr val="tx1"/>
                </a:solidFill>
              </a:rPr>
              <a:t> </a:t>
            </a:r>
            <a:r>
              <a:rPr lang="vi-VN" sz="1600" b="1" dirty="0" err="1">
                <a:solidFill>
                  <a:schemeClr val="tx1"/>
                </a:solidFill>
              </a:rPr>
              <a:t>filter</a:t>
            </a:r>
            <a:endParaRPr lang="en-US" sz="1600" b="1" dirty="0">
              <a:solidFill>
                <a:schemeClr val="tx1"/>
              </a:solidFill>
            </a:endParaRPr>
          </a:p>
        </p:txBody>
      </p:sp>
    </p:spTree>
    <p:extLst>
      <p:ext uri="{BB962C8B-B14F-4D97-AF65-F5344CB8AC3E}">
        <p14:creationId xmlns:p14="http://schemas.microsoft.com/office/powerpoint/2010/main" val="420685415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39"/>
          <p:cNvSpPr txBox="1">
            <a:spLocks noGrp="1"/>
          </p:cNvSpPr>
          <p:nvPr>
            <p:ph type="title"/>
          </p:nvPr>
        </p:nvSpPr>
        <p:spPr>
          <a:xfrm>
            <a:off x="577519" y="356739"/>
            <a:ext cx="7717500" cy="539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800" dirty="0">
                <a:latin typeface="+mn-lt"/>
              </a:rPr>
              <a:t>So </a:t>
            </a:r>
            <a:r>
              <a:rPr lang="en-US" sz="2800" dirty="0" err="1">
                <a:latin typeface="+mn-lt"/>
              </a:rPr>
              <a:t>sánh</a:t>
            </a:r>
            <a:r>
              <a:rPr lang="en-US" sz="2800" dirty="0">
                <a:latin typeface="+mn-lt"/>
              </a:rPr>
              <a:t> </a:t>
            </a:r>
            <a:r>
              <a:rPr lang="en-US" sz="2800" dirty="0" err="1">
                <a:latin typeface="+mn-lt"/>
              </a:rPr>
              <a:t>và</a:t>
            </a:r>
            <a:r>
              <a:rPr lang="en-US" sz="2800" dirty="0">
                <a:latin typeface="+mn-lt"/>
              </a:rPr>
              <a:t> </a:t>
            </a:r>
            <a:r>
              <a:rPr lang="en-US" sz="2800" dirty="0" err="1">
                <a:latin typeface="+mn-lt"/>
              </a:rPr>
              <a:t>hiệu</a:t>
            </a:r>
            <a:r>
              <a:rPr lang="en-US" sz="2800" dirty="0">
                <a:latin typeface="+mn-lt"/>
              </a:rPr>
              <a:t> </a:t>
            </a:r>
            <a:r>
              <a:rPr lang="en-US" sz="2800" dirty="0" err="1">
                <a:latin typeface="+mn-lt"/>
              </a:rPr>
              <a:t>quả</a:t>
            </a:r>
            <a:endParaRPr lang="en-US" sz="2800" dirty="0">
              <a:latin typeface="+mn-lt"/>
            </a:endParaRPr>
          </a:p>
        </p:txBody>
      </p:sp>
      <p:sp>
        <p:nvSpPr>
          <p:cNvPr id="404" name="Google Shape;404;p39"/>
          <p:cNvSpPr/>
          <p:nvPr/>
        </p:nvSpPr>
        <p:spPr>
          <a:xfrm rot="5400000">
            <a:off x="1646231" y="-72561"/>
            <a:ext cx="43200" cy="198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Hình ảnh 2">
            <a:extLst>
              <a:ext uri="{FF2B5EF4-FFF2-40B4-BE49-F238E27FC236}">
                <a16:creationId xmlns:a16="http://schemas.microsoft.com/office/drawing/2014/main" id="{15FBEE40-E7F7-48E7-A1DC-D95D2358A06A}"/>
              </a:ext>
            </a:extLst>
          </p:cNvPr>
          <p:cNvPicPr>
            <a:picLocks noChangeAspect="1"/>
          </p:cNvPicPr>
          <p:nvPr/>
        </p:nvPicPr>
        <p:blipFill>
          <a:blip r:embed="rId3"/>
          <a:stretch>
            <a:fillRect/>
          </a:stretch>
        </p:blipFill>
        <p:spPr>
          <a:xfrm>
            <a:off x="677531" y="2024125"/>
            <a:ext cx="6211167" cy="2762636"/>
          </a:xfrm>
          <a:prstGeom prst="rect">
            <a:avLst/>
          </a:prstGeom>
        </p:spPr>
      </p:pic>
      <p:sp>
        <p:nvSpPr>
          <p:cNvPr id="7" name="Hộp Văn bản 6">
            <a:extLst>
              <a:ext uri="{FF2B5EF4-FFF2-40B4-BE49-F238E27FC236}">
                <a16:creationId xmlns:a16="http://schemas.microsoft.com/office/drawing/2014/main" id="{0B8C1641-6BF4-4C1A-B0D5-BFE2BC8D075C}"/>
              </a:ext>
            </a:extLst>
          </p:cNvPr>
          <p:cNvSpPr txBox="1"/>
          <p:nvPr/>
        </p:nvSpPr>
        <p:spPr>
          <a:xfrm>
            <a:off x="1042988" y="1121569"/>
            <a:ext cx="2593181" cy="338554"/>
          </a:xfrm>
          <a:prstGeom prst="rect">
            <a:avLst/>
          </a:prstGeom>
          <a:noFill/>
        </p:spPr>
        <p:txBody>
          <a:bodyPr wrap="square" rtlCol="0">
            <a:spAutoFit/>
          </a:bodyPr>
          <a:lstStyle/>
          <a:p>
            <a:r>
              <a:rPr lang="vi-VN" sz="1600" b="1" dirty="0" err="1">
                <a:solidFill>
                  <a:schemeClr val="tx1"/>
                </a:solidFill>
              </a:rPr>
              <a:t>Laplace</a:t>
            </a:r>
            <a:r>
              <a:rPr lang="vi-VN" sz="1600" b="1" dirty="0">
                <a:solidFill>
                  <a:schemeClr val="tx1"/>
                </a:solidFill>
              </a:rPr>
              <a:t> </a:t>
            </a:r>
            <a:r>
              <a:rPr lang="vi-VN" sz="1600" b="1" dirty="0" err="1">
                <a:solidFill>
                  <a:schemeClr val="tx1"/>
                </a:solidFill>
              </a:rPr>
              <a:t>filter</a:t>
            </a:r>
            <a:endParaRPr lang="en-US" sz="1600" b="1" dirty="0">
              <a:solidFill>
                <a:schemeClr val="tx1"/>
              </a:solidFill>
            </a:endParaRPr>
          </a:p>
        </p:txBody>
      </p:sp>
    </p:spTree>
    <p:extLst>
      <p:ext uri="{BB962C8B-B14F-4D97-AF65-F5344CB8AC3E}">
        <p14:creationId xmlns:p14="http://schemas.microsoft.com/office/powerpoint/2010/main" val="100126922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39"/>
          <p:cNvSpPr txBox="1">
            <a:spLocks noGrp="1"/>
          </p:cNvSpPr>
          <p:nvPr>
            <p:ph type="title"/>
          </p:nvPr>
        </p:nvSpPr>
        <p:spPr>
          <a:xfrm>
            <a:off x="577519" y="356739"/>
            <a:ext cx="7717500" cy="539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800" dirty="0">
                <a:latin typeface="+mn-lt"/>
              </a:rPr>
              <a:t>So </a:t>
            </a:r>
            <a:r>
              <a:rPr lang="en-US" sz="2800" dirty="0" err="1">
                <a:latin typeface="+mn-lt"/>
              </a:rPr>
              <a:t>sánh</a:t>
            </a:r>
            <a:r>
              <a:rPr lang="en-US" sz="2800" dirty="0">
                <a:latin typeface="+mn-lt"/>
              </a:rPr>
              <a:t> </a:t>
            </a:r>
            <a:r>
              <a:rPr lang="en-US" sz="2800" dirty="0" err="1">
                <a:latin typeface="+mn-lt"/>
              </a:rPr>
              <a:t>và</a:t>
            </a:r>
            <a:r>
              <a:rPr lang="en-US" sz="2800" dirty="0">
                <a:latin typeface="+mn-lt"/>
              </a:rPr>
              <a:t> </a:t>
            </a:r>
            <a:r>
              <a:rPr lang="en-US" sz="2800" dirty="0" err="1">
                <a:latin typeface="+mn-lt"/>
              </a:rPr>
              <a:t>hiệu</a:t>
            </a:r>
            <a:r>
              <a:rPr lang="en-US" sz="2800" dirty="0">
                <a:latin typeface="+mn-lt"/>
              </a:rPr>
              <a:t> </a:t>
            </a:r>
            <a:r>
              <a:rPr lang="en-US" sz="2800" dirty="0" err="1">
                <a:latin typeface="+mn-lt"/>
              </a:rPr>
              <a:t>quả</a:t>
            </a:r>
            <a:endParaRPr lang="en-US" sz="2800" dirty="0">
              <a:latin typeface="+mn-lt"/>
            </a:endParaRPr>
          </a:p>
        </p:txBody>
      </p:sp>
      <p:sp>
        <p:nvSpPr>
          <p:cNvPr id="404" name="Google Shape;404;p39"/>
          <p:cNvSpPr/>
          <p:nvPr/>
        </p:nvSpPr>
        <p:spPr>
          <a:xfrm rot="5400000">
            <a:off x="1646231" y="-72561"/>
            <a:ext cx="43200" cy="198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 name="Hình ảnh 5">
            <a:extLst>
              <a:ext uri="{FF2B5EF4-FFF2-40B4-BE49-F238E27FC236}">
                <a16:creationId xmlns:a16="http://schemas.microsoft.com/office/drawing/2014/main" id="{96B04898-115E-4FBB-89C4-CDE03D540C18}"/>
              </a:ext>
            </a:extLst>
          </p:cNvPr>
          <p:cNvPicPr>
            <a:picLocks noChangeAspect="1"/>
          </p:cNvPicPr>
          <p:nvPr/>
        </p:nvPicPr>
        <p:blipFill>
          <a:blip r:embed="rId3"/>
          <a:stretch>
            <a:fillRect/>
          </a:stretch>
        </p:blipFill>
        <p:spPr>
          <a:xfrm>
            <a:off x="677531" y="1435539"/>
            <a:ext cx="3985717" cy="3396239"/>
          </a:xfrm>
          <a:prstGeom prst="rect">
            <a:avLst/>
          </a:prstGeom>
        </p:spPr>
      </p:pic>
      <p:sp>
        <p:nvSpPr>
          <p:cNvPr id="9" name="Hộp Văn bản 8">
            <a:extLst>
              <a:ext uri="{FF2B5EF4-FFF2-40B4-BE49-F238E27FC236}">
                <a16:creationId xmlns:a16="http://schemas.microsoft.com/office/drawing/2014/main" id="{D868DCE0-1C8C-4931-BBA6-E21CBE6B572B}"/>
              </a:ext>
            </a:extLst>
          </p:cNvPr>
          <p:cNvSpPr txBox="1"/>
          <p:nvPr/>
        </p:nvSpPr>
        <p:spPr>
          <a:xfrm>
            <a:off x="942976" y="974961"/>
            <a:ext cx="2593181" cy="338554"/>
          </a:xfrm>
          <a:prstGeom prst="rect">
            <a:avLst/>
          </a:prstGeom>
          <a:noFill/>
        </p:spPr>
        <p:txBody>
          <a:bodyPr wrap="square" rtlCol="0">
            <a:spAutoFit/>
          </a:bodyPr>
          <a:lstStyle/>
          <a:p>
            <a:r>
              <a:rPr lang="vi-VN" sz="1600" b="1" dirty="0" err="1">
                <a:solidFill>
                  <a:schemeClr val="tx1"/>
                </a:solidFill>
              </a:rPr>
              <a:t>Canny</a:t>
            </a:r>
            <a:r>
              <a:rPr lang="vi-VN" sz="1600" b="1" dirty="0">
                <a:solidFill>
                  <a:schemeClr val="tx1"/>
                </a:solidFill>
              </a:rPr>
              <a:t> </a:t>
            </a:r>
            <a:r>
              <a:rPr lang="vi-VN" sz="1600" b="1" dirty="0" err="1">
                <a:solidFill>
                  <a:schemeClr val="tx1"/>
                </a:solidFill>
              </a:rPr>
              <a:t>filter</a:t>
            </a:r>
            <a:endParaRPr lang="en-US" sz="1600" b="1" dirty="0">
              <a:solidFill>
                <a:schemeClr val="tx1"/>
              </a:solidFill>
            </a:endParaRPr>
          </a:p>
        </p:txBody>
      </p:sp>
    </p:spTree>
    <p:extLst>
      <p:ext uri="{BB962C8B-B14F-4D97-AF65-F5344CB8AC3E}">
        <p14:creationId xmlns:p14="http://schemas.microsoft.com/office/powerpoint/2010/main" val="307841793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58"/>
        <p:cNvGrpSpPr/>
        <p:nvPr/>
      </p:nvGrpSpPr>
      <p:grpSpPr>
        <a:xfrm>
          <a:off x="0" y="0"/>
          <a:ext cx="0" cy="0"/>
          <a:chOff x="0" y="0"/>
          <a:chExt cx="0" cy="0"/>
        </a:xfrm>
      </p:grpSpPr>
      <p:sp>
        <p:nvSpPr>
          <p:cNvPr id="560" name="Google Shape;560;p49"/>
          <p:cNvSpPr txBox="1">
            <a:spLocks noGrp="1"/>
          </p:cNvSpPr>
          <p:nvPr>
            <p:ph type="title" idx="2"/>
          </p:nvPr>
        </p:nvSpPr>
        <p:spPr>
          <a:xfrm>
            <a:off x="903306" y="1545431"/>
            <a:ext cx="3472200" cy="740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PENCIL PHOTO SKETCHING</a:t>
            </a:r>
            <a:endParaRPr dirty="0"/>
          </a:p>
        </p:txBody>
      </p:sp>
      <p:sp>
        <p:nvSpPr>
          <p:cNvPr id="561" name="Google Shape;561;p49"/>
          <p:cNvSpPr txBox="1">
            <a:spLocks noGrp="1"/>
          </p:cNvSpPr>
          <p:nvPr>
            <p:ph type="title"/>
          </p:nvPr>
        </p:nvSpPr>
        <p:spPr>
          <a:xfrm>
            <a:off x="5680747" y="1688225"/>
            <a:ext cx="2162100" cy="1051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2</a:t>
            </a:r>
            <a:endParaRPr/>
          </a:p>
        </p:txBody>
      </p:sp>
      <p:sp>
        <p:nvSpPr>
          <p:cNvPr id="562" name="Google Shape;562;p49"/>
          <p:cNvSpPr/>
          <p:nvPr/>
        </p:nvSpPr>
        <p:spPr>
          <a:xfrm rot="5400000">
            <a:off x="2093463" y="2147860"/>
            <a:ext cx="43200" cy="198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40"/>
        <p:cNvGrpSpPr/>
        <p:nvPr/>
      </p:nvGrpSpPr>
      <p:grpSpPr>
        <a:xfrm>
          <a:off x="0" y="0"/>
          <a:ext cx="0" cy="0"/>
          <a:chOff x="0" y="0"/>
          <a:chExt cx="0" cy="0"/>
        </a:xfrm>
      </p:grpSpPr>
      <p:sp>
        <p:nvSpPr>
          <p:cNvPr id="441" name="Google Shape;441;p42"/>
          <p:cNvSpPr txBox="1">
            <a:spLocks noGrp="1"/>
          </p:cNvSpPr>
          <p:nvPr>
            <p:ph type="title"/>
          </p:nvPr>
        </p:nvSpPr>
        <p:spPr>
          <a:xfrm>
            <a:off x="4572000" y="811062"/>
            <a:ext cx="3858900" cy="592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Nội dung</a:t>
            </a:r>
            <a:endParaRPr dirty="0"/>
          </a:p>
        </p:txBody>
      </p:sp>
      <p:sp>
        <p:nvSpPr>
          <p:cNvPr id="442" name="Google Shape;442;p42"/>
          <p:cNvSpPr txBox="1">
            <a:spLocks noGrp="1"/>
          </p:cNvSpPr>
          <p:nvPr>
            <p:ph type="subTitle" idx="1"/>
          </p:nvPr>
        </p:nvSpPr>
        <p:spPr>
          <a:xfrm>
            <a:off x="4572000" y="1540962"/>
            <a:ext cx="3858900" cy="277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400" dirty="0" err="1">
                <a:latin typeface="+mn-lt"/>
              </a:rPr>
              <a:t>Khái</a:t>
            </a:r>
            <a:r>
              <a:rPr lang="en-US" sz="2400" dirty="0">
                <a:latin typeface="+mn-lt"/>
              </a:rPr>
              <a:t> </a:t>
            </a:r>
            <a:r>
              <a:rPr lang="en-US" sz="2400" dirty="0" err="1">
                <a:latin typeface="+mn-lt"/>
              </a:rPr>
              <a:t>niệm</a:t>
            </a:r>
            <a:endParaRPr lang="en-US" sz="2400" dirty="0">
              <a:latin typeface="+mn-lt"/>
            </a:endParaRPr>
          </a:p>
          <a:p>
            <a:pPr marL="0" lvl="0" indent="0" algn="l" rtl="0">
              <a:spcBef>
                <a:spcPts val="0"/>
              </a:spcBef>
              <a:spcAft>
                <a:spcPts val="0"/>
              </a:spcAft>
              <a:buNone/>
            </a:pPr>
            <a:r>
              <a:rPr lang="en-US" sz="2400" dirty="0" err="1">
                <a:latin typeface="+mn-lt"/>
              </a:rPr>
              <a:t>Mô</a:t>
            </a:r>
            <a:r>
              <a:rPr lang="en-US" sz="2400" dirty="0">
                <a:latin typeface="+mn-lt"/>
              </a:rPr>
              <a:t> </a:t>
            </a:r>
            <a:r>
              <a:rPr lang="en-US" sz="2400" dirty="0" err="1">
                <a:latin typeface="+mn-lt"/>
              </a:rPr>
              <a:t>tả</a:t>
            </a:r>
            <a:r>
              <a:rPr lang="en-US" sz="2400" dirty="0">
                <a:latin typeface="+mn-lt"/>
              </a:rPr>
              <a:t> </a:t>
            </a:r>
            <a:r>
              <a:rPr lang="en-US" sz="2400" dirty="0" err="1">
                <a:latin typeface="+mn-lt"/>
              </a:rPr>
              <a:t>thuật</a:t>
            </a:r>
            <a:r>
              <a:rPr lang="en-US" sz="2400" dirty="0">
                <a:latin typeface="+mn-lt"/>
              </a:rPr>
              <a:t> </a:t>
            </a:r>
            <a:r>
              <a:rPr lang="en-US" sz="2400" dirty="0" err="1">
                <a:latin typeface="+mn-lt"/>
              </a:rPr>
              <a:t>toán</a:t>
            </a:r>
            <a:endParaRPr lang="en-US" sz="2400" dirty="0">
              <a:latin typeface="+mn-lt"/>
            </a:endParaRPr>
          </a:p>
          <a:p>
            <a:pPr marL="0" lvl="0" indent="0" algn="l" rtl="0">
              <a:spcBef>
                <a:spcPts val="0"/>
              </a:spcBef>
              <a:spcAft>
                <a:spcPts val="0"/>
              </a:spcAft>
              <a:buNone/>
            </a:pPr>
            <a:r>
              <a:rPr lang="en-US" sz="2400" dirty="0">
                <a:latin typeface="+mn-lt"/>
              </a:rPr>
              <a:t>Demo</a:t>
            </a:r>
            <a:endParaRPr sz="2400" dirty="0">
              <a:latin typeface="+mn-lt"/>
            </a:endParaRPr>
          </a:p>
        </p:txBody>
      </p:sp>
      <p:sp>
        <p:nvSpPr>
          <p:cNvPr id="443" name="Google Shape;443;p42"/>
          <p:cNvSpPr/>
          <p:nvPr/>
        </p:nvSpPr>
        <p:spPr>
          <a:xfrm rot="5400000">
            <a:off x="5540700" y="443116"/>
            <a:ext cx="43200" cy="198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44" name="Google Shape;444;p42"/>
          <p:cNvPicPr preferRelativeResize="0"/>
          <p:nvPr/>
        </p:nvPicPr>
        <p:blipFill rotWithShape="1">
          <a:blip r:embed="rId3">
            <a:alphaModFix/>
          </a:blip>
          <a:srcRect l="-832" t="4986" r="36832" b="7070"/>
          <a:stretch/>
        </p:blipFill>
        <p:spPr>
          <a:xfrm>
            <a:off x="-952285" y="2560653"/>
            <a:ext cx="3812575" cy="3783275"/>
          </a:xfrm>
          <a:prstGeom prst="flowChartDecision">
            <a:avLst/>
          </a:prstGeom>
          <a:noFill/>
          <a:ln>
            <a:noFill/>
          </a:ln>
        </p:spPr>
      </p:pic>
      <p:pic>
        <p:nvPicPr>
          <p:cNvPr id="445" name="Google Shape;445;p42"/>
          <p:cNvPicPr preferRelativeResize="0"/>
          <p:nvPr/>
        </p:nvPicPr>
        <p:blipFill rotWithShape="1">
          <a:blip r:embed="rId4">
            <a:alphaModFix/>
          </a:blip>
          <a:srcRect l="16365" r="16371"/>
          <a:stretch/>
        </p:blipFill>
        <p:spPr>
          <a:xfrm>
            <a:off x="-507141" y="-525780"/>
            <a:ext cx="2922288" cy="2899831"/>
          </a:xfrm>
          <a:prstGeom prst="flowChartDecision">
            <a:avLst/>
          </a:prstGeom>
          <a:noFill/>
          <a:ln>
            <a:noFill/>
          </a:ln>
        </p:spPr>
      </p:pic>
    </p:spTree>
    <p:extLst>
      <p:ext uri="{BB962C8B-B14F-4D97-AF65-F5344CB8AC3E}">
        <p14:creationId xmlns:p14="http://schemas.microsoft.com/office/powerpoint/2010/main" val="416517031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39"/>
          <p:cNvSpPr txBox="1">
            <a:spLocks noGrp="1"/>
          </p:cNvSpPr>
          <p:nvPr>
            <p:ph type="title"/>
          </p:nvPr>
        </p:nvSpPr>
        <p:spPr>
          <a:xfrm>
            <a:off x="513225" y="177033"/>
            <a:ext cx="7717500" cy="539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VN" sz="2800" dirty="0" err="1">
                <a:latin typeface="+mn-lt"/>
              </a:rPr>
              <a:t>Photo</a:t>
            </a:r>
            <a:r>
              <a:rPr lang="vi-VN" sz="2800" dirty="0">
                <a:latin typeface="+mn-lt"/>
              </a:rPr>
              <a:t> </a:t>
            </a:r>
            <a:r>
              <a:rPr lang="vi-VN" sz="2800" dirty="0" err="1">
                <a:latin typeface="+mn-lt"/>
              </a:rPr>
              <a:t>sketching</a:t>
            </a:r>
            <a:endParaRPr lang="en-US" sz="2800" dirty="0">
              <a:latin typeface="+mn-lt"/>
            </a:endParaRPr>
          </a:p>
        </p:txBody>
      </p:sp>
      <p:sp>
        <p:nvSpPr>
          <p:cNvPr id="404" name="Google Shape;404;p39"/>
          <p:cNvSpPr/>
          <p:nvPr/>
        </p:nvSpPr>
        <p:spPr>
          <a:xfrm rot="5400000">
            <a:off x="1731956" y="-201737"/>
            <a:ext cx="43200" cy="198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Hình ảnh 2">
            <a:extLst>
              <a:ext uri="{FF2B5EF4-FFF2-40B4-BE49-F238E27FC236}">
                <a16:creationId xmlns:a16="http://schemas.microsoft.com/office/drawing/2014/main" id="{73518B07-C69A-4C07-B84F-06825A3F29A2}"/>
              </a:ext>
            </a:extLst>
          </p:cNvPr>
          <p:cNvPicPr>
            <a:picLocks noChangeAspect="1"/>
          </p:cNvPicPr>
          <p:nvPr/>
        </p:nvPicPr>
        <p:blipFill>
          <a:blip r:embed="rId3"/>
          <a:stretch>
            <a:fillRect/>
          </a:stretch>
        </p:blipFill>
        <p:spPr>
          <a:xfrm>
            <a:off x="3351503" y="111063"/>
            <a:ext cx="2570248" cy="2460687"/>
          </a:xfrm>
          <a:prstGeom prst="rect">
            <a:avLst/>
          </a:prstGeom>
        </p:spPr>
      </p:pic>
      <p:pic>
        <p:nvPicPr>
          <p:cNvPr id="5" name="Hình ảnh 4">
            <a:extLst>
              <a:ext uri="{FF2B5EF4-FFF2-40B4-BE49-F238E27FC236}">
                <a16:creationId xmlns:a16="http://schemas.microsoft.com/office/drawing/2014/main" id="{4860C78C-A386-43C1-897C-D5E2946C7F87}"/>
              </a:ext>
            </a:extLst>
          </p:cNvPr>
          <p:cNvPicPr>
            <a:picLocks noChangeAspect="1"/>
          </p:cNvPicPr>
          <p:nvPr/>
        </p:nvPicPr>
        <p:blipFill>
          <a:blip r:embed="rId4"/>
          <a:stretch>
            <a:fillRect/>
          </a:stretch>
        </p:blipFill>
        <p:spPr>
          <a:xfrm>
            <a:off x="513225" y="1082149"/>
            <a:ext cx="2351419" cy="2447870"/>
          </a:xfrm>
          <a:prstGeom prst="rect">
            <a:avLst/>
          </a:prstGeom>
        </p:spPr>
      </p:pic>
      <p:pic>
        <p:nvPicPr>
          <p:cNvPr id="7" name="Hình ảnh 6">
            <a:extLst>
              <a:ext uri="{FF2B5EF4-FFF2-40B4-BE49-F238E27FC236}">
                <a16:creationId xmlns:a16="http://schemas.microsoft.com/office/drawing/2014/main" id="{B29D8B31-FD96-4B01-B304-908B17EE0090}"/>
              </a:ext>
            </a:extLst>
          </p:cNvPr>
          <p:cNvPicPr>
            <a:picLocks noChangeAspect="1"/>
          </p:cNvPicPr>
          <p:nvPr/>
        </p:nvPicPr>
        <p:blipFill>
          <a:blip r:embed="rId5"/>
          <a:stretch>
            <a:fillRect/>
          </a:stretch>
        </p:blipFill>
        <p:spPr>
          <a:xfrm>
            <a:off x="6008322" y="1511239"/>
            <a:ext cx="2483761" cy="2447870"/>
          </a:xfrm>
          <a:prstGeom prst="rect">
            <a:avLst/>
          </a:prstGeom>
        </p:spPr>
      </p:pic>
      <p:pic>
        <p:nvPicPr>
          <p:cNvPr id="9" name="Hình ảnh 8">
            <a:extLst>
              <a:ext uri="{FF2B5EF4-FFF2-40B4-BE49-F238E27FC236}">
                <a16:creationId xmlns:a16="http://schemas.microsoft.com/office/drawing/2014/main" id="{78694F49-5792-4AC4-AEDA-E251ECD7B4A4}"/>
              </a:ext>
            </a:extLst>
          </p:cNvPr>
          <p:cNvPicPr>
            <a:picLocks noChangeAspect="1"/>
          </p:cNvPicPr>
          <p:nvPr/>
        </p:nvPicPr>
        <p:blipFill>
          <a:blip r:embed="rId6"/>
          <a:stretch>
            <a:fillRect/>
          </a:stretch>
        </p:blipFill>
        <p:spPr>
          <a:xfrm>
            <a:off x="3193922" y="2614974"/>
            <a:ext cx="2206753" cy="2394211"/>
          </a:xfrm>
          <a:prstGeom prst="rect">
            <a:avLst/>
          </a:prstGeom>
        </p:spPr>
      </p:pic>
    </p:spTree>
    <p:extLst>
      <p:ext uri="{BB962C8B-B14F-4D97-AF65-F5344CB8AC3E}">
        <p14:creationId xmlns:p14="http://schemas.microsoft.com/office/powerpoint/2010/main" val="30114300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40"/>
        <p:cNvGrpSpPr/>
        <p:nvPr/>
      </p:nvGrpSpPr>
      <p:grpSpPr>
        <a:xfrm>
          <a:off x="0" y="0"/>
          <a:ext cx="0" cy="0"/>
          <a:chOff x="0" y="0"/>
          <a:chExt cx="0" cy="0"/>
        </a:xfrm>
      </p:grpSpPr>
      <p:sp>
        <p:nvSpPr>
          <p:cNvPr id="441" name="Google Shape;441;p42"/>
          <p:cNvSpPr txBox="1">
            <a:spLocks noGrp="1"/>
          </p:cNvSpPr>
          <p:nvPr>
            <p:ph type="title"/>
          </p:nvPr>
        </p:nvSpPr>
        <p:spPr>
          <a:xfrm>
            <a:off x="4572000" y="811062"/>
            <a:ext cx="3858900" cy="592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latin typeface="+mn-lt"/>
              </a:rPr>
              <a:t>Nội dung</a:t>
            </a:r>
            <a:endParaRPr dirty="0">
              <a:latin typeface="+mn-lt"/>
            </a:endParaRPr>
          </a:p>
        </p:txBody>
      </p:sp>
      <p:sp>
        <p:nvSpPr>
          <p:cNvPr id="442" name="Google Shape;442;p42"/>
          <p:cNvSpPr txBox="1">
            <a:spLocks noGrp="1"/>
          </p:cNvSpPr>
          <p:nvPr>
            <p:ph type="subTitle" idx="1"/>
          </p:nvPr>
        </p:nvSpPr>
        <p:spPr>
          <a:xfrm>
            <a:off x="4572000" y="1540962"/>
            <a:ext cx="3858900" cy="277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err="1">
                <a:latin typeface="+mn-lt"/>
              </a:rPr>
              <a:t>Khái</a:t>
            </a:r>
            <a:r>
              <a:rPr lang="en-US" dirty="0">
                <a:latin typeface="+mn-lt"/>
              </a:rPr>
              <a:t> </a:t>
            </a:r>
            <a:r>
              <a:rPr lang="en-US" dirty="0" err="1">
                <a:latin typeface="+mn-lt"/>
              </a:rPr>
              <a:t>niệm</a:t>
            </a:r>
            <a:endParaRPr lang="en-US" dirty="0">
              <a:latin typeface="+mn-lt"/>
            </a:endParaRPr>
          </a:p>
          <a:p>
            <a:pPr marL="285750" lvl="0" indent="-285750" algn="l" rtl="0">
              <a:spcBef>
                <a:spcPts val="0"/>
              </a:spcBef>
              <a:spcAft>
                <a:spcPts val="0"/>
              </a:spcAft>
              <a:buFont typeface="Arial" panose="020B0604020202020204" pitchFamily="34" charset="0"/>
              <a:buChar char="•"/>
            </a:pPr>
            <a:r>
              <a:rPr lang="en-US" dirty="0">
                <a:latin typeface="+mn-lt"/>
              </a:rPr>
              <a:t>Edge</a:t>
            </a:r>
          </a:p>
          <a:p>
            <a:pPr marL="285750" lvl="0" indent="-285750" algn="l" rtl="0">
              <a:spcBef>
                <a:spcPts val="0"/>
              </a:spcBef>
              <a:spcAft>
                <a:spcPts val="0"/>
              </a:spcAft>
              <a:buFont typeface="Arial" panose="020B0604020202020204" pitchFamily="34" charset="0"/>
              <a:buChar char="•"/>
            </a:pPr>
            <a:r>
              <a:rPr lang="en-US" dirty="0">
                <a:latin typeface="+mn-lt"/>
              </a:rPr>
              <a:t>Gradient</a:t>
            </a:r>
          </a:p>
          <a:p>
            <a:pPr marL="285750" lvl="0" indent="-285750" algn="l" rtl="0">
              <a:spcBef>
                <a:spcPts val="0"/>
              </a:spcBef>
              <a:spcAft>
                <a:spcPts val="0"/>
              </a:spcAft>
              <a:buFont typeface="Arial" panose="020B0604020202020204" pitchFamily="34" charset="0"/>
              <a:buChar char="•"/>
            </a:pPr>
            <a:r>
              <a:rPr lang="en-US" dirty="0">
                <a:latin typeface="+mn-lt"/>
              </a:rPr>
              <a:t>Edge detection</a:t>
            </a:r>
          </a:p>
          <a:p>
            <a:pPr marL="0" lvl="0" indent="0" algn="l" rtl="0">
              <a:spcBef>
                <a:spcPts val="0"/>
              </a:spcBef>
              <a:spcAft>
                <a:spcPts val="0"/>
              </a:spcAft>
              <a:buNone/>
            </a:pPr>
            <a:r>
              <a:rPr lang="en-US" dirty="0" err="1">
                <a:latin typeface="+mn-lt"/>
              </a:rPr>
              <a:t>Mô</a:t>
            </a:r>
            <a:r>
              <a:rPr lang="en-US" dirty="0">
                <a:latin typeface="+mn-lt"/>
              </a:rPr>
              <a:t> </a:t>
            </a:r>
            <a:r>
              <a:rPr lang="en-US" dirty="0" err="1">
                <a:latin typeface="+mn-lt"/>
              </a:rPr>
              <a:t>tả</a:t>
            </a:r>
            <a:r>
              <a:rPr lang="en-US" dirty="0">
                <a:latin typeface="+mn-lt"/>
              </a:rPr>
              <a:t> </a:t>
            </a:r>
            <a:r>
              <a:rPr lang="en-US" dirty="0" err="1">
                <a:latin typeface="+mn-lt"/>
              </a:rPr>
              <a:t>thuật</a:t>
            </a:r>
            <a:r>
              <a:rPr lang="en-US" dirty="0">
                <a:latin typeface="+mn-lt"/>
              </a:rPr>
              <a:t> </a:t>
            </a:r>
            <a:r>
              <a:rPr lang="en-US" dirty="0" err="1">
                <a:latin typeface="+mn-lt"/>
              </a:rPr>
              <a:t>toán</a:t>
            </a:r>
            <a:endParaRPr lang="en-US" dirty="0">
              <a:latin typeface="+mn-lt"/>
            </a:endParaRPr>
          </a:p>
          <a:p>
            <a:pPr marL="285750" lvl="0" indent="-285750" algn="l" rtl="0">
              <a:spcBef>
                <a:spcPts val="0"/>
              </a:spcBef>
              <a:spcAft>
                <a:spcPts val="0"/>
              </a:spcAft>
              <a:buFont typeface="Arial" panose="020B0604020202020204" pitchFamily="34" charset="0"/>
              <a:buChar char="•"/>
            </a:pPr>
            <a:r>
              <a:rPr lang="en-US" dirty="0">
                <a:latin typeface="+mn-lt"/>
              </a:rPr>
              <a:t>Sobel algorithm</a:t>
            </a:r>
          </a:p>
          <a:p>
            <a:pPr marL="285750" lvl="0" indent="-285750" algn="l" rtl="0">
              <a:spcBef>
                <a:spcPts val="0"/>
              </a:spcBef>
              <a:spcAft>
                <a:spcPts val="0"/>
              </a:spcAft>
              <a:buFont typeface="Arial" panose="020B0604020202020204" pitchFamily="34" charset="0"/>
              <a:buChar char="•"/>
            </a:pPr>
            <a:r>
              <a:rPr lang="en-US" dirty="0">
                <a:latin typeface="+mn-lt"/>
              </a:rPr>
              <a:t>Canny algorithm</a:t>
            </a:r>
          </a:p>
          <a:p>
            <a:pPr marL="0" lvl="0" indent="0" algn="l" rtl="0">
              <a:spcBef>
                <a:spcPts val="0"/>
              </a:spcBef>
              <a:spcAft>
                <a:spcPts val="0"/>
              </a:spcAft>
              <a:buNone/>
            </a:pPr>
            <a:r>
              <a:rPr lang="en-US" dirty="0">
                <a:latin typeface="+mn-lt"/>
              </a:rPr>
              <a:t>So </a:t>
            </a:r>
            <a:r>
              <a:rPr lang="en-US" dirty="0" err="1">
                <a:latin typeface="+mn-lt"/>
              </a:rPr>
              <a:t>sánh</a:t>
            </a:r>
            <a:r>
              <a:rPr lang="en-US" dirty="0">
                <a:latin typeface="+mn-lt"/>
              </a:rPr>
              <a:t> </a:t>
            </a:r>
            <a:r>
              <a:rPr lang="en-US" dirty="0" err="1">
                <a:latin typeface="+mn-lt"/>
              </a:rPr>
              <a:t>hiệu</a:t>
            </a:r>
            <a:r>
              <a:rPr lang="en-US" dirty="0">
                <a:latin typeface="+mn-lt"/>
              </a:rPr>
              <a:t> </a:t>
            </a:r>
            <a:r>
              <a:rPr lang="en-US" dirty="0" err="1">
                <a:latin typeface="+mn-lt"/>
              </a:rPr>
              <a:t>quả</a:t>
            </a:r>
            <a:endParaRPr lang="en-US" dirty="0">
              <a:latin typeface="+mn-lt"/>
            </a:endParaRPr>
          </a:p>
          <a:p>
            <a:pPr marL="0" lvl="0" indent="0" algn="l" rtl="0">
              <a:spcBef>
                <a:spcPts val="0"/>
              </a:spcBef>
              <a:spcAft>
                <a:spcPts val="0"/>
              </a:spcAft>
              <a:buNone/>
            </a:pPr>
            <a:r>
              <a:rPr lang="en-US" dirty="0">
                <a:latin typeface="+mn-lt"/>
              </a:rPr>
              <a:t>Demo</a:t>
            </a:r>
            <a:endParaRPr dirty="0">
              <a:latin typeface="+mn-lt"/>
            </a:endParaRPr>
          </a:p>
        </p:txBody>
      </p:sp>
      <p:sp>
        <p:nvSpPr>
          <p:cNvPr id="443" name="Google Shape;443;p42"/>
          <p:cNvSpPr/>
          <p:nvPr/>
        </p:nvSpPr>
        <p:spPr>
          <a:xfrm rot="5400000">
            <a:off x="5540700" y="443116"/>
            <a:ext cx="43200" cy="198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44" name="Google Shape;444;p42"/>
          <p:cNvPicPr preferRelativeResize="0"/>
          <p:nvPr/>
        </p:nvPicPr>
        <p:blipFill rotWithShape="1">
          <a:blip r:embed="rId3">
            <a:alphaModFix/>
          </a:blip>
          <a:srcRect l="-832" t="4986" r="36832" b="7070"/>
          <a:stretch/>
        </p:blipFill>
        <p:spPr>
          <a:xfrm>
            <a:off x="-952285" y="2560653"/>
            <a:ext cx="3812575" cy="3783275"/>
          </a:xfrm>
          <a:prstGeom prst="flowChartDecision">
            <a:avLst/>
          </a:prstGeom>
          <a:noFill/>
          <a:ln>
            <a:noFill/>
          </a:ln>
        </p:spPr>
      </p:pic>
      <p:pic>
        <p:nvPicPr>
          <p:cNvPr id="445" name="Google Shape;445;p42"/>
          <p:cNvPicPr preferRelativeResize="0"/>
          <p:nvPr/>
        </p:nvPicPr>
        <p:blipFill rotWithShape="1">
          <a:blip r:embed="rId4">
            <a:alphaModFix/>
          </a:blip>
          <a:srcRect l="16365" r="16371"/>
          <a:stretch/>
        </p:blipFill>
        <p:spPr>
          <a:xfrm>
            <a:off x="-507141" y="-525780"/>
            <a:ext cx="2922288" cy="2899831"/>
          </a:xfrm>
          <a:prstGeom prst="flowChartDecision">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39"/>
          <p:cNvSpPr txBox="1">
            <a:spLocks noGrp="1"/>
          </p:cNvSpPr>
          <p:nvPr>
            <p:ph type="title"/>
          </p:nvPr>
        </p:nvSpPr>
        <p:spPr>
          <a:xfrm>
            <a:off x="513225" y="177033"/>
            <a:ext cx="7717500" cy="539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VN" sz="2800" dirty="0" err="1">
                <a:latin typeface="+mn-lt"/>
              </a:rPr>
              <a:t>Photo</a:t>
            </a:r>
            <a:r>
              <a:rPr lang="vi-VN" sz="2800" dirty="0">
                <a:latin typeface="+mn-lt"/>
              </a:rPr>
              <a:t> </a:t>
            </a:r>
            <a:r>
              <a:rPr lang="vi-VN" sz="2800" dirty="0" err="1">
                <a:latin typeface="+mn-lt"/>
              </a:rPr>
              <a:t>sketching</a:t>
            </a:r>
            <a:endParaRPr lang="en-US" sz="2800" dirty="0">
              <a:latin typeface="+mn-lt"/>
            </a:endParaRPr>
          </a:p>
        </p:txBody>
      </p:sp>
      <p:sp>
        <p:nvSpPr>
          <p:cNvPr id="404" name="Google Shape;404;p39"/>
          <p:cNvSpPr/>
          <p:nvPr/>
        </p:nvSpPr>
        <p:spPr>
          <a:xfrm rot="5400000">
            <a:off x="1731956" y="-201737"/>
            <a:ext cx="43200" cy="198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Hộp Văn bản 2">
            <a:extLst>
              <a:ext uri="{FF2B5EF4-FFF2-40B4-BE49-F238E27FC236}">
                <a16:creationId xmlns:a16="http://schemas.microsoft.com/office/drawing/2014/main" id="{1F7EB156-EDC9-477B-9BBA-99E5CBC9D9C2}"/>
              </a:ext>
            </a:extLst>
          </p:cNvPr>
          <p:cNvSpPr txBox="1"/>
          <p:nvPr/>
        </p:nvSpPr>
        <p:spPr>
          <a:xfrm>
            <a:off x="834693" y="949523"/>
            <a:ext cx="3630150" cy="307777"/>
          </a:xfrm>
          <a:prstGeom prst="rect">
            <a:avLst/>
          </a:prstGeom>
          <a:noFill/>
        </p:spPr>
        <p:txBody>
          <a:bodyPr wrap="square" rtlCol="0">
            <a:spAutoFit/>
          </a:bodyPr>
          <a:lstStyle/>
          <a:p>
            <a:r>
              <a:rPr lang="en-US" b="1" dirty="0" err="1">
                <a:solidFill>
                  <a:schemeClr val="tx1"/>
                </a:solidFill>
              </a:rPr>
              <a:t>Mục</a:t>
            </a:r>
            <a:r>
              <a:rPr lang="en-US" b="1" dirty="0">
                <a:solidFill>
                  <a:schemeClr val="tx1"/>
                </a:solidFill>
              </a:rPr>
              <a:t> </a:t>
            </a:r>
            <a:r>
              <a:rPr lang="en-US" b="1" dirty="0" err="1">
                <a:solidFill>
                  <a:schemeClr val="tx1"/>
                </a:solidFill>
              </a:rPr>
              <a:t>đích</a:t>
            </a:r>
            <a:r>
              <a:rPr lang="en-US" b="1" dirty="0">
                <a:solidFill>
                  <a:schemeClr val="tx1"/>
                </a:solidFill>
              </a:rPr>
              <a:t> </a:t>
            </a:r>
            <a:r>
              <a:rPr lang="en-US" b="1" dirty="0" err="1">
                <a:solidFill>
                  <a:schemeClr val="tx1"/>
                </a:solidFill>
              </a:rPr>
              <a:t>và</a:t>
            </a:r>
            <a:r>
              <a:rPr lang="en-US" b="1" dirty="0">
                <a:solidFill>
                  <a:schemeClr val="tx1"/>
                </a:solidFill>
              </a:rPr>
              <a:t> </a:t>
            </a:r>
            <a:r>
              <a:rPr lang="en-US" b="1" dirty="0" err="1">
                <a:solidFill>
                  <a:schemeClr val="tx1"/>
                </a:solidFill>
              </a:rPr>
              <a:t>ứng</a:t>
            </a:r>
            <a:r>
              <a:rPr lang="en-US" b="1" dirty="0">
                <a:solidFill>
                  <a:schemeClr val="tx1"/>
                </a:solidFill>
              </a:rPr>
              <a:t> </a:t>
            </a:r>
            <a:r>
              <a:rPr lang="en-US" b="1" dirty="0" err="1">
                <a:solidFill>
                  <a:schemeClr val="tx1"/>
                </a:solidFill>
              </a:rPr>
              <a:t>dụng</a:t>
            </a:r>
            <a:r>
              <a:rPr lang="en-US" b="1" dirty="0">
                <a:solidFill>
                  <a:schemeClr val="tx1"/>
                </a:solidFill>
              </a:rPr>
              <a:t>?</a:t>
            </a:r>
          </a:p>
        </p:txBody>
      </p:sp>
      <p:sp>
        <p:nvSpPr>
          <p:cNvPr id="4" name="Hộp Văn bản 3">
            <a:extLst>
              <a:ext uri="{FF2B5EF4-FFF2-40B4-BE49-F238E27FC236}">
                <a16:creationId xmlns:a16="http://schemas.microsoft.com/office/drawing/2014/main" id="{D8E5D1AA-2DCB-4BCC-961C-732675ABEF52}"/>
              </a:ext>
            </a:extLst>
          </p:cNvPr>
          <p:cNvSpPr txBox="1"/>
          <p:nvPr/>
        </p:nvSpPr>
        <p:spPr>
          <a:xfrm>
            <a:off x="885643" y="1257300"/>
            <a:ext cx="6972663" cy="2031325"/>
          </a:xfrm>
          <a:prstGeom prst="rect">
            <a:avLst/>
          </a:prstGeom>
          <a:noFill/>
        </p:spPr>
        <p:txBody>
          <a:bodyPr wrap="square" rtlCol="0">
            <a:spAutoFit/>
          </a:bodyPr>
          <a:lstStyle/>
          <a:p>
            <a:r>
              <a:rPr lang="en-US" dirty="0">
                <a:solidFill>
                  <a:schemeClr val="tx1"/>
                </a:solidFill>
              </a:rPr>
              <a:t>1. </a:t>
            </a:r>
            <a:r>
              <a:rPr lang="en-US" dirty="0" err="1">
                <a:solidFill>
                  <a:schemeClr val="tx1"/>
                </a:solidFill>
              </a:rPr>
              <a:t>Giúp</a:t>
            </a:r>
            <a:r>
              <a:rPr lang="en-US" dirty="0">
                <a:solidFill>
                  <a:schemeClr val="tx1"/>
                </a:solidFill>
              </a:rPr>
              <a:t> </a:t>
            </a:r>
            <a:r>
              <a:rPr lang="en-US" dirty="0" err="1">
                <a:solidFill>
                  <a:schemeClr val="tx1"/>
                </a:solidFill>
              </a:rPr>
              <a:t>mọi</a:t>
            </a:r>
            <a:r>
              <a:rPr lang="en-US" dirty="0">
                <a:solidFill>
                  <a:schemeClr val="tx1"/>
                </a:solidFill>
              </a:rPr>
              <a:t> </a:t>
            </a:r>
            <a:r>
              <a:rPr lang="en-US" dirty="0" err="1">
                <a:solidFill>
                  <a:schemeClr val="tx1"/>
                </a:solidFill>
              </a:rPr>
              <a:t>người</a:t>
            </a:r>
            <a:r>
              <a:rPr lang="en-US" dirty="0">
                <a:solidFill>
                  <a:schemeClr val="tx1"/>
                </a:solidFill>
              </a:rPr>
              <a:t> </a:t>
            </a:r>
            <a:r>
              <a:rPr lang="en-US" dirty="0" err="1">
                <a:solidFill>
                  <a:schemeClr val="tx1"/>
                </a:solidFill>
              </a:rPr>
              <a:t>hiểu</a:t>
            </a:r>
            <a:r>
              <a:rPr lang="en-US" dirty="0">
                <a:solidFill>
                  <a:schemeClr val="tx1"/>
                </a:solidFill>
              </a:rPr>
              <a:t> </a:t>
            </a:r>
            <a:r>
              <a:rPr lang="en-US" dirty="0" err="1">
                <a:solidFill>
                  <a:schemeClr val="tx1"/>
                </a:solidFill>
              </a:rPr>
              <a:t>rõ</a:t>
            </a:r>
            <a:r>
              <a:rPr lang="en-US" dirty="0">
                <a:solidFill>
                  <a:schemeClr val="tx1"/>
                </a:solidFill>
              </a:rPr>
              <a:t> </a:t>
            </a:r>
            <a:r>
              <a:rPr lang="en-US" dirty="0" err="1">
                <a:solidFill>
                  <a:schemeClr val="tx1"/>
                </a:solidFill>
              </a:rPr>
              <a:t>hơn</a:t>
            </a:r>
            <a:r>
              <a:rPr lang="en-US" dirty="0">
                <a:solidFill>
                  <a:schemeClr val="tx1"/>
                </a:solidFill>
              </a:rPr>
              <a:t> </a:t>
            </a:r>
            <a:r>
              <a:rPr lang="en-US" dirty="0" err="1">
                <a:solidFill>
                  <a:schemeClr val="tx1"/>
                </a:solidFill>
              </a:rPr>
              <a:t>về</a:t>
            </a:r>
            <a:r>
              <a:rPr lang="en-US" dirty="0">
                <a:solidFill>
                  <a:schemeClr val="tx1"/>
                </a:solidFill>
              </a:rPr>
              <a:t> </a:t>
            </a:r>
            <a:r>
              <a:rPr lang="en-US" dirty="0" err="1">
                <a:solidFill>
                  <a:schemeClr val="tx1"/>
                </a:solidFill>
              </a:rPr>
              <a:t>cách</a:t>
            </a:r>
            <a:r>
              <a:rPr lang="en-US" dirty="0">
                <a:solidFill>
                  <a:schemeClr val="tx1"/>
                </a:solidFill>
              </a:rPr>
              <a:t> </a:t>
            </a:r>
            <a:r>
              <a:rPr lang="en-US" dirty="0" err="1">
                <a:solidFill>
                  <a:schemeClr val="tx1"/>
                </a:solidFill>
              </a:rPr>
              <a:t>các</a:t>
            </a:r>
            <a:r>
              <a:rPr lang="en-US" dirty="0">
                <a:solidFill>
                  <a:schemeClr val="tx1"/>
                </a:solidFill>
              </a:rPr>
              <a:t> </a:t>
            </a:r>
            <a:r>
              <a:rPr lang="en-US" dirty="0" err="1">
                <a:solidFill>
                  <a:schemeClr val="tx1"/>
                </a:solidFill>
              </a:rPr>
              <a:t>họa</a:t>
            </a:r>
            <a:r>
              <a:rPr lang="en-US" dirty="0">
                <a:solidFill>
                  <a:schemeClr val="tx1"/>
                </a:solidFill>
              </a:rPr>
              <a:t> </a:t>
            </a:r>
            <a:r>
              <a:rPr lang="en-US" dirty="0" err="1">
                <a:solidFill>
                  <a:schemeClr val="tx1"/>
                </a:solidFill>
              </a:rPr>
              <a:t>sĩ</a:t>
            </a:r>
            <a:r>
              <a:rPr lang="en-US" dirty="0">
                <a:solidFill>
                  <a:schemeClr val="tx1"/>
                </a:solidFill>
              </a:rPr>
              <a:t> </a:t>
            </a:r>
            <a:r>
              <a:rPr lang="en-US" dirty="0" err="1">
                <a:solidFill>
                  <a:schemeClr val="tx1"/>
                </a:solidFill>
              </a:rPr>
              <a:t>tạo</a:t>
            </a:r>
            <a:r>
              <a:rPr lang="en-US" dirty="0">
                <a:solidFill>
                  <a:schemeClr val="tx1"/>
                </a:solidFill>
              </a:rPr>
              <a:t> ra </a:t>
            </a:r>
            <a:r>
              <a:rPr lang="en-US" dirty="0" err="1">
                <a:solidFill>
                  <a:schemeClr val="tx1"/>
                </a:solidFill>
              </a:rPr>
              <a:t>các</a:t>
            </a:r>
            <a:r>
              <a:rPr lang="en-US" dirty="0">
                <a:solidFill>
                  <a:schemeClr val="tx1"/>
                </a:solidFill>
              </a:rPr>
              <a:t> </a:t>
            </a:r>
            <a:r>
              <a:rPr lang="en-US" dirty="0" err="1">
                <a:solidFill>
                  <a:schemeClr val="tx1"/>
                </a:solidFill>
              </a:rPr>
              <a:t>bức</a:t>
            </a:r>
            <a:r>
              <a:rPr lang="en-US" dirty="0">
                <a:solidFill>
                  <a:schemeClr val="tx1"/>
                </a:solidFill>
              </a:rPr>
              <a:t> </a:t>
            </a:r>
            <a:r>
              <a:rPr lang="en-US" dirty="0" err="1">
                <a:solidFill>
                  <a:schemeClr val="tx1"/>
                </a:solidFill>
              </a:rPr>
              <a:t>vẽ</a:t>
            </a:r>
            <a:r>
              <a:rPr lang="en-US" dirty="0">
                <a:solidFill>
                  <a:schemeClr val="tx1"/>
                </a:solidFill>
              </a:rPr>
              <a:t> </a:t>
            </a:r>
            <a:r>
              <a:rPr lang="en-US" dirty="0" err="1">
                <a:solidFill>
                  <a:schemeClr val="tx1"/>
                </a:solidFill>
              </a:rPr>
              <a:t>bằng</a:t>
            </a:r>
            <a:r>
              <a:rPr lang="en-US" dirty="0">
                <a:solidFill>
                  <a:schemeClr val="tx1"/>
                </a:solidFill>
              </a:rPr>
              <a:t> </a:t>
            </a:r>
            <a:r>
              <a:rPr lang="en-US" dirty="0" err="1">
                <a:solidFill>
                  <a:schemeClr val="tx1"/>
                </a:solidFill>
              </a:rPr>
              <a:t>bút</a:t>
            </a:r>
            <a:r>
              <a:rPr lang="en-US" dirty="0">
                <a:solidFill>
                  <a:schemeClr val="tx1"/>
                </a:solidFill>
              </a:rPr>
              <a:t> </a:t>
            </a:r>
            <a:r>
              <a:rPr lang="en-US" dirty="0" err="1">
                <a:solidFill>
                  <a:schemeClr val="tx1"/>
                </a:solidFill>
              </a:rPr>
              <a:t>chì</a:t>
            </a:r>
            <a:r>
              <a:rPr lang="en-US" dirty="0">
                <a:solidFill>
                  <a:schemeClr val="tx1"/>
                </a:solidFill>
              </a:rPr>
              <a:t>, </a:t>
            </a:r>
            <a:r>
              <a:rPr lang="en-US" dirty="0" err="1">
                <a:solidFill>
                  <a:schemeClr val="tx1"/>
                </a:solidFill>
              </a:rPr>
              <a:t>đây</a:t>
            </a:r>
            <a:r>
              <a:rPr lang="en-US" dirty="0">
                <a:solidFill>
                  <a:schemeClr val="tx1"/>
                </a:solidFill>
              </a:rPr>
              <a:t> </a:t>
            </a:r>
            <a:r>
              <a:rPr lang="en-US" dirty="0" err="1">
                <a:solidFill>
                  <a:schemeClr val="tx1"/>
                </a:solidFill>
              </a:rPr>
              <a:t>là</a:t>
            </a:r>
            <a:r>
              <a:rPr lang="en-US" dirty="0">
                <a:solidFill>
                  <a:schemeClr val="tx1"/>
                </a:solidFill>
              </a:rPr>
              <a:t> </a:t>
            </a:r>
            <a:r>
              <a:rPr lang="en-US" dirty="0" err="1">
                <a:solidFill>
                  <a:schemeClr val="tx1"/>
                </a:solidFill>
              </a:rPr>
              <a:t>là</a:t>
            </a:r>
            <a:r>
              <a:rPr lang="en-US" dirty="0">
                <a:solidFill>
                  <a:schemeClr val="tx1"/>
                </a:solidFill>
              </a:rPr>
              <a:t> </a:t>
            </a:r>
            <a:r>
              <a:rPr lang="en-US" dirty="0" err="1">
                <a:solidFill>
                  <a:schemeClr val="tx1"/>
                </a:solidFill>
              </a:rPr>
              <a:t>một</a:t>
            </a:r>
            <a:r>
              <a:rPr lang="en-US" dirty="0">
                <a:solidFill>
                  <a:schemeClr val="tx1"/>
                </a:solidFill>
              </a:rPr>
              <a:t> </a:t>
            </a:r>
            <a:r>
              <a:rPr lang="en-US" dirty="0" err="1">
                <a:solidFill>
                  <a:schemeClr val="tx1"/>
                </a:solidFill>
              </a:rPr>
              <a:t>trong</a:t>
            </a:r>
            <a:r>
              <a:rPr lang="en-US" dirty="0">
                <a:solidFill>
                  <a:schemeClr val="tx1"/>
                </a:solidFill>
              </a:rPr>
              <a:t> </a:t>
            </a:r>
            <a:r>
              <a:rPr lang="en-US" dirty="0" err="1">
                <a:solidFill>
                  <a:schemeClr val="tx1"/>
                </a:solidFill>
              </a:rPr>
              <a:t>ngôn</a:t>
            </a:r>
            <a:r>
              <a:rPr lang="en-US" dirty="0">
                <a:solidFill>
                  <a:schemeClr val="tx1"/>
                </a:solidFill>
              </a:rPr>
              <a:t> </a:t>
            </a:r>
            <a:r>
              <a:rPr lang="en-US" dirty="0" err="1">
                <a:solidFill>
                  <a:schemeClr val="tx1"/>
                </a:solidFill>
              </a:rPr>
              <a:t>ngữ</a:t>
            </a:r>
            <a:r>
              <a:rPr lang="en-US" dirty="0">
                <a:solidFill>
                  <a:schemeClr val="tx1"/>
                </a:solidFill>
              </a:rPr>
              <a:t> </a:t>
            </a:r>
            <a:r>
              <a:rPr lang="en-US" dirty="0" err="1">
                <a:solidFill>
                  <a:schemeClr val="tx1"/>
                </a:solidFill>
              </a:rPr>
              <a:t>hình</a:t>
            </a:r>
            <a:r>
              <a:rPr lang="en-US" dirty="0">
                <a:solidFill>
                  <a:schemeClr val="tx1"/>
                </a:solidFill>
              </a:rPr>
              <a:t> </a:t>
            </a:r>
            <a:r>
              <a:rPr lang="en-US" dirty="0" err="1">
                <a:solidFill>
                  <a:schemeClr val="tx1"/>
                </a:solidFill>
              </a:rPr>
              <a:t>ảnh</a:t>
            </a:r>
            <a:r>
              <a:rPr lang="en-US" dirty="0">
                <a:solidFill>
                  <a:schemeClr val="tx1"/>
                </a:solidFill>
              </a:rPr>
              <a:t> </a:t>
            </a:r>
            <a:r>
              <a:rPr lang="en-US" dirty="0" err="1">
                <a:solidFill>
                  <a:schemeClr val="tx1"/>
                </a:solidFill>
              </a:rPr>
              <a:t>cơ</a:t>
            </a:r>
            <a:r>
              <a:rPr lang="en-US" dirty="0">
                <a:solidFill>
                  <a:schemeClr val="tx1"/>
                </a:solidFill>
              </a:rPr>
              <a:t> </a:t>
            </a:r>
            <a:r>
              <a:rPr lang="en-US" dirty="0" err="1">
                <a:solidFill>
                  <a:schemeClr val="tx1"/>
                </a:solidFill>
              </a:rPr>
              <a:t>bản</a:t>
            </a:r>
            <a:r>
              <a:rPr lang="en-US" dirty="0">
                <a:solidFill>
                  <a:schemeClr val="tx1"/>
                </a:solidFill>
              </a:rPr>
              <a:t> </a:t>
            </a:r>
            <a:r>
              <a:rPr lang="en-US" dirty="0" err="1">
                <a:solidFill>
                  <a:schemeClr val="tx1"/>
                </a:solidFill>
              </a:rPr>
              <a:t>nhất</a:t>
            </a:r>
            <a:r>
              <a:rPr lang="en-US" dirty="0">
                <a:solidFill>
                  <a:schemeClr val="tx1"/>
                </a:solidFill>
              </a:rPr>
              <a:t> </a:t>
            </a:r>
            <a:r>
              <a:rPr lang="en-US" dirty="0" err="1">
                <a:solidFill>
                  <a:schemeClr val="tx1"/>
                </a:solidFill>
              </a:rPr>
              <a:t>để</a:t>
            </a:r>
            <a:r>
              <a:rPr lang="en-US" dirty="0">
                <a:solidFill>
                  <a:schemeClr val="tx1"/>
                </a:solidFill>
              </a:rPr>
              <a:t> </a:t>
            </a:r>
            <a:r>
              <a:rPr lang="en-US" dirty="0" err="1">
                <a:solidFill>
                  <a:schemeClr val="tx1"/>
                </a:solidFill>
              </a:rPr>
              <a:t>nhận</a:t>
            </a:r>
            <a:r>
              <a:rPr lang="en-US" dirty="0">
                <a:solidFill>
                  <a:schemeClr val="tx1"/>
                </a:solidFill>
              </a:rPr>
              <a:t> </a:t>
            </a:r>
            <a:r>
              <a:rPr lang="en-US" dirty="0" err="1">
                <a:solidFill>
                  <a:schemeClr val="tx1"/>
                </a:solidFill>
              </a:rPr>
              <a:t>thức</a:t>
            </a:r>
            <a:r>
              <a:rPr lang="en-US" dirty="0">
                <a:solidFill>
                  <a:schemeClr val="tx1"/>
                </a:solidFill>
              </a:rPr>
              <a:t> </a:t>
            </a:r>
            <a:r>
              <a:rPr lang="en-US" dirty="0" err="1">
                <a:solidFill>
                  <a:schemeClr val="tx1"/>
                </a:solidFill>
              </a:rPr>
              <a:t>trừu</a:t>
            </a:r>
            <a:r>
              <a:rPr lang="en-US" dirty="0">
                <a:solidFill>
                  <a:schemeClr val="tx1"/>
                </a:solidFill>
              </a:rPr>
              <a:t> </a:t>
            </a:r>
            <a:r>
              <a:rPr lang="en-US" dirty="0" err="1">
                <a:solidFill>
                  <a:schemeClr val="tx1"/>
                </a:solidFill>
              </a:rPr>
              <a:t>tượng</a:t>
            </a:r>
            <a:r>
              <a:rPr lang="en-US" dirty="0">
                <a:solidFill>
                  <a:schemeClr val="tx1"/>
                </a:solidFill>
              </a:rPr>
              <a:t> </a:t>
            </a:r>
            <a:r>
              <a:rPr lang="en-US" dirty="0" err="1">
                <a:solidFill>
                  <a:schemeClr val="tx1"/>
                </a:solidFill>
              </a:rPr>
              <a:t>của</a:t>
            </a:r>
            <a:r>
              <a:rPr lang="en-US" dirty="0">
                <a:solidFill>
                  <a:schemeClr val="tx1"/>
                </a:solidFill>
              </a:rPr>
              <a:t> con </a:t>
            </a:r>
            <a:r>
              <a:rPr lang="en-US" dirty="0" err="1">
                <a:solidFill>
                  <a:schemeClr val="tx1"/>
                </a:solidFill>
              </a:rPr>
              <a:t>người</a:t>
            </a:r>
            <a:r>
              <a:rPr lang="en-US" dirty="0">
                <a:solidFill>
                  <a:schemeClr val="tx1"/>
                </a:solidFill>
              </a:rPr>
              <a:t> </a:t>
            </a:r>
            <a:r>
              <a:rPr lang="en-US" dirty="0" err="1">
                <a:solidFill>
                  <a:schemeClr val="tx1"/>
                </a:solidFill>
              </a:rPr>
              <a:t>về</a:t>
            </a:r>
            <a:r>
              <a:rPr lang="en-US" dirty="0">
                <a:solidFill>
                  <a:schemeClr val="tx1"/>
                </a:solidFill>
              </a:rPr>
              <a:t> </a:t>
            </a:r>
            <a:r>
              <a:rPr lang="en-US" dirty="0" err="1">
                <a:solidFill>
                  <a:schemeClr val="tx1"/>
                </a:solidFill>
              </a:rPr>
              <a:t>cảnh</a:t>
            </a:r>
            <a:r>
              <a:rPr lang="en-US" dirty="0">
                <a:solidFill>
                  <a:schemeClr val="tx1"/>
                </a:solidFill>
              </a:rPr>
              <a:t> </a:t>
            </a:r>
            <a:r>
              <a:rPr lang="en-US" dirty="0" err="1">
                <a:solidFill>
                  <a:schemeClr val="tx1"/>
                </a:solidFill>
              </a:rPr>
              <a:t>thiên</a:t>
            </a:r>
            <a:r>
              <a:rPr lang="en-US" dirty="0">
                <a:solidFill>
                  <a:schemeClr val="tx1"/>
                </a:solidFill>
              </a:rPr>
              <a:t> </a:t>
            </a:r>
            <a:r>
              <a:rPr lang="en-US" dirty="0" err="1">
                <a:solidFill>
                  <a:schemeClr val="tx1"/>
                </a:solidFill>
              </a:rPr>
              <a:t>nhiên</a:t>
            </a:r>
            <a:endParaRPr lang="en-US" dirty="0">
              <a:solidFill>
                <a:schemeClr val="tx1"/>
              </a:solidFill>
            </a:endParaRPr>
          </a:p>
          <a:p>
            <a:pPr marL="342900" indent="-342900">
              <a:buAutoNum type="arabicPeriod"/>
            </a:pPr>
            <a:endParaRPr lang="en-US" dirty="0">
              <a:solidFill>
                <a:schemeClr val="tx1"/>
              </a:solidFill>
            </a:endParaRPr>
          </a:p>
          <a:p>
            <a:r>
              <a:rPr lang="en-US" dirty="0">
                <a:solidFill>
                  <a:schemeClr val="tx1"/>
                </a:solidFill>
              </a:rPr>
              <a:t>2. </a:t>
            </a:r>
            <a:r>
              <a:rPr lang="en-US" dirty="0" err="1">
                <a:solidFill>
                  <a:schemeClr val="tx1"/>
                </a:solidFill>
              </a:rPr>
              <a:t>Hiển</a:t>
            </a:r>
            <a:r>
              <a:rPr lang="en-US" dirty="0">
                <a:solidFill>
                  <a:schemeClr val="tx1"/>
                </a:solidFill>
              </a:rPr>
              <a:t> </a:t>
            </a:r>
            <a:r>
              <a:rPr lang="en-US" dirty="0" err="1">
                <a:solidFill>
                  <a:schemeClr val="tx1"/>
                </a:solidFill>
              </a:rPr>
              <a:t>thị</a:t>
            </a:r>
            <a:r>
              <a:rPr lang="en-US" dirty="0">
                <a:solidFill>
                  <a:schemeClr val="tx1"/>
                </a:solidFill>
              </a:rPr>
              <a:t> </a:t>
            </a:r>
            <a:r>
              <a:rPr lang="en-US" dirty="0" err="1">
                <a:solidFill>
                  <a:schemeClr val="tx1"/>
                </a:solidFill>
              </a:rPr>
              <a:t>cảnh</a:t>
            </a:r>
            <a:r>
              <a:rPr lang="en-US" dirty="0">
                <a:solidFill>
                  <a:schemeClr val="tx1"/>
                </a:solidFill>
              </a:rPr>
              <a:t> </a:t>
            </a:r>
            <a:r>
              <a:rPr lang="en-US" dirty="0" err="1">
                <a:solidFill>
                  <a:schemeClr val="tx1"/>
                </a:solidFill>
              </a:rPr>
              <a:t>thực</a:t>
            </a:r>
            <a:r>
              <a:rPr lang="en-US" dirty="0">
                <a:solidFill>
                  <a:schemeClr val="tx1"/>
                </a:solidFill>
              </a:rPr>
              <a:t> </a:t>
            </a:r>
            <a:r>
              <a:rPr lang="en-US" dirty="0" err="1">
                <a:solidFill>
                  <a:schemeClr val="tx1"/>
                </a:solidFill>
              </a:rPr>
              <a:t>theo</a:t>
            </a:r>
            <a:r>
              <a:rPr lang="en-US" dirty="0">
                <a:solidFill>
                  <a:schemeClr val="tx1"/>
                </a:solidFill>
              </a:rPr>
              <a:t> </a:t>
            </a:r>
            <a:r>
              <a:rPr lang="en-US" dirty="0" err="1">
                <a:solidFill>
                  <a:schemeClr val="tx1"/>
                </a:solidFill>
              </a:rPr>
              <a:t>cách</a:t>
            </a:r>
            <a:r>
              <a:rPr lang="en-US" dirty="0">
                <a:solidFill>
                  <a:schemeClr val="tx1"/>
                </a:solidFill>
              </a:rPr>
              <a:t> phi </a:t>
            </a:r>
            <a:r>
              <a:rPr lang="en-US" dirty="0" err="1">
                <a:solidFill>
                  <a:schemeClr val="tx1"/>
                </a:solidFill>
              </a:rPr>
              <a:t>thực</a:t>
            </a:r>
            <a:r>
              <a:rPr lang="en-US" dirty="0">
                <a:solidFill>
                  <a:schemeClr val="tx1"/>
                </a:solidFill>
              </a:rPr>
              <a:t> </a:t>
            </a:r>
            <a:r>
              <a:rPr lang="en-US" dirty="0" err="1">
                <a:solidFill>
                  <a:schemeClr val="tx1"/>
                </a:solidFill>
              </a:rPr>
              <a:t>tế</a:t>
            </a:r>
            <a:r>
              <a:rPr lang="en-US" dirty="0">
                <a:solidFill>
                  <a:schemeClr val="tx1"/>
                </a:solidFill>
              </a:rPr>
              <a:t>, </a:t>
            </a:r>
            <a:r>
              <a:rPr lang="en-US" dirty="0" err="1">
                <a:solidFill>
                  <a:schemeClr val="tx1"/>
                </a:solidFill>
              </a:rPr>
              <a:t>nghệ</a:t>
            </a:r>
            <a:r>
              <a:rPr lang="en-US" dirty="0">
                <a:solidFill>
                  <a:schemeClr val="tx1"/>
                </a:solidFill>
              </a:rPr>
              <a:t> </a:t>
            </a:r>
            <a:r>
              <a:rPr lang="en-US" dirty="0" err="1">
                <a:solidFill>
                  <a:schemeClr val="tx1"/>
                </a:solidFill>
              </a:rPr>
              <a:t>thuật</a:t>
            </a:r>
            <a:r>
              <a:rPr lang="en-US" dirty="0">
                <a:solidFill>
                  <a:schemeClr val="tx1"/>
                </a:solidFill>
              </a:rPr>
              <a:t> </a:t>
            </a:r>
            <a:r>
              <a:rPr lang="en-US" dirty="0" err="1">
                <a:solidFill>
                  <a:schemeClr val="tx1"/>
                </a:solidFill>
              </a:rPr>
              <a:t>trong</a:t>
            </a:r>
            <a:r>
              <a:rPr lang="en-US" dirty="0">
                <a:solidFill>
                  <a:schemeClr val="tx1"/>
                </a:solidFill>
              </a:rPr>
              <a:t> </a:t>
            </a:r>
            <a:r>
              <a:rPr lang="en-US" dirty="0" err="1">
                <a:solidFill>
                  <a:schemeClr val="tx1"/>
                </a:solidFill>
              </a:rPr>
              <a:t>nhiều</a:t>
            </a:r>
            <a:r>
              <a:rPr lang="en-US" dirty="0">
                <a:solidFill>
                  <a:schemeClr val="tx1"/>
                </a:solidFill>
              </a:rPr>
              <a:t> </a:t>
            </a:r>
            <a:r>
              <a:rPr lang="en-US" dirty="0" err="1">
                <a:solidFill>
                  <a:schemeClr val="tx1"/>
                </a:solidFill>
              </a:rPr>
              <a:t>trường</a:t>
            </a:r>
            <a:r>
              <a:rPr lang="en-US" dirty="0">
                <a:solidFill>
                  <a:schemeClr val="tx1"/>
                </a:solidFill>
              </a:rPr>
              <a:t> </a:t>
            </a:r>
            <a:r>
              <a:rPr lang="en-US" dirty="0" err="1">
                <a:solidFill>
                  <a:schemeClr val="tx1"/>
                </a:solidFill>
              </a:rPr>
              <a:t>hợp</a:t>
            </a:r>
            <a:r>
              <a:rPr lang="en-US" dirty="0">
                <a:solidFill>
                  <a:schemeClr val="tx1"/>
                </a:solidFill>
              </a:rPr>
              <a:t> </a:t>
            </a:r>
            <a:r>
              <a:rPr lang="en-US" dirty="0" err="1">
                <a:solidFill>
                  <a:schemeClr val="tx1"/>
                </a:solidFill>
              </a:rPr>
              <a:t>là</a:t>
            </a:r>
            <a:r>
              <a:rPr lang="en-US" dirty="0">
                <a:solidFill>
                  <a:schemeClr val="tx1"/>
                </a:solidFill>
              </a:rPr>
              <a:t> </a:t>
            </a:r>
            <a:r>
              <a:rPr lang="en-US" dirty="0" err="1">
                <a:solidFill>
                  <a:schemeClr val="tx1"/>
                </a:solidFill>
              </a:rPr>
              <a:t>điều</a:t>
            </a:r>
            <a:r>
              <a:rPr lang="en-US" dirty="0">
                <a:solidFill>
                  <a:schemeClr val="tx1"/>
                </a:solidFill>
              </a:rPr>
              <a:t> </a:t>
            </a:r>
            <a:r>
              <a:rPr lang="en-US" dirty="0" err="1">
                <a:solidFill>
                  <a:schemeClr val="tx1"/>
                </a:solidFill>
              </a:rPr>
              <a:t>mong</a:t>
            </a:r>
            <a:r>
              <a:rPr lang="en-US" dirty="0">
                <a:solidFill>
                  <a:schemeClr val="tx1"/>
                </a:solidFill>
              </a:rPr>
              <a:t> </a:t>
            </a:r>
            <a:r>
              <a:rPr lang="en-US" dirty="0" err="1">
                <a:solidFill>
                  <a:schemeClr val="tx1"/>
                </a:solidFill>
              </a:rPr>
              <a:t>muốn</a:t>
            </a:r>
            <a:r>
              <a:rPr lang="en-US" dirty="0">
                <a:solidFill>
                  <a:schemeClr val="tx1"/>
                </a:solidFill>
              </a:rPr>
              <a:t> </a:t>
            </a:r>
            <a:r>
              <a:rPr lang="en-US" dirty="0" err="1">
                <a:solidFill>
                  <a:schemeClr val="tx1"/>
                </a:solidFill>
              </a:rPr>
              <a:t>trong</a:t>
            </a:r>
            <a:r>
              <a:rPr lang="en-US" dirty="0">
                <a:solidFill>
                  <a:schemeClr val="tx1"/>
                </a:solidFill>
              </a:rPr>
              <a:t> </a:t>
            </a:r>
            <a:r>
              <a:rPr lang="en-US" dirty="0" err="1">
                <a:solidFill>
                  <a:schemeClr val="tx1"/>
                </a:solidFill>
              </a:rPr>
              <a:t>ngành</a:t>
            </a:r>
            <a:r>
              <a:rPr lang="en-US" dirty="0">
                <a:solidFill>
                  <a:schemeClr val="tx1"/>
                </a:solidFill>
              </a:rPr>
              <a:t> </a:t>
            </a:r>
            <a:r>
              <a:rPr lang="en-US" dirty="0" err="1">
                <a:solidFill>
                  <a:schemeClr val="tx1"/>
                </a:solidFill>
              </a:rPr>
              <a:t>công</a:t>
            </a:r>
            <a:r>
              <a:rPr lang="en-US" dirty="0">
                <a:solidFill>
                  <a:schemeClr val="tx1"/>
                </a:solidFill>
              </a:rPr>
              <a:t> </a:t>
            </a:r>
            <a:r>
              <a:rPr lang="en-US" dirty="0" err="1">
                <a:solidFill>
                  <a:schemeClr val="tx1"/>
                </a:solidFill>
              </a:rPr>
              <a:t>nghiệp</a:t>
            </a:r>
            <a:r>
              <a:rPr lang="en-US" dirty="0">
                <a:solidFill>
                  <a:schemeClr val="tx1"/>
                </a:solidFill>
              </a:rPr>
              <a:t> game </a:t>
            </a:r>
            <a:r>
              <a:rPr lang="en-US" dirty="0" err="1">
                <a:solidFill>
                  <a:schemeClr val="tx1"/>
                </a:solidFill>
              </a:rPr>
              <a:t>và</a:t>
            </a:r>
            <a:r>
              <a:rPr lang="en-US" dirty="0">
                <a:solidFill>
                  <a:schemeClr val="tx1"/>
                </a:solidFill>
              </a:rPr>
              <a:t> </a:t>
            </a:r>
            <a:r>
              <a:rPr lang="en-US" dirty="0" err="1">
                <a:solidFill>
                  <a:schemeClr val="tx1"/>
                </a:solidFill>
              </a:rPr>
              <a:t>điện</a:t>
            </a:r>
            <a:r>
              <a:rPr lang="en-US" dirty="0">
                <a:solidFill>
                  <a:schemeClr val="tx1"/>
                </a:solidFill>
              </a:rPr>
              <a:t> </a:t>
            </a:r>
            <a:r>
              <a:rPr lang="en-US" dirty="0" err="1">
                <a:solidFill>
                  <a:schemeClr val="tx1"/>
                </a:solidFill>
              </a:rPr>
              <a:t>ảnh</a:t>
            </a:r>
            <a:r>
              <a:rPr lang="en-US" dirty="0">
                <a:solidFill>
                  <a:schemeClr val="tx1"/>
                </a:solidFill>
              </a:rPr>
              <a:t> </a:t>
            </a:r>
            <a:r>
              <a:rPr lang="en-US" dirty="0" err="1">
                <a:solidFill>
                  <a:schemeClr val="tx1"/>
                </a:solidFill>
              </a:rPr>
              <a:t>vì</a:t>
            </a:r>
            <a:r>
              <a:rPr lang="en-US" dirty="0">
                <a:solidFill>
                  <a:schemeClr val="tx1"/>
                </a:solidFill>
              </a:rPr>
              <a:t> </a:t>
            </a:r>
            <a:r>
              <a:rPr lang="en-US" dirty="0" err="1">
                <a:solidFill>
                  <a:schemeClr val="tx1"/>
                </a:solidFill>
              </a:rPr>
              <a:t>cách</a:t>
            </a:r>
            <a:r>
              <a:rPr lang="en-US" dirty="0">
                <a:solidFill>
                  <a:schemeClr val="tx1"/>
                </a:solidFill>
              </a:rPr>
              <a:t> </a:t>
            </a:r>
            <a:r>
              <a:rPr lang="en-US" dirty="0" err="1">
                <a:solidFill>
                  <a:schemeClr val="tx1"/>
                </a:solidFill>
              </a:rPr>
              <a:t>làm</a:t>
            </a:r>
            <a:r>
              <a:rPr lang="en-US" dirty="0">
                <a:solidFill>
                  <a:schemeClr val="tx1"/>
                </a:solidFill>
              </a:rPr>
              <a:t> </a:t>
            </a:r>
            <a:r>
              <a:rPr lang="en-US" dirty="0" err="1">
                <a:solidFill>
                  <a:schemeClr val="tx1"/>
                </a:solidFill>
              </a:rPr>
              <a:t>cho</a:t>
            </a:r>
            <a:r>
              <a:rPr lang="en-US" dirty="0">
                <a:solidFill>
                  <a:schemeClr val="tx1"/>
                </a:solidFill>
              </a:rPr>
              <a:t> </a:t>
            </a:r>
            <a:r>
              <a:rPr lang="en-US" dirty="0" err="1">
                <a:solidFill>
                  <a:schemeClr val="tx1"/>
                </a:solidFill>
              </a:rPr>
              <a:t>hình</a:t>
            </a:r>
            <a:r>
              <a:rPr lang="en-US" dirty="0">
                <a:solidFill>
                  <a:schemeClr val="tx1"/>
                </a:solidFill>
              </a:rPr>
              <a:t> </a:t>
            </a:r>
            <a:r>
              <a:rPr lang="en-US" dirty="0" err="1">
                <a:solidFill>
                  <a:schemeClr val="tx1"/>
                </a:solidFill>
              </a:rPr>
              <a:t>ảnh</a:t>
            </a:r>
            <a:r>
              <a:rPr lang="en-US" dirty="0">
                <a:solidFill>
                  <a:schemeClr val="tx1"/>
                </a:solidFill>
              </a:rPr>
              <a:t> </a:t>
            </a:r>
            <a:r>
              <a:rPr lang="en-US" dirty="0" err="1">
                <a:solidFill>
                  <a:schemeClr val="tx1"/>
                </a:solidFill>
              </a:rPr>
              <a:t>trong</a:t>
            </a:r>
            <a:r>
              <a:rPr lang="en-US" dirty="0">
                <a:solidFill>
                  <a:schemeClr val="tx1"/>
                </a:solidFill>
              </a:rPr>
              <a:t> </a:t>
            </a:r>
            <a:r>
              <a:rPr lang="en-US" dirty="0" err="1">
                <a:solidFill>
                  <a:schemeClr val="tx1"/>
                </a:solidFill>
              </a:rPr>
              <a:t>ít</a:t>
            </a:r>
            <a:r>
              <a:rPr lang="en-US" dirty="0">
                <a:solidFill>
                  <a:schemeClr val="tx1"/>
                </a:solidFill>
              </a:rPr>
              <a:t> </a:t>
            </a:r>
            <a:r>
              <a:rPr lang="en-US" dirty="0" err="1">
                <a:solidFill>
                  <a:schemeClr val="tx1"/>
                </a:solidFill>
              </a:rPr>
              <a:t>chân</a:t>
            </a:r>
            <a:r>
              <a:rPr lang="en-US" dirty="0">
                <a:solidFill>
                  <a:schemeClr val="tx1"/>
                </a:solidFill>
              </a:rPr>
              <a:t> </a:t>
            </a:r>
            <a:r>
              <a:rPr lang="en-US" dirty="0" err="1">
                <a:solidFill>
                  <a:schemeClr val="tx1"/>
                </a:solidFill>
              </a:rPr>
              <a:t>thực</a:t>
            </a:r>
            <a:r>
              <a:rPr lang="en-US" dirty="0">
                <a:solidFill>
                  <a:schemeClr val="tx1"/>
                </a:solidFill>
              </a:rPr>
              <a:t> </a:t>
            </a:r>
            <a:r>
              <a:rPr lang="en-US" dirty="0" err="1">
                <a:solidFill>
                  <a:schemeClr val="tx1"/>
                </a:solidFill>
              </a:rPr>
              <a:t>hơn</a:t>
            </a:r>
            <a:r>
              <a:rPr lang="en-US" dirty="0">
                <a:solidFill>
                  <a:schemeClr val="tx1"/>
                </a:solidFill>
              </a:rPr>
              <a:t>, </a:t>
            </a:r>
            <a:r>
              <a:rPr lang="en-US" dirty="0" err="1">
                <a:solidFill>
                  <a:schemeClr val="tx1"/>
                </a:solidFill>
              </a:rPr>
              <a:t>Vì</a:t>
            </a:r>
            <a:r>
              <a:rPr lang="en-US" dirty="0">
                <a:solidFill>
                  <a:schemeClr val="tx1"/>
                </a:solidFill>
              </a:rPr>
              <a:t> </a:t>
            </a:r>
            <a:r>
              <a:rPr lang="en-US" dirty="0" err="1">
                <a:solidFill>
                  <a:schemeClr val="tx1"/>
                </a:solidFill>
              </a:rPr>
              <a:t>thế</a:t>
            </a:r>
            <a:r>
              <a:rPr lang="en-US" dirty="0">
                <a:solidFill>
                  <a:schemeClr val="tx1"/>
                </a:solidFill>
              </a:rPr>
              <a:t>, </a:t>
            </a:r>
            <a:r>
              <a:rPr lang="en-US" dirty="0" err="1">
                <a:solidFill>
                  <a:schemeClr val="tx1"/>
                </a:solidFill>
              </a:rPr>
              <a:t>máy</a:t>
            </a:r>
            <a:r>
              <a:rPr lang="en-US" dirty="0">
                <a:solidFill>
                  <a:schemeClr val="tx1"/>
                </a:solidFill>
              </a:rPr>
              <a:t> </a:t>
            </a:r>
            <a:r>
              <a:rPr lang="en-US" dirty="0" err="1">
                <a:solidFill>
                  <a:schemeClr val="tx1"/>
                </a:solidFill>
              </a:rPr>
              <a:t>tính</a:t>
            </a:r>
            <a:r>
              <a:rPr lang="en-US" dirty="0">
                <a:solidFill>
                  <a:schemeClr val="tx1"/>
                </a:solidFill>
              </a:rPr>
              <a:t> </a:t>
            </a:r>
            <a:r>
              <a:rPr lang="en-US" dirty="0" err="1">
                <a:solidFill>
                  <a:schemeClr val="tx1"/>
                </a:solidFill>
              </a:rPr>
              <a:t>giúp</a:t>
            </a:r>
            <a:r>
              <a:rPr lang="en-US" dirty="0">
                <a:solidFill>
                  <a:schemeClr val="tx1"/>
                </a:solidFill>
              </a:rPr>
              <a:t> </a:t>
            </a:r>
            <a:r>
              <a:rPr lang="en-US" dirty="0" err="1">
                <a:solidFill>
                  <a:schemeClr val="tx1"/>
                </a:solidFill>
              </a:rPr>
              <a:t>tiết</a:t>
            </a:r>
            <a:r>
              <a:rPr lang="en-US" dirty="0">
                <a:solidFill>
                  <a:schemeClr val="tx1"/>
                </a:solidFill>
              </a:rPr>
              <a:t> </a:t>
            </a:r>
            <a:r>
              <a:rPr lang="en-US" dirty="0" err="1">
                <a:solidFill>
                  <a:schemeClr val="tx1"/>
                </a:solidFill>
              </a:rPr>
              <a:t>kiệm</a:t>
            </a:r>
            <a:r>
              <a:rPr lang="en-US" dirty="0">
                <a:solidFill>
                  <a:schemeClr val="tx1"/>
                </a:solidFill>
              </a:rPr>
              <a:t> </a:t>
            </a:r>
            <a:r>
              <a:rPr lang="en-US" dirty="0" err="1">
                <a:solidFill>
                  <a:schemeClr val="tx1"/>
                </a:solidFill>
              </a:rPr>
              <a:t>rất</a:t>
            </a:r>
            <a:r>
              <a:rPr lang="en-US" dirty="0">
                <a:solidFill>
                  <a:schemeClr val="tx1"/>
                </a:solidFill>
              </a:rPr>
              <a:t> </a:t>
            </a:r>
            <a:r>
              <a:rPr lang="en-US" dirty="0" err="1">
                <a:solidFill>
                  <a:schemeClr val="tx1"/>
                </a:solidFill>
              </a:rPr>
              <a:t>nhiều</a:t>
            </a:r>
            <a:r>
              <a:rPr lang="en-US" dirty="0">
                <a:solidFill>
                  <a:schemeClr val="tx1"/>
                </a:solidFill>
              </a:rPr>
              <a:t> </a:t>
            </a:r>
            <a:r>
              <a:rPr lang="en-US" dirty="0" err="1">
                <a:solidFill>
                  <a:schemeClr val="tx1"/>
                </a:solidFill>
              </a:rPr>
              <a:t>sức</a:t>
            </a:r>
            <a:r>
              <a:rPr lang="en-US" dirty="0">
                <a:solidFill>
                  <a:schemeClr val="tx1"/>
                </a:solidFill>
              </a:rPr>
              <a:t> </a:t>
            </a:r>
            <a:r>
              <a:rPr lang="en-US" dirty="0" err="1">
                <a:solidFill>
                  <a:schemeClr val="tx1"/>
                </a:solidFill>
              </a:rPr>
              <a:t>lao</a:t>
            </a:r>
            <a:r>
              <a:rPr lang="en-US" dirty="0">
                <a:solidFill>
                  <a:schemeClr val="tx1"/>
                </a:solidFill>
              </a:rPr>
              <a:t> </a:t>
            </a:r>
            <a:r>
              <a:rPr lang="en-US" dirty="0" err="1">
                <a:solidFill>
                  <a:schemeClr val="tx1"/>
                </a:solidFill>
              </a:rPr>
              <a:t>động</a:t>
            </a:r>
            <a:r>
              <a:rPr lang="en-US" dirty="0">
                <a:solidFill>
                  <a:schemeClr val="tx1"/>
                </a:solidFill>
              </a:rPr>
              <a:t>, </a:t>
            </a:r>
            <a:r>
              <a:rPr lang="en-US" dirty="0" err="1">
                <a:solidFill>
                  <a:schemeClr val="tx1"/>
                </a:solidFill>
              </a:rPr>
              <a:t>việc</a:t>
            </a:r>
            <a:r>
              <a:rPr lang="en-US" dirty="0">
                <a:solidFill>
                  <a:schemeClr val="tx1"/>
                </a:solidFill>
              </a:rPr>
              <a:t> </a:t>
            </a:r>
            <a:r>
              <a:rPr lang="en-US" dirty="0" err="1">
                <a:solidFill>
                  <a:schemeClr val="tx1"/>
                </a:solidFill>
              </a:rPr>
              <a:t>sản</a:t>
            </a:r>
            <a:r>
              <a:rPr lang="en-US" dirty="0">
                <a:solidFill>
                  <a:schemeClr val="tx1"/>
                </a:solidFill>
              </a:rPr>
              <a:t> </a:t>
            </a:r>
            <a:r>
              <a:rPr lang="en-US" dirty="0" err="1">
                <a:solidFill>
                  <a:schemeClr val="tx1"/>
                </a:solidFill>
              </a:rPr>
              <a:t>xuất</a:t>
            </a:r>
            <a:r>
              <a:rPr lang="en-US" dirty="0">
                <a:solidFill>
                  <a:schemeClr val="tx1"/>
                </a:solidFill>
              </a:rPr>
              <a:t> </a:t>
            </a:r>
            <a:r>
              <a:rPr lang="en-US" dirty="0" err="1">
                <a:solidFill>
                  <a:schemeClr val="tx1"/>
                </a:solidFill>
              </a:rPr>
              <a:t>một</a:t>
            </a:r>
            <a:r>
              <a:rPr lang="en-US" dirty="0">
                <a:solidFill>
                  <a:schemeClr val="tx1"/>
                </a:solidFill>
              </a:rPr>
              <a:t> </a:t>
            </a:r>
            <a:r>
              <a:rPr lang="en-US" dirty="0" err="1">
                <a:solidFill>
                  <a:schemeClr val="tx1"/>
                </a:solidFill>
              </a:rPr>
              <a:t>phân</a:t>
            </a:r>
            <a:r>
              <a:rPr lang="en-US" dirty="0">
                <a:solidFill>
                  <a:schemeClr val="tx1"/>
                </a:solidFill>
              </a:rPr>
              <a:t> </a:t>
            </a:r>
            <a:r>
              <a:rPr lang="en-US" dirty="0" err="1">
                <a:solidFill>
                  <a:schemeClr val="tx1"/>
                </a:solidFill>
              </a:rPr>
              <a:t>đoạn</a:t>
            </a:r>
            <a:r>
              <a:rPr lang="en-US" dirty="0">
                <a:solidFill>
                  <a:schemeClr val="tx1"/>
                </a:solidFill>
              </a:rPr>
              <a:t> video phi </a:t>
            </a:r>
            <a:r>
              <a:rPr lang="en-US" dirty="0" err="1">
                <a:solidFill>
                  <a:schemeClr val="tx1"/>
                </a:solidFill>
              </a:rPr>
              <a:t>thực</a:t>
            </a:r>
            <a:r>
              <a:rPr lang="en-US" dirty="0">
                <a:solidFill>
                  <a:schemeClr val="tx1"/>
                </a:solidFill>
              </a:rPr>
              <a:t> </a:t>
            </a:r>
            <a:r>
              <a:rPr lang="en-US" dirty="0" err="1">
                <a:solidFill>
                  <a:schemeClr val="tx1"/>
                </a:solidFill>
              </a:rPr>
              <a:t>tế</a:t>
            </a:r>
            <a:r>
              <a:rPr lang="en-US" dirty="0">
                <a:solidFill>
                  <a:schemeClr val="tx1"/>
                </a:solidFill>
              </a:rPr>
              <a:t> </a:t>
            </a:r>
            <a:r>
              <a:rPr lang="en-US" dirty="0" err="1">
                <a:solidFill>
                  <a:schemeClr val="tx1"/>
                </a:solidFill>
              </a:rPr>
              <a:t>sẽ</a:t>
            </a:r>
            <a:r>
              <a:rPr lang="en-US" dirty="0">
                <a:solidFill>
                  <a:schemeClr val="tx1"/>
                </a:solidFill>
              </a:rPr>
              <a:t> </a:t>
            </a:r>
            <a:r>
              <a:rPr lang="en-US" dirty="0" err="1">
                <a:solidFill>
                  <a:schemeClr val="tx1"/>
                </a:solidFill>
              </a:rPr>
              <a:t>yêu</a:t>
            </a:r>
            <a:r>
              <a:rPr lang="en-US" dirty="0">
                <a:solidFill>
                  <a:schemeClr val="tx1"/>
                </a:solidFill>
              </a:rPr>
              <a:t> </a:t>
            </a:r>
            <a:r>
              <a:rPr lang="en-US" dirty="0" err="1">
                <a:solidFill>
                  <a:schemeClr val="tx1"/>
                </a:solidFill>
              </a:rPr>
              <a:t>cầu</a:t>
            </a:r>
            <a:r>
              <a:rPr lang="en-US" dirty="0">
                <a:solidFill>
                  <a:schemeClr val="tx1"/>
                </a:solidFill>
              </a:rPr>
              <a:t> </a:t>
            </a:r>
            <a:r>
              <a:rPr lang="en-US" dirty="0" err="1">
                <a:solidFill>
                  <a:schemeClr val="tx1"/>
                </a:solidFill>
              </a:rPr>
              <a:t>các</a:t>
            </a:r>
            <a:r>
              <a:rPr lang="en-US" dirty="0">
                <a:solidFill>
                  <a:schemeClr val="tx1"/>
                </a:solidFill>
              </a:rPr>
              <a:t> </a:t>
            </a:r>
            <a:r>
              <a:rPr lang="en-US" dirty="0" err="1">
                <a:solidFill>
                  <a:schemeClr val="tx1"/>
                </a:solidFill>
              </a:rPr>
              <a:t>nghệ</a:t>
            </a:r>
            <a:r>
              <a:rPr lang="en-US" dirty="0">
                <a:solidFill>
                  <a:schemeClr val="tx1"/>
                </a:solidFill>
              </a:rPr>
              <a:t> </a:t>
            </a:r>
            <a:r>
              <a:rPr lang="en-US" dirty="0" err="1">
                <a:solidFill>
                  <a:schemeClr val="tx1"/>
                </a:solidFill>
              </a:rPr>
              <a:t>sĩ</a:t>
            </a:r>
            <a:r>
              <a:rPr lang="en-US" dirty="0">
                <a:solidFill>
                  <a:schemeClr val="tx1"/>
                </a:solidFill>
              </a:rPr>
              <a:t> </a:t>
            </a:r>
            <a:r>
              <a:rPr lang="en-US" dirty="0" err="1">
                <a:solidFill>
                  <a:schemeClr val="tx1"/>
                </a:solidFill>
              </a:rPr>
              <a:t>vẽ</a:t>
            </a:r>
            <a:r>
              <a:rPr lang="en-US" dirty="0">
                <a:solidFill>
                  <a:schemeClr val="tx1"/>
                </a:solidFill>
              </a:rPr>
              <a:t> </a:t>
            </a:r>
            <a:r>
              <a:rPr lang="en-US" dirty="0" err="1">
                <a:solidFill>
                  <a:schemeClr val="tx1"/>
                </a:solidFill>
              </a:rPr>
              <a:t>nhiều</a:t>
            </a:r>
            <a:r>
              <a:rPr lang="en-US" dirty="0">
                <a:solidFill>
                  <a:schemeClr val="tx1"/>
                </a:solidFill>
              </a:rPr>
              <a:t> </a:t>
            </a:r>
            <a:r>
              <a:rPr lang="en-US" dirty="0" err="1">
                <a:solidFill>
                  <a:schemeClr val="tx1"/>
                </a:solidFill>
              </a:rPr>
              <a:t>bức</a:t>
            </a:r>
            <a:r>
              <a:rPr lang="en-US" dirty="0">
                <a:solidFill>
                  <a:schemeClr val="tx1"/>
                </a:solidFill>
              </a:rPr>
              <a:t> </a:t>
            </a:r>
            <a:r>
              <a:rPr lang="en-US" dirty="0" err="1">
                <a:solidFill>
                  <a:schemeClr val="tx1"/>
                </a:solidFill>
              </a:rPr>
              <a:t>tranh</a:t>
            </a:r>
            <a:r>
              <a:rPr lang="en-US" dirty="0">
                <a:solidFill>
                  <a:schemeClr val="tx1"/>
                </a:solidFill>
              </a:rPr>
              <a:t> </a:t>
            </a:r>
            <a:r>
              <a:rPr lang="en-US" dirty="0" err="1">
                <a:solidFill>
                  <a:schemeClr val="tx1"/>
                </a:solidFill>
              </a:rPr>
              <a:t>bằng</a:t>
            </a:r>
            <a:r>
              <a:rPr lang="en-US" dirty="0">
                <a:solidFill>
                  <a:schemeClr val="tx1"/>
                </a:solidFill>
              </a:rPr>
              <a:t> </a:t>
            </a:r>
            <a:r>
              <a:rPr lang="en-US" dirty="0" err="1">
                <a:solidFill>
                  <a:schemeClr val="tx1"/>
                </a:solidFill>
              </a:rPr>
              <a:t>tay</a:t>
            </a:r>
            <a:r>
              <a:rPr lang="en-US" dirty="0">
                <a:solidFill>
                  <a:schemeClr val="tx1"/>
                </a:solidFill>
              </a:rPr>
              <a:t>.</a:t>
            </a:r>
          </a:p>
        </p:txBody>
      </p:sp>
      <p:sp>
        <p:nvSpPr>
          <p:cNvPr id="5" name="Hộp Văn bản 4">
            <a:extLst>
              <a:ext uri="{FF2B5EF4-FFF2-40B4-BE49-F238E27FC236}">
                <a16:creationId xmlns:a16="http://schemas.microsoft.com/office/drawing/2014/main" id="{A57F9B5A-387F-4BE0-9903-F85A48E50DC2}"/>
              </a:ext>
            </a:extLst>
          </p:cNvPr>
          <p:cNvSpPr txBox="1"/>
          <p:nvPr/>
        </p:nvSpPr>
        <p:spPr>
          <a:xfrm>
            <a:off x="1406755" y="3401702"/>
            <a:ext cx="5930438" cy="738664"/>
          </a:xfrm>
          <a:prstGeom prst="rect">
            <a:avLst/>
          </a:prstGeom>
          <a:noFill/>
        </p:spPr>
        <p:txBody>
          <a:bodyPr wrap="square" rtlCol="0">
            <a:spAutoFit/>
          </a:bodyPr>
          <a:lstStyle/>
          <a:p>
            <a:r>
              <a:rPr lang="vi-VN" dirty="0" err="1">
                <a:solidFill>
                  <a:schemeClr val="tx1"/>
                </a:solidFill>
              </a:rPr>
              <a:t>Có</a:t>
            </a:r>
            <a:r>
              <a:rPr lang="vi-VN" dirty="0">
                <a:solidFill>
                  <a:schemeClr val="tx1"/>
                </a:solidFill>
              </a:rPr>
              <a:t> </a:t>
            </a:r>
            <a:r>
              <a:rPr lang="vi-VN" dirty="0" err="1">
                <a:solidFill>
                  <a:schemeClr val="tx1"/>
                </a:solidFill>
              </a:rPr>
              <a:t>thể</a:t>
            </a:r>
            <a:r>
              <a:rPr lang="vi-VN" dirty="0">
                <a:solidFill>
                  <a:schemeClr val="tx1"/>
                </a:solidFill>
              </a:rPr>
              <a:t> </a:t>
            </a:r>
            <a:r>
              <a:rPr lang="vi-VN" dirty="0" err="1">
                <a:solidFill>
                  <a:schemeClr val="tx1"/>
                </a:solidFill>
              </a:rPr>
              <a:t>biến</a:t>
            </a:r>
            <a:r>
              <a:rPr lang="vi-VN" dirty="0">
                <a:solidFill>
                  <a:schemeClr val="tx1"/>
                </a:solidFill>
              </a:rPr>
              <a:t> </a:t>
            </a:r>
            <a:r>
              <a:rPr lang="vi-VN" dirty="0" err="1">
                <a:solidFill>
                  <a:schemeClr val="tx1"/>
                </a:solidFill>
              </a:rPr>
              <a:t>những</a:t>
            </a:r>
            <a:r>
              <a:rPr lang="vi-VN" dirty="0">
                <a:solidFill>
                  <a:schemeClr val="tx1"/>
                </a:solidFill>
              </a:rPr>
              <a:t> </a:t>
            </a:r>
            <a:r>
              <a:rPr lang="vi-VN" dirty="0" err="1">
                <a:solidFill>
                  <a:schemeClr val="tx1"/>
                </a:solidFill>
              </a:rPr>
              <a:t>bức</a:t>
            </a:r>
            <a:r>
              <a:rPr lang="vi-VN" dirty="0">
                <a:solidFill>
                  <a:schemeClr val="tx1"/>
                </a:solidFill>
              </a:rPr>
              <a:t> </a:t>
            </a:r>
            <a:r>
              <a:rPr lang="vi-VN" dirty="0" err="1">
                <a:solidFill>
                  <a:schemeClr val="tx1"/>
                </a:solidFill>
              </a:rPr>
              <a:t>ảnh</a:t>
            </a:r>
            <a:r>
              <a:rPr lang="vi-VN" dirty="0">
                <a:solidFill>
                  <a:schemeClr val="tx1"/>
                </a:solidFill>
              </a:rPr>
              <a:t> thông </a:t>
            </a:r>
            <a:r>
              <a:rPr lang="vi-VN" dirty="0" err="1">
                <a:solidFill>
                  <a:schemeClr val="tx1"/>
                </a:solidFill>
              </a:rPr>
              <a:t>thường</a:t>
            </a:r>
            <a:r>
              <a:rPr lang="vi-VN" dirty="0">
                <a:solidFill>
                  <a:schemeClr val="tx1"/>
                </a:solidFill>
              </a:rPr>
              <a:t> do </a:t>
            </a:r>
            <a:r>
              <a:rPr lang="vi-VN" dirty="0" err="1">
                <a:solidFill>
                  <a:schemeClr val="tx1"/>
                </a:solidFill>
              </a:rPr>
              <a:t>chính</a:t>
            </a:r>
            <a:r>
              <a:rPr lang="vi-VN" dirty="0">
                <a:solidFill>
                  <a:schemeClr val="tx1"/>
                </a:solidFill>
              </a:rPr>
              <a:t> </a:t>
            </a:r>
            <a:r>
              <a:rPr lang="vi-VN" dirty="0" err="1">
                <a:solidFill>
                  <a:schemeClr val="tx1"/>
                </a:solidFill>
              </a:rPr>
              <a:t>họ</a:t>
            </a:r>
            <a:r>
              <a:rPr lang="vi-VN" dirty="0">
                <a:solidFill>
                  <a:schemeClr val="tx1"/>
                </a:solidFill>
              </a:rPr>
              <a:t> </a:t>
            </a:r>
            <a:r>
              <a:rPr lang="vi-VN" dirty="0" err="1">
                <a:solidFill>
                  <a:schemeClr val="tx1"/>
                </a:solidFill>
              </a:rPr>
              <a:t>chụp</a:t>
            </a:r>
            <a:r>
              <a:rPr lang="vi-VN" dirty="0">
                <a:solidFill>
                  <a:schemeClr val="tx1"/>
                </a:solidFill>
              </a:rPr>
              <a:t> </a:t>
            </a:r>
            <a:r>
              <a:rPr lang="vi-VN" dirty="0" err="1">
                <a:solidFill>
                  <a:schemeClr val="tx1"/>
                </a:solidFill>
              </a:rPr>
              <a:t>thành</a:t>
            </a:r>
            <a:r>
              <a:rPr lang="vi-VN" dirty="0">
                <a:solidFill>
                  <a:schemeClr val="tx1"/>
                </a:solidFill>
              </a:rPr>
              <a:t> </a:t>
            </a:r>
            <a:r>
              <a:rPr lang="vi-VN" dirty="0" err="1">
                <a:solidFill>
                  <a:schemeClr val="tx1"/>
                </a:solidFill>
              </a:rPr>
              <a:t>tác</a:t>
            </a:r>
            <a:r>
              <a:rPr lang="vi-VN" dirty="0">
                <a:solidFill>
                  <a:schemeClr val="tx1"/>
                </a:solidFill>
              </a:rPr>
              <a:t> </a:t>
            </a:r>
            <a:r>
              <a:rPr lang="vi-VN" dirty="0" err="1">
                <a:solidFill>
                  <a:schemeClr val="tx1"/>
                </a:solidFill>
              </a:rPr>
              <a:t>phẩm</a:t>
            </a:r>
            <a:r>
              <a:rPr lang="vi-VN" dirty="0">
                <a:solidFill>
                  <a:schemeClr val="tx1"/>
                </a:solidFill>
              </a:rPr>
              <a:t> </a:t>
            </a:r>
            <a:r>
              <a:rPr lang="vi-VN" dirty="0" err="1">
                <a:solidFill>
                  <a:schemeClr val="tx1"/>
                </a:solidFill>
              </a:rPr>
              <a:t>nghệ</a:t>
            </a:r>
            <a:r>
              <a:rPr lang="vi-VN" dirty="0">
                <a:solidFill>
                  <a:schemeClr val="tx1"/>
                </a:solidFill>
              </a:rPr>
              <a:t> </a:t>
            </a:r>
            <a:r>
              <a:rPr lang="vi-VN" dirty="0" err="1">
                <a:solidFill>
                  <a:schemeClr val="tx1"/>
                </a:solidFill>
              </a:rPr>
              <a:t>thuật</a:t>
            </a:r>
            <a:r>
              <a:rPr lang="vi-VN" dirty="0">
                <a:solidFill>
                  <a:schemeClr val="tx1"/>
                </a:solidFill>
              </a:rPr>
              <a:t> </a:t>
            </a:r>
            <a:r>
              <a:rPr lang="vi-VN" dirty="0" err="1">
                <a:solidFill>
                  <a:schemeClr val="tx1"/>
                </a:solidFill>
              </a:rPr>
              <a:t>độc</a:t>
            </a:r>
            <a:r>
              <a:rPr lang="vi-VN" dirty="0">
                <a:solidFill>
                  <a:schemeClr val="tx1"/>
                </a:solidFill>
              </a:rPr>
              <a:t> </a:t>
            </a:r>
            <a:r>
              <a:rPr lang="vi-VN" dirty="0" err="1">
                <a:solidFill>
                  <a:schemeClr val="tx1"/>
                </a:solidFill>
              </a:rPr>
              <a:t>đáo</a:t>
            </a:r>
            <a:r>
              <a:rPr lang="vi-VN" dirty="0">
                <a:solidFill>
                  <a:schemeClr val="tx1"/>
                </a:solidFill>
              </a:rPr>
              <a:t> </a:t>
            </a:r>
            <a:r>
              <a:rPr lang="vi-VN" dirty="0" err="1">
                <a:solidFill>
                  <a:schemeClr val="tx1"/>
                </a:solidFill>
              </a:rPr>
              <a:t>sẽ</a:t>
            </a:r>
            <a:r>
              <a:rPr lang="vi-VN" dirty="0">
                <a:solidFill>
                  <a:schemeClr val="tx1"/>
                </a:solidFill>
              </a:rPr>
              <a:t> mang </a:t>
            </a:r>
            <a:r>
              <a:rPr lang="vi-VN" dirty="0" err="1">
                <a:solidFill>
                  <a:schemeClr val="tx1"/>
                </a:solidFill>
              </a:rPr>
              <a:t>lại</a:t>
            </a:r>
            <a:r>
              <a:rPr lang="vi-VN" dirty="0">
                <a:solidFill>
                  <a:schemeClr val="tx1"/>
                </a:solidFill>
              </a:rPr>
              <a:t> </a:t>
            </a:r>
            <a:r>
              <a:rPr lang="vi-VN" dirty="0" err="1">
                <a:solidFill>
                  <a:schemeClr val="tx1"/>
                </a:solidFill>
              </a:rPr>
              <a:t>nhiều</a:t>
            </a:r>
            <a:r>
              <a:rPr lang="vi-VN" dirty="0">
                <a:solidFill>
                  <a:schemeClr val="tx1"/>
                </a:solidFill>
              </a:rPr>
              <a:t> </a:t>
            </a:r>
            <a:r>
              <a:rPr lang="vi-VN" dirty="0" err="1">
                <a:solidFill>
                  <a:schemeClr val="tx1"/>
                </a:solidFill>
              </a:rPr>
              <a:t>niềm</a:t>
            </a:r>
            <a:r>
              <a:rPr lang="vi-VN" dirty="0">
                <a:solidFill>
                  <a:schemeClr val="tx1"/>
                </a:solidFill>
              </a:rPr>
              <a:t> vui cho </a:t>
            </a:r>
            <a:r>
              <a:rPr lang="vi-VN" dirty="0" err="1">
                <a:solidFill>
                  <a:schemeClr val="tx1"/>
                </a:solidFill>
              </a:rPr>
              <a:t>cuộc</a:t>
            </a:r>
            <a:r>
              <a:rPr lang="vi-VN" dirty="0">
                <a:solidFill>
                  <a:schemeClr val="tx1"/>
                </a:solidFill>
              </a:rPr>
              <a:t> </a:t>
            </a:r>
            <a:r>
              <a:rPr lang="vi-VN" dirty="0" err="1">
                <a:solidFill>
                  <a:schemeClr val="tx1"/>
                </a:solidFill>
              </a:rPr>
              <a:t>sống</a:t>
            </a:r>
            <a:r>
              <a:rPr lang="vi-VN" dirty="0">
                <a:solidFill>
                  <a:schemeClr val="tx1"/>
                </a:solidFill>
              </a:rPr>
              <a:t> </a:t>
            </a:r>
            <a:r>
              <a:rPr lang="vi-VN" dirty="0" err="1">
                <a:solidFill>
                  <a:schemeClr val="tx1"/>
                </a:solidFill>
              </a:rPr>
              <a:t>của</a:t>
            </a:r>
            <a:r>
              <a:rPr lang="vi-VN" dirty="0">
                <a:solidFill>
                  <a:schemeClr val="tx1"/>
                </a:solidFill>
              </a:rPr>
              <a:t> </a:t>
            </a:r>
            <a:r>
              <a:rPr lang="vi-VN" dirty="0" err="1">
                <a:solidFill>
                  <a:schemeClr val="tx1"/>
                </a:solidFill>
              </a:rPr>
              <a:t>mọi</a:t>
            </a:r>
            <a:r>
              <a:rPr lang="vi-VN" dirty="0">
                <a:solidFill>
                  <a:schemeClr val="tx1"/>
                </a:solidFill>
              </a:rPr>
              <a:t> </a:t>
            </a:r>
            <a:r>
              <a:rPr lang="vi-VN" dirty="0" err="1">
                <a:solidFill>
                  <a:schemeClr val="tx1"/>
                </a:solidFill>
              </a:rPr>
              <a:t>người</a:t>
            </a:r>
            <a:endParaRPr lang="en-US" dirty="0">
              <a:solidFill>
                <a:schemeClr val="tx1"/>
              </a:solidFill>
            </a:endParaRPr>
          </a:p>
        </p:txBody>
      </p:sp>
    </p:spTree>
    <p:extLst>
      <p:ext uri="{BB962C8B-B14F-4D97-AF65-F5344CB8AC3E}">
        <p14:creationId xmlns:p14="http://schemas.microsoft.com/office/powerpoint/2010/main" val="164432701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39"/>
          <p:cNvSpPr txBox="1">
            <a:spLocks noGrp="1"/>
          </p:cNvSpPr>
          <p:nvPr>
            <p:ph type="title"/>
          </p:nvPr>
        </p:nvSpPr>
        <p:spPr>
          <a:xfrm>
            <a:off x="513225" y="177033"/>
            <a:ext cx="7717500" cy="539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VN" sz="2800" dirty="0" err="1">
                <a:latin typeface="+mn-lt"/>
              </a:rPr>
              <a:t>Photo</a:t>
            </a:r>
            <a:r>
              <a:rPr lang="vi-VN" sz="2800" dirty="0">
                <a:latin typeface="+mn-lt"/>
              </a:rPr>
              <a:t> </a:t>
            </a:r>
            <a:r>
              <a:rPr lang="vi-VN" sz="2800" dirty="0" err="1">
                <a:latin typeface="+mn-lt"/>
              </a:rPr>
              <a:t>sketching</a:t>
            </a:r>
            <a:endParaRPr lang="en-US" sz="2800" dirty="0">
              <a:latin typeface="+mn-lt"/>
            </a:endParaRPr>
          </a:p>
        </p:txBody>
      </p:sp>
      <p:sp>
        <p:nvSpPr>
          <p:cNvPr id="404" name="Google Shape;404;p39"/>
          <p:cNvSpPr/>
          <p:nvPr/>
        </p:nvSpPr>
        <p:spPr>
          <a:xfrm rot="5400000">
            <a:off x="1731956" y="-201737"/>
            <a:ext cx="43200" cy="198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Hộp Văn bản 1">
            <a:extLst>
              <a:ext uri="{FF2B5EF4-FFF2-40B4-BE49-F238E27FC236}">
                <a16:creationId xmlns:a16="http://schemas.microsoft.com/office/drawing/2014/main" id="{4F02C927-EFC1-4DD7-97A4-DB54423EBE97}"/>
              </a:ext>
            </a:extLst>
          </p:cNvPr>
          <p:cNvSpPr txBox="1"/>
          <p:nvPr/>
        </p:nvSpPr>
        <p:spPr>
          <a:xfrm>
            <a:off x="513225" y="1314450"/>
            <a:ext cx="6960471" cy="400110"/>
          </a:xfrm>
          <a:prstGeom prst="rect">
            <a:avLst/>
          </a:prstGeom>
          <a:noFill/>
        </p:spPr>
        <p:txBody>
          <a:bodyPr wrap="square" rtlCol="0">
            <a:spAutoFit/>
          </a:bodyPr>
          <a:lstStyle/>
          <a:p>
            <a:r>
              <a:rPr lang="en-US" sz="2000" b="1" dirty="0" err="1">
                <a:solidFill>
                  <a:schemeClr val="tx1"/>
                </a:solidFill>
              </a:rPr>
              <a:t>Các</a:t>
            </a:r>
            <a:r>
              <a:rPr lang="en-US" sz="2000" b="1" dirty="0">
                <a:solidFill>
                  <a:schemeClr val="tx1"/>
                </a:solidFill>
              </a:rPr>
              <a:t> </a:t>
            </a:r>
            <a:r>
              <a:rPr lang="en-US" sz="2000" b="1" dirty="0" err="1">
                <a:solidFill>
                  <a:schemeClr val="tx1"/>
                </a:solidFill>
              </a:rPr>
              <a:t>bước</a:t>
            </a:r>
            <a:r>
              <a:rPr lang="en-US" sz="2000" b="1" dirty="0">
                <a:solidFill>
                  <a:schemeClr val="tx1"/>
                </a:solidFill>
              </a:rPr>
              <a:t> </a:t>
            </a:r>
            <a:r>
              <a:rPr lang="en-US" sz="2000" b="1" dirty="0" err="1">
                <a:solidFill>
                  <a:schemeClr val="tx1"/>
                </a:solidFill>
              </a:rPr>
              <a:t>chuyển</a:t>
            </a:r>
            <a:r>
              <a:rPr lang="en-US" sz="2000" b="1" dirty="0">
                <a:solidFill>
                  <a:schemeClr val="tx1"/>
                </a:solidFill>
              </a:rPr>
              <a:t> </a:t>
            </a:r>
            <a:r>
              <a:rPr lang="en-US" sz="2000" b="1" dirty="0" err="1">
                <a:solidFill>
                  <a:schemeClr val="tx1"/>
                </a:solidFill>
              </a:rPr>
              <a:t>đổi</a:t>
            </a:r>
            <a:r>
              <a:rPr lang="en-US" sz="2000" b="1" dirty="0">
                <a:solidFill>
                  <a:schemeClr val="tx1"/>
                </a:solidFill>
              </a:rPr>
              <a:t> </a:t>
            </a:r>
            <a:r>
              <a:rPr lang="en-US" sz="2000" b="1" dirty="0" err="1">
                <a:solidFill>
                  <a:schemeClr val="tx1"/>
                </a:solidFill>
              </a:rPr>
              <a:t>hình</a:t>
            </a:r>
            <a:r>
              <a:rPr lang="en-US" sz="2000" b="1" dirty="0">
                <a:solidFill>
                  <a:schemeClr val="tx1"/>
                </a:solidFill>
              </a:rPr>
              <a:t> </a:t>
            </a:r>
            <a:r>
              <a:rPr lang="en-US" sz="2000" b="1" dirty="0" err="1">
                <a:solidFill>
                  <a:schemeClr val="tx1"/>
                </a:solidFill>
              </a:rPr>
              <a:t>ảnh</a:t>
            </a:r>
            <a:r>
              <a:rPr lang="en-US" sz="2000" b="1" dirty="0">
                <a:solidFill>
                  <a:schemeClr val="tx1"/>
                </a:solidFill>
              </a:rPr>
              <a:t> sang </a:t>
            </a:r>
            <a:r>
              <a:rPr lang="en-US" sz="2000" b="1" dirty="0" err="1">
                <a:solidFill>
                  <a:schemeClr val="tx1"/>
                </a:solidFill>
              </a:rPr>
              <a:t>phác</a:t>
            </a:r>
            <a:r>
              <a:rPr lang="en-US" sz="2000" b="1" dirty="0">
                <a:solidFill>
                  <a:schemeClr val="tx1"/>
                </a:solidFill>
              </a:rPr>
              <a:t> </a:t>
            </a:r>
            <a:r>
              <a:rPr lang="en-US" sz="2000" b="1" dirty="0" err="1">
                <a:solidFill>
                  <a:schemeClr val="tx1"/>
                </a:solidFill>
              </a:rPr>
              <a:t>thảo</a:t>
            </a:r>
            <a:r>
              <a:rPr lang="en-US" sz="2000" b="1" dirty="0">
                <a:solidFill>
                  <a:schemeClr val="tx1"/>
                </a:solidFill>
              </a:rPr>
              <a:t> </a:t>
            </a:r>
            <a:r>
              <a:rPr lang="en-US" sz="2000" b="1" dirty="0" err="1">
                <a:solidFill>
                  <a:schemeClr val="tx1"/>
                </a:solidFill>
              </a:rPr>
              <a:t>bút</a:t>
            </a:r>
            <a:r>
              <a:rPr lang="en-US" sz="2000" b="1" dirty="0">
                <a:solidFill>
                  <a:schemeClr val="tx1"/>
                </a:solidFill>
              </a:rPr>
              <a:t> </a:t>
            </a:r>
            <a:r>
              <a:rPr lang="en-US" sz="2000" b="1" dirty="0" err="1">
                <a:solidFill>
                  <a:schemeClr val="tx1"/>
                </a:solidFill>
              </a:rPr>
              <a:t>chì</a:t>
            </a:r>
            <a:r>
              <a:rPr lang="en-US" sz="2000" b="1" dirty="0">
                <a:solidFill>
                  <a:schemeClr val="tx1"/>
                </a:solidFill>
              </a:rPr>
              <a:t> :</a:t>
            </a:r>
          </a:p>
        </p:txBody>
      </p:sp>
      <p:sp>
        <p:nvSpPr>
          <p:cNvPr id="4" name="Hộp Văn bản 3">
            <a:extLst>
              <a:ext uri="{FF2B5EF4-FFF2-40B4-BE49-F238E27FC236}">
                <a16:creationId xmlns:a16="http://schemas.microsoft.com/office/drawing/2014/main" id="{CAC85960-C346-4069-AD87-D86044200DE1}"/>
              </a:ext>
            </a:extLst>
          </p:cNvPr>
          <p:cNvSpPr txBox="1"/>
          <p:nvPr/>
        </p:nvSpPr>
        <p:spPr>
          <a:xfrm>
            <a:off x="677912" y="2109216"/>
            <a:ext cx="6320296" cy="1200329"/>
          </a:xfrm>
          <a:prstGeom prst="rect">
            <a:avLst/>
          </a:prstGeom>
          <a:noFill/>
        </p:spPr>
        <p:txBody>
          <a:bodyPr wrap="square" rtlCol="0">
            <a:spAutoFit/>
          </a:bodyPr>
          <a:lstStyle/>
          <a:p>
            <a:r>
              <a:rPr lang="en-US" sz="1800" dirty="0" err="1">
                <a:solidFill>
                  <a:schemeClr val="tx1"/>
                </a:solidFill>
              </a:rPr>
              <a:t>Bước</a:t>
            </a:r>
            <a:r>
              <a:rPr lang="en-US" sz="1800" dirty="0">
                <a:solidFill>
                  <a:schemeClr val="tx1"/>
                </a:solidFill>
              </a:rPr>
              <a:t> 1: </a:t>
            </a:r>
            <a:r>
              <a:rPr lang="en-US" sz="1800" dirty="0" err="1">
                <a:solidFill>
                  <a:schemeClr val="tx1"/>
                </a:solidFill>
              </a:rPr>
              <a:t>Chuyển</a:t>
            </a:r>
            <a:r>
              <a:rPr lang="en-US" sz="1800" dirty="0">
                <a:solidFill>
                  <a:schemeClr val="tx1"/>
                </a:solidFill>
              </a:rPr>
              <a:t> sang </a:t>
            </a:r>
            <a:r>
              <a:rPr lang="en-US" sz="1800" dirty="0" err="1">
                <a:solidFill>
                  <a:schemeClr val="tx1"/>
                </a:solidFill>
              </a:rPr>
              <a:t>hình</a:t>
            </a:r>
            <a:r>
              <a:rPr lang="en-US" sz="1800" dirty="0">
                <a:solidFill>
                  <a:schemeClr val="tx1"/>
                </a:solidFill>
              </a:rPr>
              <a:t> </a:t>
            </a:r>
            <a:r>
              <a:rPr lang="en-US" sz="1800" dirty="0" err="1">
                <a:solidFill>
                  <a:schemeClr val="tx1"/>
                </a:solidFill>
              </a:rPr>
              <a:t>ảnh</a:t>
            </a:r>
            <a:r>
              <a:rPr lang="en-US" sz="1800" dirty="0">
                <a:solidFill>
                  <a:schemeClr val="tx1"/>
                </a:solidFill>
              </a:rPr>
              <a:t> </a:t>
            </a:r>
            <a:r>
              <a:rPr lang="en-US" sz="1800" dirty="0" err="1">
                <a:solidFill>
                  <a:schemeClr val="tx1"/>
                </a:solidFill>
              </a:rPr>
              <a:t>màu</a:t>
            </a:r>
            <a:r>
              <a:rPr lang="en-US" sz="1800" dirty="0">
                <a:solidFill>
                  <a:schemeClr val="tx1"/>
                </a:solidFill>
              </a:rPr>
              <a:t> </a:t>
            </a:r>
            <a:r>
              <a:rPr lang="en-US" sz="1800" dirty="0" err="1">
                <a:solidFill>
                  <a:schemeClr val="tx1"/>
                </a:solidFill>
              </a:rPr>
              <a:t>xám</a:t>
            </a:r>
            <a:r>
              <a:rPr lang="en-US" sz="1800" dirty="0">
                <a:solidFill>
                  <a:schemeClr val="tx1"/>
                </a:solidFill>
              </a:rPr>
              <a:t> </a:t>
            </a:r>
          </a:p>
          <a:p>
            <a:r>
              <a:rPr lang="en-US" sz="1800" dirty="0" err="1">
                <a:solidFill>
                  <a:schemeClr val="tx1"/>
                </a:solidFill>
              </a:rPr>
              <a:t>Bước</a:t>
            </a:r>
            <a:r>
              <a:rPr lang="en-US" sz="1800" dirty="0">
                <a:solidFill>
                  <a:schemeClr val="tx1"/>
                </a:solidFill>
              </a:rPr>
              <a:t> 2: </a:t>
            </a:r>
            <a:r>
              <a:rPr lang="en-US" sz="1800" dirty="0" err="1">
                <a:solidFill>
                  <a:schemeClr val="tx1"/>
                </a:solidFill>
              </a:rPr>
              <a:t>Đảo</a:t>
            </a:r>
            <a:r>
              <a:rPr lang="en-US" sz="1800" dirty="0">
                <a:solidFill>
                  <a:schemeClr val="tx1"/>
                </a:solidFill>
              </a:rPr>
              <a:t> </a:t>
            </a:r>
            <a:r>
              <a:rPr lang="en-US" sz="1800" dirty="0" err="1">
                <a:solidFill>
                  <a:schemeClr val="tx1"/>
                </a:solidFill>
              </a:rPr>
              <a:t>ngược</a:t>
            </a:r>
            <a:r>
              <a:rPr lang="en-US" sz="1800" dirty="0">
                <a:solidFill>
                  <a:schemeClr val="tx1"/>
                </a:solidFill>
              </a:rPr>
              <a:t> </a:t>
            </a:r>
            <a:r>
              <a:rPr lang="en-US" sz="1800" dirty="0" err="1">
                <a:solidFill>
                  <a:schemeClr val="tx1"/>
                </a:solidFill>
              </a:rPr>
              <a:t>hình</a:t>
            </a:r>
            <a:r>
              <a:rPr lang="en-US" sz="1800" dirty="0">
                <a:solidFill>
                  <a:schemeClr val="tx1"/>
                </a:solidFill>
              </a:rPr>
              <a:t> </a:t>
            </a:r>
            <a:r>
              <a:rPr lang="en-US" sz="1800" dirty="0" err="1">
                <a:solidFill>
                  <a:schemeClr val="tx1"/>
                </a:solidFill>
              </a:rPr>
              <a:t>ảnh</a:t>
            </a:r>
            <a:endParaRPr lang="en-US" sz="1800" dirty="0">
              <a:solidFill>
                <a:schemeClr val="tx1"/>
              </a:solidFill>
            </a:endParaRPr>
          </a:p>
          <a:p>
            <a:r>
              <a:rPr lang="en-US" sz="1800" dirty="0" err="1">
                <a:solidFill>
                  <a:schemeClr val="tx1"/>
                </a:solidFill>
              </a:rPr>
              <a:t>Bước</a:t>
            </a:r>
            <a:r>
              <a:rPr lang="en-US" sz="1800" dirty="0">
                <a:solidFill>
                  <a:schemeClr val="tx1"/>
                </a:solidFill>
              </a:rPr>
              <a:t> 3: </a:t>
            </a:r>
            <a:r>
              <a:rPr lang="en-US" sz="1800" dirty="0" err="1">
                <a:solidFill>
                  <a:schemeClr val="tx1"/>
                </a:solidFill>
              </a:rPr>
              <a:t>Làm</a:t>
            </a:r>
            <a:r>
              <a:rPr lang="en-US" sz="1800" dirty="0">
                <a:solidFill>
                  <a:schemeClr val="tx1"/>
                </a:solidFill>
              </a:rPr>
              <a:t> </a:t>
            </a:r>
            <a:r>
              <a:rPr lang="en-US" sz="1800" dirty="0" err="1">
                <a:solidFill>
                  <a:schemeClr val="tx1"/>
                </a:solidFill>
              </a:rPr>
              <a:t>mờ</a:t>
            </a:r>
            <a:r>
              <a:rPr lang="en-US" sz="1800" dirty="0">
                <a:solidFill>
                  <a:schemeClr val="tx1"/>
                </a:solidFill>
              </a:rPr>
              <a:t> </a:t>
            </a:r>
            <a:r>
              <a:rPr lang="en-US" sz="1800" dirty="0" err="1">
                <a:solidFill>
                  <a:schemeClr val="tx1"/>
                </a:solidFill>
              </a:rPr>
              <a:t>hình</a:t>
            </a:r>
            <a:r>
              <a:rPr lang="en-US" sz="1800" dirty="0">
                <a:solidFill>
                  <a:schemeClr val="tx1"/>
                </a:solidFill>
              </a:rPr>
              <a:t> </a:t>
            </a:r>
            <a:r>
              <a:rPr lang="en-US" sz="1800" dirty="0" err="1">
                <a:solidFill>
                  <a:schemeClr val="tx1"/>
                </a:solidFill>
              </a:rPr>
              <a:t>ảnh</a:t>
            </a:r>
            <a:endParaRPr lang="en-US" sz="1800" dirty="0">
              <a:solidFill>
                <a:schemeClr val="tx1"/>
              </a:solidFill>
            </a:endParaRPr>
          </a:p>
          <a:p>
            <a:r>
              <a:rPr lang="en-US" sz="1800" dirty="0" err="1">
                <a:solidFill>
                  <a:schemeClr val="tx1"/>
                </a:solidFill>
              </a:rPr>
              <a:t>Bước</a:t>
            </a:r>
            <a:r>
              <a:rPr lang="en-US" sz="1800" dirty="0">
                <a:solidFill>
                  <a:schemeClr val="tx1"/>
                </a:solidFill>
              </a:rPr>
              <a:t> 4:  Dodge </a:t>
            </a:r>
            <a:r>
              <a:rPr lang="en-US" sz="1800" dirty="0" err="1">
                <a:solidFill>
                  <a:schemeClr val="tx1"/>
                </a:solidFill>
              </a:rPr>
              <a:t>pha</a:t>
            </a:r>
            <a:r>
              <a:rPr lang="en-US" sz="1800" dirty="0">
                <a:solidFill>
                  <a:schemeClr val="tx1"/>
                </a:solidFill>
              </a:rPr>
              <a:t> </a:t>
            </a:r>
            <a:r>
              <a:rPr lang="en-US" sz="1800" dirty="0" err="1">
                <a:solidFill>
                  <a:schemeClr val="tx1"/>
                </a:solidFill>
              </a:rPr>
              <a:t>trộn</a:t>
            </a:r>
            <a:r>
              <a:rPr lang="en-US" sz="1800" dirty="0">
                <a:solidFill>
                  <a:schemeClr val="tx1"/>
                </a:solidFill>
              </a:rPr>
              <a:t> </a:t>
            </a:r>
            <a:r>
              <a:rPr lang="en-US" sz="1800" dirty="0" err="1">
                <a:solidFill>
                  <a:schemeClr val="tx1"/>
                </a:solidFill>
              </a:rPr>
              <a:t>hình</a:t>
            </a:r>
            <a:r>
              <a:rPr lang="en-US" sz="1800" dirty="0">
                <a:solidFill>
                  <a:schemeClr val="tx1"/>
                </a:solidFill>
              </a:rPr>
              <a:t> </a:t>
            </a:r>
            <a:r>
              <a:rPr lang="en-US" sz="1800" dirty="0" err="1">
                <a:solidFill>
                  <a:schemeClr val="tx1"/>
                </a:solidFill>
              </a:rPr>
              <a:t>ảnh</a:t>
            </a:r>
            <a:r>
              <a:rPr lang="en-US" sz="1800" dirty="0">
                <a:solidFill>
                  <a:schemeClr val="tx1"/>
                </a:solidFill>
              </a:rPr>
              <a:t> </a:t>
            </a:r>
            <a:r>
              <a:rPr lang="en-US" sz="1800" dirty="0" err="1">
                <a:solidFill>
                  <a:schemeClr val="tx1"/>
                </a:solidFill>
              </a:rPr>
              <a:t>bị</a:t>
            </a:r>
            <a:r>
              <a:rPr lang="en-US" sz="1800" dirty="0">
                <a:solidFill>
                  <a:schemeClr val="tx1"/>
                </a:solidFill>
              </a:rPr>
              <a:t> </a:t>
            </a:r>
            <a:r>
              <a:rPr lang="en-US" sz="1800" dirty="0" err="1">
                <a:solidFill>
                  <a:schemeClr val="tx1"/>
                </a:solidFill>
              </a:rPr>
              <a:t>mờ</a:t>
            </a:r>
            <a:r>
              <a:rPr lang="en-US" sz="1800" dirty="0">
                <a:solidFill>
                  <a:schemeClr val="tx1"/>
                </a:solidFill>
              </a:rPr>
              <a:t> </a:t>
            </a:r>
            <a:r>
              <a:rPr lang="en-US" sz="1800" dirty="0" err="1">
                <a:solidFill>
                  <a:schemeClr val="tx1"/>
                </a:solidFill>
              </a:rPr>
              <a:t>và</a:t>
            </a:r>
            <a:r>
              <a:rPr lang="en-US" sz="1800" dirty="0">
                <a:solidFill>
                  <a:schemeClr val="tx1"/>
                </a:solidFill>
              </a:rPr>
              <a:t> thang </a:t>
            </a:r>
            <a:r>
              <a:rPr lang="en-US" sz="1800" dirty="0" err="1">
                <a:solidFill>
                  <a:schemeClr val="tx1"/>
                </a:solidFill>
              </a:rPr>
              <a:t>độ</a:t>
            </a:r>
            <a:r>
              <a:rPr lang="en-US" sz="1800" dirty="0">
                <a:solidFill>
                  <a:schemeClr val="tx1"/>
                </a:solidFill>
              </a:rPr>
              <a:t> </a:t>
            </a:r>
            <a:r>
              <a:rPr lang="en-US" sz="1800" dirty="0" err="1">
                <a:solidFill>
                  <a:schemeClr val="tx1"/>
                </a:solidFill>
              </a:rPr>
              <a:t>xám</a:t>
            </a:r>
            <a:endParaRPr lang="en-US" sz="1800" dirty="0">
              <a:solidFill>
                <a:schemeClr val="tx1"/>
              </a:solidFill>
            </a:endParaRPr>
          </a:p>
        </p:txBody>
      </p:sp>
    </p:spTree>
    <p:extLst>
      <p:ext uri="{BB962C8B-B14F-4D97-AF65-F5344CB8AC3E}">
        <p14:creationId xmlns:p14="http://schemas.microsoft.com/office/powerpoint/2010/main" val="82261780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39"/>
          <p:cNvSpPr txBox="1">
            <a:spLocks noGrp="1"/>
          </p:cNvSpPr>
          <p:nvPr>
            <p:ph type="title"/>
          </p:nvPr>
        </p:nvSpPr>
        <p:spPr>
          <a:xfrm>
            <a:off x="513225" y="177033"/>
            <a:ext cx="7717500" cy="539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VN" sz="2800" dirty="0" err="1">
                <a:latin typeface="+mn-lt"/>
              </a:rPr>
              <a:t>Photo</a:t>
            </a:r>
            <a:r>
              <a:rPr lang="vi-VN" sz="2800" dirty="0">
                <a:latin typeface="+mn-lt"/>
              </a:rPr>
              <a:t> </a:t>
            </a:r>
            <a:r>
              <a:rPr lang="vi-VN" sz="2800" dirty="0" err="1">
                <a:latin typeface="+mn-lt"/>
              </a:rPr>
              <a:t>sketching</a:t>
            </a:r>
            <a:endParaRPr lang="en-US" sz="2800" dirty="0">
              <a:latin typeface="+mn-lt"/>
            </a:endParaRPr>
          </a:p>
        </p:txBody>
      </p:sp>
      <p:sp>
        <p:nvSpPr>
          <p:cNvPr id="404" name="Google Shape;404;p39"/>
          <p:cNvSpPr/>
          <p:nvPr/>
        </p:nvSpPr>
        <p:spPr>
          <a:xfrm rot="5400000">
            <a:off x="1731956" y="-201737"/>
            <a:ext cx="43200" cy="198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Hộp Văn bản 1">
            <a:extLst>
              <a:ext uri="{FF2B5EF4-FFF2-40B4-BE49-F238E27FC236}">
                <a16:creationId xmlns:a16="http://schemas.microsoft.com/office/drawing/2014/main" id="{4F02C927-EFC1-4DD7-97A4-DB54423EBE97}"/>
              </a:ext>
            </a:extLst>
          </p:cNvPr>
          <p:cNvSpPr txBox="1"/>
          <p:nvPr/>
        </p:nvSpPr>
        <p:spPr>
          <a:xfrm>
            <a:off x="176135" y="850421"/>
            <a:ext cx="6960471" cy="369332"/>
          </a:xfrm>
          <a:prstGeom prst="rect">
            <a:avLst/>
          </a:prstGeom>
          <a:noFill/>
        </p:spPr>
        <p:txBody>
          <a:bodyPr wrap="square" rtlCol="0">
            <a:spAutoFit/>
          </a:bodyPr>
          <a:lstStyle/>
          <a:p>
            <a:r>
              <a:rPr lang="en-US" sz="1800" b="1" dirty="0" err="1">
                <a:solidFill>
                  <a:schemeClr val="tx2">
                    <a:lumMod val="75000"/>
                  </a:schemeClr>
                </a:solidFill>
              </a:rPr>
              <a:t>Bước</a:t>
            </a:r>
            <a:r>
              <a:rPr lang="en-US" sz="1800" b="1" dirty="0">
                <a:solidFill>
                  <a:schemeClr val="tx2">
                    <a:lumMod val="75000"/>
                  </a:schemeClr>
                </a:solidFill>
              </a:rPr>
              <a:t> 1: </a:t>
            </a:r>
            <a:r>
              <a:rPr lang="en-US" sz="1800" b="1" dirty="0" err="1">
                <a:solidFill>
                  <a:schemeClr val="tx2">
                    <a:lumMod val="75000"/>
                  </a:schemeClr>
                </a:solidFill>
              </a:rPr>
              <a:t>Chuyển</a:t>
            </a:r>
            <a:r>
              <a:rPr lang="en-US" sz="1800" b="1" dirty="0">
                <a:solidFill>
                  <a:schemeClr val="tx2">
                    <a:lumMod val="75000"/>
                  </a:schemeClr>
                </a:solidFill>
              </a:rPr>
              <a:t> sang </a:t>
            </a:r>
            <a:r>
              <a:rPr lang="en-US" sz="1800" b="1" dirty="0" err="1">
                <a:solidFill>
                  <a:schemeClr val="tx2">
                    <a:lumMod val="75000"/>
                  </a:schemeClr>
                </a:solidFill>
              </a:rPr>
              <a:t>hình</a:t>
            </a:r>
            <a:r>
              <a:rPr lang="en-US" sz="1800" b="1" dirty="0">
                <a:solidFill>
                  <a:schemeClr val="tx2">
                    <a:lumMod val="75000"/>
                  </a:schemeClr>
                </a:solidFill>
              </a:rPr>
              <a:t> </a:t>
            </a:r>
            <a:r>
              <a:rPr lang="en-US" sz="1800" b="1" dirty="0" err="1">
                <a:solidFill>
                  <a:schemeClr val="tx2">
                    <a:lumMod val="75000"/>
                  </a:schemeClr>
                </a:solidFill>
              </a:rPr>
              <a:t>ảnh</a:t>
            </a:r>
            <a:r>
              <a:rPr lang="en-US" sz="1800" b="1" dirty="0">
                <a:solidFill>
                  <a:schemeClr val="tx2">
                    <a:lumMod val="75000"/>
                  </a:schemeClr>
                </a:solidFill>
              </a:rPr>
              <a:t> </a:t>
            </a:r>
            <a:r>
              <a:rPr lang="en-US" sz="1800" b="1" dirty="0" err="1">
                <a:solidFill>
                  <a:schemeClr val="tx2">
                    <a:lumMod val="75000"/>
                  </a:schemeClr>
                </a:solidFill>
              </a:rPr>
              <a:t>màu</a:t>
            </a:r>
            <a:r>
              <a:rPr lang="en-US" sz="1800" b="1" dirty="0">
                <a:solidFill>
                  <a:schemeClr val="tx2">
                    <a:lumMod val="75000"/>
                  </a:schemeClr>
                </a:solidFill>
              </a:rPr>
              <a:t> </a:t>
            </a:r>
            <a:r>
              <a:rPr lang="en-US" sz="1800" b="1" dirty="0" err="1">
                <a:solidFill>
                  <a:schemeClr val="tx2">
                    <a:lumMod val="75000"/>
                  </a:schemeClr>
                </a:solidFill>
              </a:rPr>
              <a:t>xám</a:t>
            </a:r>
            <a:r>
              <a:rPr lang="en-US" sz="1800" b="1" dirty="0">
                <a:solidFill>
                  <a:schemeClr val="tx2">
                    <a:lumMod val="75000"/>
                  </a:schemeClr>
                </a:solidFill>
              </a:rPr>
              <a:t> </a:t>
            </a:r>
          </a:p>
        </p:txBody>
      </p:sp>
      <p:sp>
        <p:nvSpPr>
          <p:cNvPr id="6" name="Hộp Văn bản 5">
            <a:extLst>
              <a:ext uri="{FF2B5EF4-FFF2-40B4-BE49-F238E27FC236}">
                <a16:creationId xmlns:a16="http://schemas.microsoft.com/office/drawing/2014/main" id="{EA5D1D46-7DFE-4EBA-A935-05C3A628D2CA}"/>
              </a:ext>
            </a:extLst>
          </p:cNvPr>
          <p:cNvSpPr txBox="1"/>
          <p:nvPr/>
        </p:nvSpPr>
        <p:spPr>
          <a:xfrm>
            <a:off x="169647" y="2933528"/>
            <a:ext cx="6320296" cy="369332"/>
          </a:xfrm>
          <a:prstGeom prst="rect">
            <a:avLst/>
          </a:prstGeom>
          <a:noFill/>
        </p:spPr>
        <p:txBody>
          <a:bodyPr wrap="square" rtlCol="0">
            <a:spAutoFit/>
          </a:bodyPr>
          <a:lstStyle/>
          <a:p>
            <a:r>
              <a:rPr lang="en-US" sz="1800" b="1" dirty="0" err="1">
                <a:solidFill>
                  <a:schemeClr val="tx2">
                    <a:lumMod val="75000"/>
                  </a:schemeClr>
                </a:solidFill>
              </a:rPr>
              <a:t>Bước</a:t>
            </a:r>
            <a:r>
              <a:rPr lang="en-US" sz="1800" b="1" dirty="0">
                <a:solidFill>
                  <a:schemeClr val="tx2">
                    <a:lumMod val="75000"/>
                  </a:schemeClr>
                </a:solidFill>
              </a:rPr>
              <a:t> 2: </a:t>
            </a:r>
            <a:r>
              <a:rPr lang="en-US" sz="1800" b="1" dirty="0" err="1">
                <a:solidFill>
                  <a:schemeClr val="tx2">
                    <a:lumMod val="75000"/>
                  </a:schemeClr>
                </a:solidFill>
              </a:rPr>
              <a:t>Đảo</a:t>
            </a:r>
            <a:r>
              <a:rPr lang="en-US" sz="1800" b="1" dirty="0">
                <a:solidFill>
                  <a:schemeClr val="tx2">
                    <a:lumMod val="75000"/>
                  </a:schemeClr>
                </a:solidFill>
              </a:rPr>
              <a:t> </a:t>
            </a:r>
            <a:r>
              <a:rPr lang="en-US" sz="1800" b="1" dirty="0" err="1">
                <a:solidFill>
                  <a:schemeClr val="tx2">
                    <a:lumMod val="75000"/>
                  </a:schemeClr>
                </a:solidFill>
              </a:rPr>
              <a:t>ngược</a:t>
            </a:r>
            <a:r>
              <a:rPr lang="en-US" sz="1800" b="1" dirty="0">
                <a:solidFill>
                  <a:schemeClr val="tx2">
                    <a:lumMod val="75000"/>
                  </a:schemeClr>
                </a:solidFill>
              </a:rPr>
              <a:t> </a:t>
            </a:r>
            <a:r>
              <a:rPr lang="en-US" sz="1800" b="1" dirty="0" err="1">
                <a:solidFill>
                  <a:schemeClr val="tx2">
                    <a:lumMod val="75000"/>
                  </a:schemeClr>
                </a:solidFill>
              </a:rPr>
              <a:t>hình</a:t>
            </a:r>
            <a:r>
              <a:rPr lang="en-US" sz="1800" b="1" dirty="0">
                <a:solidFill>
                  <a:schemeClr val="tx2">
                    <a:lumMod val="75000"/>
                  </a:schemeClr>
                </a:solidFill>
              </a:rPr>
              <a:t> </a:t>
            </a:r>
            <a:r>
              <a:rPr lang="en-US" sz="1800" b="1" dirty="0" err="1">
                <a:solidFill>
                  <a:schemeClr val="tx2">
                    <a:lumMod val="75000"/>
                  </a:schemeClr>
                </a:solidFill>
              </a:rPr>
              <a:t>ảnh</a:t>
            </a:r>
            <a:r>
              <a:rPr lang="en-US" sz="1800" b="1" dirty="0">
                <a:solidFill>
                  <a:schemeClr val="tx2">
                    <a:lumMod val="75000"/>
                  </a:schemeClr>
                </a:solidFill>
              </a:rPr>
              <a:t>( Invert image)</a:t>
            </a:r>
          </a:p>
        </p:txBody>
      </p:sp>
      <p:sp>
        <p:nvSpPr>
          <p:cNvPr id="3" name="Hộp Văn bản 2">
            <a:extLst>
              <a:ext uri="{FF2B5EF4-FFF2-40B4-BE49-F238E27FC236}">
                <a16:creationId xmlns:a16="http://schemas.microsoft.com/office/drawing/2014/main" id="{DA7630A7-BCA1-44F9-9D08-3178124AD5C8}"/>
              </a:ext>
            </a:extLst>
          </p:cNvPr>
          <p:cNvSpPr txBox="1"/>
          <p:nvPr/>
        </p:nvSpPr>
        <p:spPr>
          <a:xfrm>
            <a:off x="236714" y="2284320"/>
            <a:ext cx="5676178" cy="523220"/>
          </a:xfrm>
          <a:prstGeom prst="rect">
            <a:avLst/>
          </a:prstGeom>
          <a:noFill/>
        </p:spPr>
        <p:txBody>
          <a:bodyPr wrap="square" rtlCol="0">
            <a:spAutoFit/>
          </a:bodyPr>
          <a:lstStyle/>
          <a:p>
            <a:r>
              <a:rPr lang="en-US" dirty="0" err="1">
                <a:solidFill>
                  <a:schemeClr val="tx1"/>
                </a:solidFill>
              </a:rPr>
              <a:t>Bạn</a:t>
            </a:r>
            <a:r>
              <a:rPr lang="en-US" dirty="0">
                <a:solidFill>
                  <a:schemeClr val="tx1"/>
                </a:solidFill>
              </a:rPr>
              <a:t> </a:t>
            </a:r>
            <a:r>
              <a:rPr lang="en-US" dirty="0" err="1">
                <a:solidFill>
                  <a:schemeClr val="tx1"/>
                </a:solidFill>
              </a:rPr>
              <a:t>có</a:t>
            </a:r>
            <a:r>
              <a:rPr lang="en-US" dirty="0">
                <a:solidFill>
                  <a:schemeClr val="tx1"/>
                </a:solidFill>
              </a:rPr>
              <a:t> </a:t>
            </a:r>
            <a:r>
              <a:rPr lang="en-US" dirty="0" err="1">
                <a:solidFill>
                  <a:schemeClr val="tx1"/>
                </a:solidFill>
              </a:rPr>
              <a:t>thể</a:t>
            </a:r>
            <a:r>
              <a:rPr lang="en-US" dirty="0">
                <a:solidFill>
                  <a:schemeClr val="tx1"/>
                </a:solidFill>
              </a:rPr>
              <a:t> </a:t>
            </a:r>
            <a:r>
              <a:rPr lang="en-US" dirty="0" err="1">
                <a:solidFill>
                  <a:schemeClr val="tx1"/>
                </a:solidFill>
              </a:rPr>
              <a:t>tìm</a:t>
            </a:r>
            <a:r>
              <a:rPr lang="en-US" dirty="0">
                <a:solidFill>
                  <a:schemeClr val="tx1"/>
                </a:solidFill>
              </a:rPr>
              <a:t> </a:t>
            </a:r>
            <a:r>
              <a:rPr lang="en-US" dirty="0" err="1">
                <a:solidFill>
                  <a:schemeClr val="tx1"/>
                </a:solidFill>
              </a:rPr>
              <a:t>hiểu</a:t>
            </a:r>
            <a:r>
              <a:rPr lang="en-US" dirty="0">
                <a:solidFill>
                  <a:schemeClr val="tx1"/>
                </a:solidFill>
              </a:rPr>
              <a:t> </a:t>
            </a:r>
            <a:r>
              <a:rPr lang="en-US" dirty="0" err="1">
                <a:solidFill>
                  <a:schemeClr val="tx1"/>
                </a:solidFill>
              </a:rPr>
              <a:t>công</a:t>
            </a:r>
            <a:r>
              <a:rPr lang="en-US" dirty="0">
                <a:solidFill>
                  <a:schemeClr val="tx1"/>
                </a:solidFill>
              </a:rPr>
              <a:t> </a:t>
            </a:r>
            <a:r>
              <a:rPr lang="en-US" dirty="0" err="1">
                <a:solidFill>
                  <a:schemeClr val="tx1"/>
                </a:solidFill>
              </a:rPr>
              <a:t>thức</a:t>
            </a:r>
            <a:r>
              <a:rPr lang="en-US" dirty="0">
                <a:solidFill>
                  <a:schemeClr val="tx1"/>
                </a:solidFill>
              </a:rPr>
              <a:t> </a:t>
            </a:r>
            <a:r>
              <a:rPr lang="en-US" dirty="0" err="1">
                <a:solidFill>
                  <a:schemeClr val="tx1"/>
                </a:solidFill>
              </a:rPr>
              <a:t>này</a:t>
            </a:r>
            <a:r>
              <a:rPr lang="en-US" dirty="0">
                <a:solidFill>
                  <a:schemeClr val="tx1"/>
                </a:solidFill>
              </a:rPr>
              <a:t> </a:t>
            </a:r>
            <a:r>
              <a:rPr lang="en-US" dirty="0" err="1">
                <a:solidFill>
                  <a:schemeClr val="tx1"/>
                </a:solidFill>
              </a:rPr>
              <a:t>hoạt</a:t>
            </a:r>
            <a:r>
              <a:rPr lang="en-US" dirty="0">
                <a:solidFill>
                  <a:schemeClr val="tx1"/>
                </a:solidFill>
              </a:rPr>
              <a:t> </a:t>
            </a:r>
            <a:r>
              <a:rPr lang="en-US" dirty="0" err="1">
                <a:solidFill>
                  <a:schemeClr val="tx1"/>
                </a:solidFill>
              </a:rPr>
              <a:t>động</a:t>
            </a:r>
            <a:r>
              <a:rPr lang="en-US" dirty="0">
                <a:solidFill>
                  <a:schemeClr val="tx1"/>
                </a:solidFill>
              </a:rPr>
              <a:t> </a:t>
            </a:r>
            <a:r>
              <a:rPr lang="en-US" dirty="0" err="1">
                <a:solidFill>
                  <a:schemeClr val="tx1"/>
                </a:solidFill>
              </a:rPr>
              <a:t>ngay</a:t>
            </a:r>
            <a:r>
              <a:rPr lang="en-US" dirty="0">
                <a:solidFill>
                  <a:schemeClr val="tx1"/>
                </a:solidFill>
              </a:rPr>
              <a:t> </a:t>
            </a:r>
            <a:r>
              <a:rPr lang="en-US" dirty="0" err="1">
                <a:solidFill>
                  <a:schemeClr val="tx1"/>
                </a:solidFill>
              </a:rPr>
              <a:t>tại</a:t>
            </a:r>
            <a:r>
              <a:rPr lang="en-US" dirty="0">
                <a:solidFill>
                  <a:schemeClr val="tx1"/>
                </a:solidFill>
              </a:rPr>
              <a:t> </a:t>
            </a:r>
            <a:r>
              <a:rPr lang="en-US" dirty="0" err="1">
                <a:solidFill>
                  <a:schemeClr val="tx1"/>
                </a:solidFill>
              </a:rPr>
              <a:t>đây</a:t>
            </a:r>
            <a:r>
              <a:rPr lang="en-US" dirty="0">
                <a:solidFill>
                  <a:schemeClr val="tx1"/>
                </a:solidFill>
              </a:rPr>
              <a:t>:</a:t>
            </a:r>
          </a:p>
          <a:p>
            <a:r>
              <a:rPr lang="en-US" dirty="0">
                <a:solidFill>
                  <a:schemeClr val="tx1"/>
                </a:solidFill>
              </a:rPr>
              <a:t>https://www.w3.org/Graphics/Color/sRGB</a:t>
            </a:r>
          </a:p>
        </p:txBody>
      </p:sp>
      <p:sp>
        <p:nvSpPr>
          <p:cNvPr id="12" name="Hộp Văn bản 11">
            <a:extLst>
              <a:ext uri="{FF2B5EF4-FFF2-40B4-BE49-F238E27FC236}">
                <a16:creationId xmlns:a16="http://schemas.microsoft.com/office/drawing/2014/main" id="{1B4A39B7-FFE2-4CE7-BB35-4FF3CEDBF028}"/>
              </a:ext>
            </a:extLst>
          </p:cNvPr>
          <p:cNvSpPr txBox="1"/>
          <p:nvPr/>
        </p:nvSpPr>
        <p:spPr>
          <a:xfrm>
            <a:off x="931670" y="1177677"/>
            <a:ext cx="5138928" cy="307777"/>
          </a:xfrm>
          <a:prstGeom prst="rect">
            <a:avLst/>
          </a:prstGeom>
          <a:noFill/>
        </p:spPr>
        <p:txBody>
          <a:bodyPr wrap="square">
            <a:spAutoFit/>
          </a:bodyPr>
          <a:lstStyle/>
          <a:p>
            <a:r>
              <a:rPr lang="en-US" dirty="0">
                <a:solidFill>
                  <a:schemeClr val="tx1"/>
                </a:solidFill>
              </a:rPr>
              <a:t>Mask=[0.2989, 0.5870, 0.1140]</a:t>
            </a:r>
          </a:p>
        </p:txBody>
      </p:sp>
      <p:sp>
        <p:nvSpPr>
          <p:cNvPr id="19" name="Hộp Văn bản 18">
            <a:extLst>
              <a:ext uri="{FF2B5EF4-FFF2-40B4-BE49-F238E27FC236}">
                <a16:creationId xmlns:a16="http://schemas.microsoft.com/office/drawing/2014/main" id="{2C7B735E-7EE6-4CC3-9C65-24F8F8F8B3CC}"/>
              </a:ext>
            </a:extLst>
          </p:cNvPr>
          <p:cNvSpPr txBox="1"/>
          <p:nvPr/>
        </p:nvSpPr>
        <p:spPr>
          <a:xfrm>
            <a:off x="364987" y="3502775"/>
            <a:ext cx="4006988" cy="738664"/>
          </a:xfrm>
          <a:prstGeom prst="rect">
            <a:avLst/>
          </a:prstGeom>
          <a:noFill/>
        </p:spPr>
        <p:txBody>
          <a:bodyPr wrap="square">
            <a:spAutoFit/>
          </a:bodyPr>
          <a:lstStyle/>
          <a:p>
            <a:r>
              <a:rPr lang="vi-VN" dirty="0" err="1">
                <a:solidFill>
                  <a:schemeClr val="tx1"/>
                </a:solidFill>
              </a:rPr>
              <a:t>Chúng</a:t>
            </a:r>
            <a:r>
              <a:rPr lang="vi-VN" dirty="0">
                <a:solidFill>
                  <a:schemeClr val="tx1"/>
                </a:solidFill>
              </a:rPr>
              <a:t> tôi </a:t>
            </a:r>
            <a:r>
              <a:rPr lang="vi-VN" dirty="0" err="1">
                <a:solidFill>
                  <a:schemeClr val="tx1"/>
                </a:solidFill>
              </a:rPr>
              <a:t>có</a:t>
            </a:r>
            <a:r>
              <a:rPr lang="vi-VN" dirty="0">
                <a:solidFill>
                  <a:schemeClr val="tx1"/>
                </a:solidFill>
              </a:rPr>
              <a:t> </a:t>
            </a:r>
            <a:r>
              <a:rPr lang="vi-VN" dirty="0" err="1">
                <a:solidFill>
                  <a:schemeClr val="tx1"/>
                </a:solidFill>
              </a:rPr>
              <a:t>thể</a:t>
            </a:r>
            <a:r>
              <a:rPr lang="vi-VN" dirty="0">
                <a:solidFill>
                  <a:schemeClr val="tx1"/>
                </a:solidFill>
              </a:rPr>
              <a:t> </a:t>
            </a:r>
            <a:r>
              <a:rPr lang="vi-VN" dirty="0" err="1">
                <a:solidFill>
                  <a:schemeClr val="tx1"/>
                </a:solidFill>
              </a:rPr>
              <a:t>đảo</a:t>
            </a:r>
            <a:r>
              <a:rPr lang="vi-VN" dirty="0">
                <a:solidFill>
                  <a:schemeClr val="tx1"/>
                </a:solidFill>
              </a:rPr>
              <a:t> </a:t>
            </a:r>
            <a:r>
              <a:rPr lang="vi-VN" dirty="0" err="1">
                <a:solidFill>
                  <a:schemeClr val="tx1"/>
                </a:solidFill>
              </a:rPr>
              <a:t>ngược</a:t>
            </a:r>
            <a:r>
              <a:rPr lang="vi-VN" dirty="0">
                <a:solidFill>
                  <a:schemeClr val="tx1"/>
                </a:solidFill>
              </a:rPr>
              <a:t> </a:t>
            </a:r>
            <a:r>
              <a:rPr lang="vi-VN" dirty="0" err="1">
                <a:solidFill>
                  <a:schemeClr val="tx1"/>
                </a:solidFill>
              </a:rPr>
              <a:t>hình</a:t>
            </a:r>
            <a:r>
              <a:rPr lang="vi-VN" dirty="0">
                <a:solidFill>
                  <a:schemeClr val="tx1"/>
                </a:solidFill>
              </a:rPr>
              <a:t> </a:t>
            </a:r>
            <a:r>
              <a:rPr lang="vi-VN" dirty="0" err="1">
                <a:solidFill>
                  <a:schemeClr val="tx1"/>
                </a:solidFill>
              </a:rPr>
              <a:t>ảnh</a:t>
            </a:r>
            <a:r>
              <a:rPr lang="vi-VN" dirty="0">
                <a:solidFill>
                  <a:schemeClr val="tx1"/>
                </a:solidFill>
              </a:rPr>
              <a:t> đơn </a:t>
            </a:r>
            <a:r>
              <a:rPr lang="vi-VN" dirty="0" err="1">
                <a:solidFill>
                  <a:schemeClr val="tx1"/>
                </a:solidFill>
              </a:rPr>
              <a:t>giản</a:t>
            </a:r>
            <a:r>
              <a:rPr lang="vi-VN" dirty="0">
                <a:solidFill>
                  <a:schemeClr val="tx1"/>
                </a:solidFill>
              </a:rPr>
              <a:t> </a:t>
            </a:r>
            <a:r>
              <a:rPr lang="vi-VN" dirty="0" err="1">
                <a:solidFill>
                  <a:schemeClr val="tx1"/>
                </a:solidFill>
              </a:rPr>
              <a:t>bằng</a:t>
            </a:r>
            <a:r>
              <a:rPr lang="vi-VN" dirty="0">
                <a:solidFill>
                  <a:schemeClr val="tx1"/>
                </a:solidFill>
              </a:rPr>
              <a:t> </a:t>
            </a:r>
            <a:r>
              <a:rPr lang="vi-VN" dirty="0" err="1">
                <a:solidFill>
                  <a:schemeClr val="tx1"/>
                </a:solidFill>
              </a:rPr>
              <a:t>cách</a:t>
            </a:r>
            <a:r>
              <a:rPr lang="vi-VN" dirty="0">
                <a:solidFill>
                  <a:schemeClr val="tx1"/>
                </a:solidFill>
              </a:rPr>
              <a:t> </a:t>
            </a:r>
            <a:r>
              <a:rPr lang="vi-VN" dirty="0" err="1">
                <a:solidFill>
                  <a:schemeClr val="tx1"/>
                </a:solidFill>
              </a:rPr>
              <a:t>trừ</a:t>
            </a:r>
            <a:r>
              <a:rPr lang="vi-VN" dirty="0">
                <a:solidFill>
                  <a:schemeClr val="tx1"/>
                </a:solidFill>
              </a:rPr>
              <a:t> đi 255, </a:t>
            </a:r>
            <a:r>
              <a:rPr lang="vi-VN" dirty="0" err="1">
                <a:solidFill>
                  <a:schemeClr val="tx1"/>
                </a:solidFill>
              </a:rPr>
              <a:t>vì</a:t>
            </a:r>
            <a:r>
              <a:rPr lang="vi-VN" dirty="0">
                <a:solidFill>
                  <a:schemeClr val="tx1"/>
                </a:solidFill>
              </a:rPr>
              <a:t> </a:t>
            </a:r>
            <a:r>
              <a:rPr lang="vi-VN" dirty="0" err="1">
                <a:solidFill>
                  <a:schemeClr val="tx1"/>
                </a:solidFill>
              </a:rPr>
              <a:t>hình</a:t>
            </a:r>
            <a:r>
              <a:rPr lang="vi-VN" dirty="0">
                <a:solidFill>
                  <a:schemeClr val="tx1"/>
                </a:solidFill>
              </a:rPr>
              <a:t> </a:t>
            </a:r>
            <a:r>
              <a:rPr lang="vi-VN" dirty="0" err="1">
                <a:solidFill>
                  <a:schemeClr val="tx1"/>
                </a:solidFill>
              </a:rPr>
              <a:t>ảnh</a:t>
            </a:r>
            <a:r>
              <a:rPr lang="vi-VN" dirty="0">
                <a:solidFill>
                  <a:schemeClr val="tx1"/>
                </a:solidFill>
              </a:rPr>
              <a:t> thang </a:t>
            </a:r>
            <a:r>
              <a:rPr lang="vi-VN" dirty="0" err="1">
                <a:solidFill>
                  <a:schemeClr val="tx1"/>
                </a:solidFill>
              </a:rPr>
              <a:t>độ</a:t>
            </a:r>
            <a:r>
              <a:rPr lang="vi-VN" dirty="0">
                <a:solidFill>
                  <a:schemeClr val="tx1"/>
                </a:solidFill>
              </a:rPr>
              <a:t> </a:t>
            </a:r>
            <a:r>
              <a:rPr lang="vi-VN" dirty="0" err="1">
                <a:solidFill>
                  <a:schemeClr val="tx1"/>
                </a:solidFill>
              </a:rPr>
              <a:t>xám</a:t>
            </a:r>
            <a:r>
              <a:rPr lang="vi-VN" dirty="0">
                <a:solidFill>
                  <a:schemeClr val="tx1"/>
                </a:solidFill>
              </a:rPr>
              <a:t> </a:t>
            </a:r>
            <a:r>
              <a:rPr lang="vi-VN" dirty="0" err="1">
                <a:solidFill>
                  <a:schemeClr val="tx1"/>
                </a:solidFill>
              </a:rPr>
              <a:t>là</a:t>
            </a:r>
            <a:r>
              <a:rPr lang="vi-VN" dirty="0">
                <a:solidFill>
                  <a:schemeClr val="tx1"/>
                </a:solidFill>
              </a:rPr>
              <a:t> </a:t>
            </a:r>
            <a:r>
              <a:rPr lang="vi-VN" dirty="0" err="1">
                <a:solidFill>
                  <a:schemeClr val="tx1"/>
                </a:solidFill>
              </a:rPr>
              <a:t>hình</a:t>
            </a:r>
            <a:r>
              <a:rPr lang="vi-VN" dirty="0">
                <a:solidFill>
                  <a:schemeClr val="tx1"/>
                </a:solidFill>
              </a:rPr>
              <a:t> </a:t>
            </a:r>
            <a:r>
              <a:rPr lang="vi-VN" dirty="0" err="1">
                <a:solidFill>
                  <a:schemeClr val="tx1"/>
                </a:solidFill>
              </a:rPr>
              <a:t>ảnh</a:t>
            </a:r>
            <a:r>
              <a:rPr lang="vi-VN" dirty="0">
                <a:solidFill>
                  <a:schemeClr val="tx1"/>
                </a:solidFill>
              </a:rPr>
              <a:t> 8 </a:t>
            </a:r>
            <a:r>
              <a:rPr lang="vi-VN" dirty="0" err="1">
                <a:solidFill>
                  <a:schemeClr val="tx1"/>
                </a:solidFill>
              </a:rPr>
              <a:t>bit</a:t>
            </a:r>
            <a:r>
              <a:rPr lang="vi-VN" dirty="0">
                <a:solidFill>
                  <a:schemeClr val="tx1"/>
                </a:solidFill>
              </a:rPr>
              <a:t> </a:t>
            </a:r>
            <a:r>
              <a:rPr lang="vi-VN" dirty="0" err="1">
                <a:solidFill>
                  <a:schemeClr val="tx1"/>
                </a:solidFill>
              </a:rPr>
              <a:t>hoặc</a:t>
            </a:r>
            <a:r>
              <a:rPr lang="vi-VN" dirty="0">
                <a:solidFill>
                  <a:schemeClr val="tx1"/>
                </a:solidFill>
              </a:rPr>
              <a:t> </a:t>
            </a:r>
            <a:r>
              <a:rPr lang="vi-VN" dirty="0" err="1">
                <a:solidFill>
                  <a:schemeClr val="tx1"/>
                </a:solidFill>
              </a:rPr>
              <a:t>có</a:t>
            </a:r>
            <a:r>
              <a:rPr lang="vi-VN" dirty="0">
                <a:solidFill>
                  <a:schemeClr val="tx1"/>
                </a:solidFill>
              </a:rPr>
              <a:t> </a:t>
            </a:r>
            <a:r>
              <a:rPr lang="vi-VN" dirty="0" err="1">
                <a:solidFill>
                  <a:schemeClr val="tx1"/>
                </a:solidFill>
              </a:rPr>
              <a:t>tối</a:t>
            </a:r>
            <a:r>
              <a:rPr lang="vi-VN" dirty="0">
                <a:solidFill>
                  <a:schemeClr val="tx1"/>
                </a:solidFill>
              </a:rPr>
              <a:t> đa 256 tông </a:t>
            </a:r>
            <a:r>
              <a:rPr lang="vi-VN" dirty="0" err="1">
                <a:solidFill>
                  <a:schemeClr val="tx1"/>
                </a:solidFill>
              </a:rPr>
              <a:t>màu</a:t>
            </a:r>
            <a:r>
              <a:rPr lang="vi-VN" dirty="0">
                <a:solidFill>
                  <a:schemeClr val="tx1"/>
                </a:solidFill>
              </a:rPr>
              <a:t>.</a:t>
            </a:r>
            <a:endParaRPr lang="en-US" dirty="0">
              <a:solidFill>
                <a:schemeClr val="tx1"/>
              </a:solidFill>
            </a:endParaRPr>
          </a:p>
        </p:txBody>
      </p:sp>
      <p:graphicFrame>
        <p:nvGraphicFramePr>
          <p:cNvPr id="16" name="Bảng 17">
            <a:extLst>
              <a:ext uri="{FF2B5EF4-FFF2-40B4-BE49-F238E27FC236}">
                <a16:creationId xmlns:a16="http://schemas.microsoft.com/office/drawing/2014/main" id="{9C55CC21-98C4-4497-A0AF-94C5AF20E01A}"/>
              </a:ext>
            </a:extLst>
          </p:cNvPr>
          <p:cNvGraphicFramePr>
            <a:graphicFrameLocks noGrp="1"/>
          </p:cNvGraphicFramePr>
          <p:nvPr>
            <p:extLst>
              <p:ext uri="{D42A27DB-BD31-4B8C-83A1-F6EECF244321}">
                <p14:modId xmlns:p14="http://schemas.microsoft.com/office/powerpoint/2010/main" val="2105048213"/>
              </p:ext>
            </p:extLst>
          </p:nvPr>
        </p:nvGraphicFramePr>
        <p:xfrm>
          <a:off x="838801" y="1608186"/>
          <a:ext cx="3276000" cy="518160"/>
        </p:xfrm>
        <a:graphic>
          <a:graphicData uri="http://schemas.openxmlformats.org/drawingml/2006/table">
            <a:tbl>
              <a:tblPr firstRow="1" bandRow="1">
                <a:tableStyleId>{99B22008-F1F8-4E37-B1E7-1652A29118DF}</a:tableStyleId>
              </a:tblPr>
              <a:tblGrid>
                <a:gridCol w="3276000">
                  <a:extLst>
                    <a:ext uri="{9D8B030D-6E8A-4147-A177-3AD203B41FA5}">
                      <a16:colId xmlns:a16="http://schemas.microsoft.com/office/drawing/2014/main" val="3660172273"/>
                    </a:ext>
                  </a:extLst>
                </a:gridCol>
              </a:tblGrid>
              <a:tr h="468000">
                <a:tc>
                  <a:txBody>
                    <a:bodyPr/>
                    <a:lstStyle/>
                    <a:p>
                      <a:pPr marL="0" marR="0" lvl="1"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solidFill>
                            <a:schemeClr val="tx1"/>
                          </a:solidFill>
                        </a:rPr>
                        <a:t>Y= 0.299 R + 0.587 G + 0.114 B</a:t>
                      </a:r>
                    </a:p>
                    <a:p>
                      <a:endParaRPr lang="en-US" dirty="0"/>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val="1966372972"/>
                  </a:ext>
                </a:extLst>
              </a:tr>
            </a:tbl>
          </a:graphicData>
        </a:graphic>
      </p:graphicFrame>
      <p:pic>
        <p:nvPicPr>
          <p:cNvPr id="20" name="Hình ảnh 19">
            <a:extLst>
              <a:ext uri="{FF2B5EF4-FFF2-40B4-BE49-F238E27FC236}">
                <a16:creationId xmlns:a16="http://schemas.microsoft.com/office/drawing/2014/main" id="{E378EA41-57AB-4CE1-947B-2869796427E3}"/>
              </a:ext>
            </a:extLst>
          </p:cNvPr>
          <p:cNvPicPr>
            <a:picLocks noChangeAspect="1"/>
          </p:cNvPicPr>
          <p:nvPr/>
        </p:nvPicPr>
        <p:blipFill>
          <a:blip r:embed="rId3"/>
          <a:stretch>
            <a:fillRect/>
          </a:stretch>
        </p:blipFill>
        <p:spPr>
          <a:xfrm>
            <a:off x="5061102" y="850421"/>
            <a:ext cx="1238308" cy="1843310"/>
          </a:xfrm>
          <a:prstGeom prst="rect">
            <a:avLst/>
          </a:prstGeom>
        </p:spPr>
      </p:pic>
      <p:pic>
        <p:nvPicPr>
          <p:cNvPr id="22" name="Hình ảnh 21">
            <a:extLst>
              <a:ext uri="{FF2B5EF4-FFF2-40B4-BE49-F238E27FC236}">
                <a16:creationId xmlns:a16="http://schemas.microsoft.com/office/drawing/2014/main" id="{164E00D9-D342-4DE6-A445-B8F98B38AD47}"/>
              </a:ext>
            </a:extLst>
          </p:cNvPr>
          <p:cNvPicPr>
            <a:picLocks noChangeAspect="1"/>
          </p:cNvPicPr>
          <p:nvPr/>
        </p:nvPicPr>
        <p:blipFill>
          <a:blip r:embed="rId4"/>
          <a:stretch>
            <a:fillRect/>
          </a:stretch>
        </p:blipFill>
        <p:spPr>
          <a:xfrm>
            <a:off x="6385560" y="850421"/>
            <a:ext cx="1222717" cy="1843310"/>
          </a:xfrm>
          <a:prstGeom prst="rect">
            <a:avLst/>
          </a:prstGeom>
        </p:spPr>
      </p:pic>
      <p:pic>
        <p:nvPicPr>
          <p:cNvPr id="24" name="Hình ảnh 23">
            <a:extLst>
              <a:ext uri="{FF2B5EF4-FFF2-40B4-BE49-F238E27FC236}">
                <a16:creationId xmlns:a16="http://schemas.microsoft.com/office/drawing/2014/main" id="{402EBF7B-5E84-45C4-8F3D-12D9D26F39C4}"/>
              </a:ext>
            </a:extLst>
          </p:cNvPr>
          <p:cNvPicPr>
            <a:picLocks noChangeAspect="1"/>
          </p:cNvPicPr>
          <p:nvPr/>
        </p:nvPicPr>
        <p:blipFill>
          <a:blip r:embed="rId5"/>
          <a:stretch>
            <a:fillRect/>
          </a:stretch>
        </p:blipFill>
        <p:spPr>
          <a:xfrm>
            <a:off x="5580229" y="2726908"/>
            <a:ext cx="1238308" cy="1853964"/>
          </a:xfrm>
          <a:prstGeom prst="rect">
            <a:avLst/>
          </a:prstGeom>
        </p:spPr>
      </p:pic>
    </p:spTree>
    <p:extLst>
      <p:ext uri="{BB962C8B-B14F-4D97-AF65-F5344CB8AC3E}">
        <p14:creationId xmlns:p14="http://schemas.microsoft.com/office/powerpoint/2010/main" val="126139199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39"/>
          <p:cNvSpPr txBox="1">
            <a:spLocks noGrp="1"/>
          </p:cNvSpPr>
          <p:nvPr>
            <p:ph type="title"/>
          </p:nvPr>
        </p:nvSpPr>
        <p:spPr>
          <a:xfrm>
            <a:off x="513225" y="177033"/>
            <a:ext cx="7717500" cy="539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VN" sz="2800" dirty="0" err="1">
                <a:latin typeface="+mn-lt"/>
              </a:rPr>
              <a:t>Photo</a:t>
            </a:r>
            <a:r>
              <a:rPr lang="vi-VN" sz="2800" dirty="0">
                <a:latin typeface="+mn-lt"/>
              </a:rPr>
              <a:t> </a:t>
            </a:r>
            <a:r>
              <a:rPr lang="vi-VN" sz="2800" dirty="0" err="1">
                <a:latin typeface="+mn-lt"/>
              </a:rPr>
              <a:t>sketching</a:t>
            </a:r>
            <a:endParaRPr lang="en-US" sz="2800" dirty="0">
              <a:latin typeface="+mn-lt"/>
            </a:endParaRPr>
          </a:p>
        </p:txBody>
      </p:sp>
      <p:sp>
        <p:nvSpPr>
          <p:cNvPr id="404" name="Google Shape;404;p39"/>
          <p:cNvSpPr/>
          <p:nvPr/>
        </p:nvSpPr>
        <p:spPr>
          <a:xfrm rot="5400000">
            <a:off x="1731956" y="-201737"/>
            <a:ext cx="43200" cy="198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Hộp Văn bản 1">
            <a:extLst>
              <a:ext uri="{FF2B5EF4-FFF2-40B4-BE49-F238E27FC236}">
                <a16:creationId xmlns:a16="http://schemas.microsoft.com/office/drawing/2014/main" id="{4F02C927-EFC1-4DD7-97A4-DB54423EBE97}"/>
              </a:ext>
            </a:extLst>
          </p:cNvPr>
          <p:cNvSpPr txBox="1"/>
          <p:nvPr/>
        </p:nvSpPr>
        <p:spPr>
          <a:xfrm>
            <a:off x="473700" y="800763"/>
            <a:ext cx="6960471" cy="369332"/>
          </a:xfrm>
          <a:prstGeom prst="rect">
            <a:avLst/>
          </a:prstGeom>
          <a:noFill/>
        </p:spPr>
        <p:txBody>
          <a:bodyPr wrap="square" rtlCol="0">
            <a:spAutoFit/>
          </a:bodyPr>
          <a:lstStyle/>
          <a:p>
            <a:r>
              <a:rPr lang="en-US" sz="1800" b="1" dirty="0" err="1">
                <a:solidFill>
                  <a:schemeClr val="tx2">
                    <a:lumMod val="75000"/>
                  </a:schemeClr>
                </a:solidFill>
              </a:rPr>
              <a:t>Bước</a:t>
            </a:r>
            <a:r>
              <a:rPr lang="en-US" sz="1800" b="1" dirty="0">
                <a:solidFill>
                  <a:schemeClr val="tx2">
                    <a:lumMod val="75000"/>
                  </a:schemeClr>
                </a:solidFill>
              </a:rPr>
              <a:t> 3: </a:t>
            </a:r>
            <a:r>
              <a:rPr lang="en-US" sz="1800" b="1" dirty="0" err="1">
                <a:solidFill>
                  <a:schemeClr val="tx2">
                    <a:lumMod val="75000"/>
                  </a:schemeClr>
                </a:solidFill>
              </a:rPr>
              <a:t>Làm</a:t>
            </a:r>
            <a:r>
              <a:rPr lang="en-US" sz="1800" b="1" dirty="0">
                <a:solidFill>
                  <a:schemeClr val="tx2">
                    <a:lumMod val="75000"/>
                  </a:schemeClr>
                </a:solidFill>
              </a:rPr>
              <a:t> </a:t>
            </a:r>
            <a:r>
              <a:rPr lang="en-US" sz="1800" b="1" dirty="0" err="1">
                <a:solidFill>
                  <a:schemeClr val="tx2">
                    <a:lumMod val="75000"/>
                  </a:schemeClr>
                </a:solidFill>
              </a:rPr>
              <a:t>mờ</a:t>
            </a:r>
            <a:r>
              <a:rPr lang="en-US" sz="1800" b="1" dirty="0">
                <a:solidFill>
                  <a:schemeClr val="tx2">
                    <a:lumMod val="75000"/>
                  </a:schemeClr>
                </a:solidFill>
              </a:rPr>
              <a:t> </a:t>
            </a:r>
            <a:r>
              <a:rPr lang="en-US" sz="1800" b="1" dirty="0" err="1">
                <a:solidFill>
                  <a:schemeClr val="tx2">
                    <a:lumMod val="75000"/>
                  </a:schemeClr>
                </a:solidFill>
              </a:rPr>
              <a:t>hình</a:t>
            </a:r>
            <a:r>
              <a:rPr lang="en-US" sz="1800" b="1" dirty="0">
                <a:solidFill>
                  <a:schemeClr val="tx2">
                    <a:lumMod val="75000"/>
                  </a:schemeClr>
                </a:solidFill>
              </a:rPr>
              <a:t> </a:t>
            </a:r>
            <a:r>
              <a:rPr lang="en-US" sz="1800" b="1" dirty="0" err="1">
                <a:solidFill>
                  <a:schemeClr val="tx2">
                    <a:lumMod val="75000"/>
                  </a:schemeClr>
                </a:solidFill>
              </a:rPr>
              <a:t>ảnh</a:t>
            </a:r>
            <a:r>
              <a:rPr lang="en-US" sz="1800" b="1" dirty="0">
                <a:solidFill>
                  <a:schemeClr val="tx2">
                    <a:lumMod val="75000"/>
                  </a:schemeClr>
                </a:solidFill>
              </a:rPr>
              <a:t>( blur image)</a:t>
            </a:r>
          </a:p>
        </p:txBody>
      </p:sp>
      <p:sp>
        <p:nvSpPr>
          <p:cNvPr id="4" name="Hộp Văn bản 3">
            <a:extLst>
              <a:ext uri="{FF2B5EF4-FFF2-40B4-BE49-F238E27FC236}">
                <a16:creationId xmlns:a16="http://schemas.microsoft.com/office/drawing/2014/main" id="{CAC85960-C346-4069-AD87-D86044200DE1}"/>
              </a:ext>
            </a:extLst>
          </p:cNvPr>
          <p:cNvSpPr txBox="1"/>
          <p:nvPr/>
        </p:nvSpPr>
        <p:spPr>
          <a:xfrm>
            <a:off x="513225" y="2434524"/>
            <a:ext cx="4858875" cy="646331"/>
          </a:xfrm>
          <a:prstGeom prst="rect">
            <a:avLst/>
          </a:prstGeom>
          <a:noFill/>
        </p:spPr>
        <p:txBody>
          <a:bodyPr wrap="square" rtlCol="0">
            <a:spAutoFit/>
          </a:bodyPr>
          <a:lstStyle/>
          <a:p>
            <a:r>
              <a:rPr lang="en-US" sz="1800" b="1" dirty="0" err="1">
                <a:solidFill>
                  <a:schemeClr val="tx2">
                    <a:lumMod val="75000"/>
                  </a:schemeClr>
                </a:solidFill>
              </a:rPr>
              <a:t>Bước</a:t>
            </a:r>
            <a:r>
              <a:rPr lang="en-US" sz="1800" b="1" dirty="0">
                <a:solidFill>
                  <a:schemeClr val="tx2">
                    <a:lumMod val="75000"/>
                  </a:schemeClr>
                </a:solidFill>
              </a:rPr>
              <a:t> 4:  Dodge </a:t>
            </a:r>
            <a:r>
              <a:rPr lang="en-US" sz="1800" b="1" dirty="0" err="1">
                <a:solidFill>
                  <a:schemeClr val="tx2">
                    <a:lumMod val="75000"/>
                  </a:schemeClr>
                </a:solidFill>
              </a:rPr>
              <a:t>pha</a:t>
            </a:r>
            <a:r>
              <a:rPr lang="en-US" sz="1800" b="1" dirty="0">
                <a:solidFill>
                  <a:schemeClr val="tx2">
                    <a:lumMod val="75000"/>
                  </a:schemeClr>
                </a:solidFill>
              </a:rPr>
              <a:t> </a:t>
            </a:r>
            <a:r>
              <a:rPr lang="en-US" sz="1800" b="1" dirty="0" err="1">
                <a:solidFill>
                  <a:schemeClr val="tx2">
                    <a:lumMod val="75000"/>
                  </a:schemeClr>
                </a:solidFill>
              </a:rPr>
              <a:t>trộn</a:t>
            </a:r>
            <a:r>
              <a:rPr lang="en-US" sz="1800" b="1" dirty="0">
                <a:solidFill>
                  <a:schemeClr val="tx2">
                    <a:lumMod val="75000"/>
                  </a:schemeClr>
                </a:solidFill>
              </a:rPr>
              <a:t> </a:t>
            </a:r>
            <a:r>
              <a:rPr lang="en-US" sz="1800" b="1" dirty="0" err="1">
                <a:solidFill>
                  <a:schemeClr val="tx2">
                    <a:lumMod val="75000"/>
                  </a:schemeClr>
                </a:solidFill>
              </a:rPr>
              <a:t>hình</a:t>
            </a:r>
            <a:r>
              <a:rPr lang="en-US" sz="1800" b="1" dirty="0">
                <a:solidFill>
                  <a:schemeClr val="tx2">
                    <a:lumMod val="75000"/>
                  </a:schemeClr>
                </a:solidFill>
              </a:rPr>
              <a:t> </a:t>
            </a:r>
            <a:r>
              <a:rPr lang="en-US" sz="1800" b="1" dirty="0" err="1">
                <a:solidFill>
                  <a:schemeClr val="tx2">
                    <a:lumMod val="75000"/>
                  </a:schemeClr>
                </a:solidFill>
              </a:rPr>
              <a:t>ảnh</a:t>
            </a:r>
            <a:r>
              <a:rPr lang="en-US" sz="1800" b="1" dirty="0">
                <a:solidFill>
                  <a:schemeClr val="tx2">
                    <a:lumMod val="75000"/>
                  </a:schemeClr>
                </a:solidFill>
              </a:rPr>
              <a:t> </a:t>
            </a:r>
            <a:r>
              <a:rPr lang="en-US" sz="1800" b="1" dirty="0" err="1">
                <a:solidFill>
                  <a:schemeClr val="tx2">
                    <a:lumMod val="75000"/>
                  </a:schemeClr>
                </a:solidFill>
              </a:rPr>
              <a:t>bị</a:t>
            </a:r>
            <a:r>
              <a:rPr lang="en-US" sz="1800" b="1" dirty="0">
                <a:solidFill>
                  <a:schemeClr val="tx2">
                    <a:lumMod val="75000"/>
                  </a:schemeClr>
                </a:solidFill>
              </a:rPr>
              <a:t> </a:t>
            </a:r>
            <a:r>
              <a:rPr lang="en-US" sz="1800" b="1" dirty="0" err="1">
                <a:solidFill>
                  <a:schemeClr val="tx2">
                    <a:lumMod val="75000"/>
                  </a:schemeClr>
                </a:solidFill>
              </a:rPr>
              <a:t>mờ</a:t>
            </a:r>
            <a:r>
              <a:rPr lang="en-US" sz="1800" b="1" dirty="0">
                <a:solidFill>
                  <a:schemeClr val="tx2">
                    <a:lumMod val="75000"/>
                  </a:schemeClr>
                </a:solidFill>
              </a:rPr>
              <a:t> </a:t>
            </a:r>
            <a:r>
              <a:rPr lang="en-US" sz="1800" b="1" dirty="0" err="1">
                <a:solidFill>
                  <a:schemeClr val="tx2">
                    <a:lumMod val="75000"/>
                  </a:schemeClr>
                </a:solidFill>
              </a:rPr>
              <a:t>và</a:t>
            </a:r>
            <a:r>
              <a:rPr lang="en-US" sz="1800" b="1" dirty="0">
                <a:solidFill>
                  <a:schemeClr val="tx2">
                    <a:lumMod val="75000"/>
                  </a:schemeClr>
                </a:solidFill>
              </a:rPr>
              <a:t> thang </a:t>
            </a:r>
            <a:r>
              <a:rPr lang="en-US" sz="1800" b="1" dirty="0" err="1">
                <a:solidFill>
                  <a:schemeClr val="tx2">
                    <a:lumMod val="75000"/>
                  </a:schemeClr>
                </a:solidFill>
              </a:rPr>
              <a:t>độ</a:t>
            </a:r>
            <a:r>
              <a:rPr lang="en-US" sz="1800" b="1" dirty="0">
                <a:solidFill>
                  <a:schemeClr val="tx2">
                    <a:lumMod val="75000"/>
                  </a:schemeClr>
                </a:solidFill>
              </a:rPr>
              <a:t> </a:t>
            </a:r>
            <a:r>
              <a:rPr lang="en-US" sz="1800" b="1" dirty="0" err="1">
                <a:solidFill>
                  <a:schemeClr val="tx2">
                    <a:lumMod val="75000"/>
                  </a:schemeClr>
                </a:solidFill>
              </a:rPr>
              <a:t>xám</a:t>
            </a:r>
            <a:r>
              <a:rPr lang="en-US" sz="1800" b="1" dirty="0">
                <a:solidFill>
                  <a:schemeClr val="tx2">
                    <a:lumMod val="75000"/>
                  </a:schemeClr>
                </a:solidFill>
              </a:rPr>
              <a:t> (</a:t>
            </a:r>
          </a:p>
        </p:txBody>
      </p:sp>
      <p:pic>
        <p:nvPicPr>
          <p:cNvPr id="5" name="Hình ảnh 4">
            <a:extLst>
              <a:ext uri="{FF2B5EF4-FFF2-40B4-BE49-F238E27FC236}">
                <a16:creationId xmlns:a16="http://schemas.microsoft.com/office/drawing/2014/main" id="{F4206841-B6AC-44D1-95F0-5F7170B258BD}"/>
              </a:ext>
            </a:extLst>
          </p:cNvPr>
          <p:cNvPicPr>
            <a:picLocks noChangeAspect="1"/>
          </p:cNvPicPr>
          <p:nvPr/>
        </p:nvPicPr>
        <p:blipFill>
          <a:blip r:embed="rId3"/>
          <a:stretch>
            <a:fillRect/>
          </a:stretch>
        </p:blipFill>
        <p:spPr>
          <a:xfrm>
            <a:off x="6395648" y="810163"/>
            <a:ext cx="1362699" cy="2042003"/>
          </a:xfrm>
          <a:prstGeom prst="rect">
            <a:avLst/>
          </a:prstGeom>
        </p:spPr>
      </p:pic>
      <p:pic>
        <p:nvPicPr>
          <p:cNvPr id="7" name="Hình ảnh 6">
            <a:extLst>
              <a:ext uri="{FF2B5EF4-FFF2-40B4-BE49-F238E27FC236}">
                <a16:creationId xmlns:a16="http://schemas.microsoft.com/office/drawing/2014/main" id="{84D46452-FB47-4102-89A2-96847DFCF29F}"/>
              </a:ext>
            </a:extLst>
          </p:cNvPr>
          <p:cNvPicPr>
            <a:picLocks noChangeAspect="1"/>
          </p:cNvPicPr>
          <p:nvPr/>
        </p:nvPicPr>
        <p:blipFill>
          <a:blip r:embed="rId4"/>
          <a:stretch>
            <a:fillRect/>
          </a:stretch>
        </p:blipFill>
        <p:spPr>
          <a:xfrm>
            <a:off x="6395648" y="2852166"/>
            <a:ext cx="1349991" cy="2042003"/>
          </a:xfrm>
          <a:prstGeom prst="rect">
            <a:avLst/>
          </a:prstGeom>
        </p:spPr>
      </p:pic>
      <p:sp>
        <p:nvSpPr>
          <p:cNvPr id="13" name="Hộp Văn bản 12">
            <a:extLst>
              <a:ext uri="{FF2B5EF4-FFF2-40B4-BE49-F238E27FC236}">
                <a16:creationId xmlns:a16="http://schemas.microsoft.com/office/drawing/2014/main" id="{9B3163CB-C2F6-4654-ACD5-E6A9949C7770}"/>
              </a:ext>
            </a:extLst>
          </p:cNvPr>
          <p:cNvSpPr txBox="1"/>
          <p:nvPr/>
        </p:nvSpPr>
        <p:spPr>
          <a:xfrm>
            <a:off x="569994" y="1108539"/>
            <a:ext cx="5253742" cy="954107"/>
          </a:xfrm>
          <a:prstGeom prst="rect">
            <a:avLst/>
          </a:prstGeom>
          <a:noFill/>
        </p:spPr>
        <p:txBody>
          <a:bodyPr wrap="square">
            <a:spAutoFit/>
          </a:bodyPr>
          <a:lstStyle/>
          <a:p>
            <a:r>
              <a:rPr lang="vi-VN" dirty="0">
                <a:solidFill>
                  <a:schemeClr val="tx1"/>
                </a:solidFill>
              </a:rPr>
              <a:t>Bây </a:t>
            </a:r>
            <a:r>
              <a:rPr lang="vi-VN" dirty="0" err="1">
                <a:solidFill>
                  <a:schemeClr val="tx1"/>
                </a:solidFill>
              </a:rPr>
              <a:t>giờ</a:t>
            </a:r>
            <a:r>
              <a:rPr lang="vi-VN" dirty="0">
                <a:solidFill>
                  <a:schemeClr val="tx1"/>
                </a:solidFill>
              </a:rPr>
              <a:t> </a:t>
            </a:r>
            <a:r>
              <a:rPr lang="vi-VN" dirty="0" err="1">
                <a:solidFill>
                  <a:schemeClr val="tx1"/>
                </a:solidFill>
              </a:rPr>
              <a:t>chúng</a:t>
            </a:r>
            <a:r>
              <a:rPr lang="vi-VN" dirty="0">
                <a:solidFill>
                  <a:schemeClr val="tx1"/>
                </a:solidFill>
              </a:rPr>
              <a:t> ta </a:t>
            </a:r>
            <a:r>
              <a:rPr lang="vi-VN" dirty="0" err="1">
                <a:solidFill>
                  <a:schemeClr val="tx1"/>
                </a:solidFill>
              </a:rPr>
              <a:t>làm</a:t>
            </a:r>
            <a:r>
              <a:rPr lang="vi-VN" dirty="0">
                <a:solidFill>
                  <a:schemeClr val="tx1"/>
                </a:solidFill>
              </a:rPr>
              <a:t> </a:t>
            </a:r>
            <a:r>
              <a:rPr lang="vi-VN" dirty="0" err="1">
                <a:solidFill>
                  <a:schemeClr val="tx1"/>
                </a:solidFill>
              </a:rPr>
              <a:t>mờ</a:t>
            </a:r>
            <a:r>
              <a:rPr lang="vi-VN" dirty="0">
                <a:solidFill>
                  <a:schemeClr val="tx1"/>
                </a:solidFill>
              </a:rPr>
              <a:t> </a:t>
            </a:r>
            <a:r>
              <a:rPr lang="vi-VN" dirty="0" err="1">
                <a:solidFill>
                  <a:schemeClr val="tx1"/>
                </a:solidFill>
              </a:rPr>
              <a:t>hình</a:t>
            </a:r>
            <a:r>
              <a:rPr lang="vi-VN" dirty="0">
                <a:solidFill>
                  <a:schemeClr val="tx1"/>
                </a:solidFill>
              </a:rPr>
              <a:t> </a:t>
            </a:r>
            <a:r>
              <a:rPr lang="vi-VN" dirty="0" err="1">
                <a:solidFill>
                  <a:schemeClr val="tx1"/>
                </a:solidFill>
              </a:rPr>
              <a:t>ảnh</a:t>
            </a:r>
            <a:r>
              <a:rPr lang="vi-VN" dirty="0">
                <a:solidFill>
                  <a:schemeClr val="tx1"/>
                </a:solidFill>
              </a:rPr>
              <a:t> </a:t>
            </a:r>
            <a:r>
              <a:rPr lang="vi-VN" dirty="0" err="1">
                <a:solidFill>
                  <a:schemeClr val="tx1"/>
                </a:solidFill>
              </a:rPr>
              <a:t>bị</a:t>
            </a:r>
            <a:r>
              <a:rPr lang="vi-VN" dirty="0">
                <a:solidFill>
                  <a:schemeClr val="tx1"/>
                </a:solidFill>
              </a:rPr>
              <a:t> </a:t>
            </a:r>
            <a:r>
              <a:rPr lang="vi-VN" dirty="0" err="1">
                <a:solidFill>
                  <a:schemeClr val="tx1"/>
                </a:solidFill>
              </a:rPr>
              <a:t>đảo</a:t>
            </a:r>
            <a:r>
              <a:rPr lang="vi-VN" dirty="0">
                <a:solidFill>
                  <a:schemeClr val="tx1"/>
                </a:solidFill>
              </a:rPr>
              <a:t> </a:t>
            </a:r>
            <a:r>
              <a:rPr lang="vi-VN" dirty="0" err="1">
                <a:solidFill>
                  <a:schemeClr val="tx1"/>
                </a:solidFill>
              </a:rPr>
              <a:t>ngược</a:t>
            </a:r>
            <a:r>
              <a:rPr lang="vi-VN" dirty="0">
                <a:solidFill>
                  <a:schemeClr val="tx1"/>
                </a:solidFill>
              </a:rPr>
              <a:t>. </a:t>
            </a:r>
            <a:r>
              <a:rPr lang="vi-VN" dirty="0" err="1">
                <a:solidFill>
                  <a:schemeClr val="tx1"/>
                </a:solidFill>
              </a:rPr>
              <a:t>Làm</a:t>
            </a:r>
            <a:r>
              <a:rPr lang="vi-VN" dirty="0">
                <a:solidFill>
                  <a:schemeClr val="tx1"/>
                </a:solidFill>
              </a:rPr>
              <a:t> </a:t>
            </a:r>
            <a:r>
              <a:rPr lang="vi-VN" dirty="0" err="1">
                <a:solidFill>
                  <a:schemeClr val="tx1"/>
                </a:solidFill>
              </a:rPr>
              <a:t>mờ</a:t>
            </a:r>
            <a:r>
              <a:rPr lang="vi-VN" dirty="0">
                <a:solidFill>
                  <a:schemeClr val="tx1"/>
                </a:solidFill>
              </a:rPr>
              <a:t> </a:t>
            </a:r>
            <a:r>
              <a:rPr lang="vi-VN" dirty="0" err="1">
                <a:solidFill>
                  <a:schemeClr val="tx1"/>
                </a:solidFill>
              </a:rPr>
              <a:t>được</a:t>
            </a:r>
            <a:r>
              <a:rPr lang="vi-VN" dirty="0">
                <a:solidFill>
                  <a:schemeClr val="tx1"/>
                </a:solidFill>
              </a:rPr>
              <a:t> </a:t>
            </a:r>
            <a:r>
              <a:rPr lang="vi-VN" dirty="0" err="1">
                <a:solidFill>
                  <a:schemeClr val="tx1"/>
                </a:solidFill>
              </a:rPr>
              <a:t>thực</a:t>
            </a:r>
            <a:r>
              <a:rPr lang="vi-VN" dirty="0">
                <a:solidFill>
                  <a:schemeClr val="tx1"/>
                </a:solidFill>
              </a:rPr>
              <a:t> </a:t>
            </a:r>
            <a:r>
              <a:rPr lang="vi-VN" dirty="0" err="1">
                <a:solidFill>
                  <a:schemeClr val="tx1"/>
                </a:solidFill>
              </a:rPr>
              <a:t>hiện</a:t>
            </a:r>
            <a:r>
              <a:rPr lang="vi-VN" dirty="0">
                <a:solidFill>
                  <a:schemeClr val="tx1"/>
                </a:solidFill>
              </a:rPr>
              <a:t> </a:t>
            </a:r>
            <a:r>
              <a:rPr lang="vi-VN" dirty="0" err="1">
                <a:solidFill>
                  <a:schemeClr val="tx1"/>
                </a:solidFill>
              </a:rPr>
              <a:t>bằng</a:t>
            </a:r>
            <a:r>
              <a:rPr lang="vi-VN" dirty="0">
                <a:solidFill>
                  <a:schemeClr val="tx1"/>
                </a:solidFill>
              </a:rPr>
              <a:t> </a:t>
            </a:r>
            <a:r>
              <a:rPr lang="vi-VN" dirty="0" err="1">
                <a:solidFill>
                  <a:schemeClr val="tx1"/>
                </a:solidFill>
              </a:rPr>
              <a:t>cách</a:t>
            </a:r>
            <a:r>
              <a:rPr lang="vi-VN" dirty="0">
                <a:solidFill>
                  <a:schemeClr val="tx1"/>
                </a:solidFill>
              </a:rPr>
              <a:t> </a:t>
            </a:r>
            <a:r>
              <a:rPr lang="vi-VN" dirty="0" err="1">
                <a:solidFill>
                  <a:schemeClr val="tx1"/>
                </a:solidFill>
              </a:rPr>
              <a:t>áp</a:t>
            </a:r>
            <a:r>
              <a:rPr lang="vi-VN" dirty="0">
                <a:solidFill>
                  <a:schemeClr val="tx1"/>
                </a:solidFill>
              </a:rPr>
              <a:t> </a:t>
            </a:r>
            <a:r>
              <a:rPr lang="vi-VN" dirty="0" err="1">
                <a:solidFill>
                  <a:schemeClr val="tx1"/>
                </a:solidFill>
              </a:rPr>
              <a:t>dụng</a:t>
            </a:r>
            <a:r>
              <a:rPr lang="vi-VN" dirty="0">
                <a:solidFill>
                  <a:schemeClr val="tx1"/>
                </a:solidFill>
              </a:rPr>
              <a:t> </a:t>
            </a:r>
            <a:r>
              <a:rPr lang="vi-VN" dirty="0" err="1">
                <a:solidFill>
                  <a:schemeClr val="tx2">
                    <a:lumMod val="75000"/>
                  </a:schemeClr>
                </a:solidFill>
              </a:rPr>
              <a:t>bộ</a:t>
            </a:r>
            <a:r>
              <a:rPr lang="vi-VN" dirty="0">
                <a:solidFill>
                  <a:schemeClr val="tx2">
                    <a:lumMod val="75000"/>
                  </a:schemeClr>
                </a:solidFill>
              </a:rPr>
              <a:t> </a:t>
            </a:r>
            <a:r>
              <a:rPr lang="vi-VN" dirty="0" err="1">
                <a:solidFill>
                  <a:schemeClr val="tx2">
                    <a:lumMod val="75000"/>
                  </a:schemeClr>
                </a:solidFill>
              </a:rPr>
              <a:t>lọc</a:t>
            </a:r>
            <a:r>
              <a:rPr lang="vi-VN" dirty="0">
                <a:solidFill>
                  <a:schemeClr val="tx2">
                    <a:lumMod val="75000"/>
                  </a:schemeClr>
                </a:solidFill>
              </a:rPr>
              <a:t> </a:t>
            </a:r>
            <a:r>
              <a:rPr lang="vi-VN" dirty="0" err="1">
                <a:solidFill>
                  <a:schemeClr val="tx2">
                    <a:lumMod val="75000"/>
                  </a:schemeClr>
                </a:solidFill>
              </a:rPr>
              <a:t>Gaussian</a:t>
            </a:r>
            <a:r>
              <a:rPr lang="vi-VN" dirty="0">
                <a:solidFill>
                  <a:schemeClr val="tx2">
                    <a:lumMod val="75000"/>
                  </a:schemeClr>
                </a:solidFill>
              </a:rPr>
              <a:t> </a:t>
            </a:r>
            <a:r>
              <a:rPr lang="vi-VN" dirty="0">
                <a:solidFill>
                  <a:schemeClr val="tx1"/>
                </a:solidFill>
              </a:rPr>
              <a:t>cho </a:t>
            </a:r>
            <a:r>
              <a:rPr lang="vi-VN" dirty="0" err="1">
                <a:solidFill>
                  <a:schemeClr val="tx1"/>
                </a:solidFill>
              </a:rPr>
              <a:t>hình</a:t>
            </a:r>
            <a:r>
              <a:rPr lang="vi-VN" dirty="0">
                <a:solidFill>
                  <a:schemeClr val="tx1"/>
                </a:solidFill>
              </a:rPr>
              <a:t> </a:t>
            </a:r>
            <a:r>
              <a:rPr lang="vi-VN" dirty="0" err="1">
                <a:solidFill>
                  <a:schemeClr val="tx1"/>
                </a:solidFill>
              </a:rPr>
              <a:t>ảnh</a:t>
            </a:r>
            <a:r>
              <a:rPr lang="vi-VN" dirty="0">
                <a:solidFill>
                  <a:schemeClr val="tx1"/>
                </a:solidFill>
              </a:rPr>
              <a:t> </a:t>
            </a:r>
            <a:r>
              <a:rPr lang="vi-VN" dirty="0" err="1">
                <a:solidFill>
                  <a:schemeClr val="tx1"/>
                </a:solidFill>
              </a:rPr>
              <a:t>bị</a:t>
            </a:r>
            <a:r>
              <a:rPr lang="vi-VN" dirty="0">
                <a:solidFill>
                  <a:schemeClr val="tx1"/>
                </a:solidFill>
              </a:rPr>
              <a:t> </a:t>
            </a:r>
            <a:r>
              <a:rPr lang="vi-VN" dirty="0" err="1">
                <a:solidFill>
                  <a:schemeClr val="tx1"/>
                </a:solidFill>
              </a:rPr>
              <a:t>đảo</a:t>
            </a:r>
            <a:r>
              <a:rPr lang="vi-VN" dirty="0">
                <a:solidFill>
                  <a:schemeClr val="tx1"/>
                </a:solidFill>
              </a:rPr>
              <a:t> </a:t>
            </a:r>
            <a:r>
              <a:rPr lang="vi-VN" dirty="0" err="1">
                <a:solidFill>
                  <a:schemeClr val="tx1"/>
                </a:solidFill>
              </a:rPr>
              <a:t>ngược</a:t>
            </a:r>
            <a:r>
              <a:rPr lang="vi-VN" dirty="0">
                <a:solidFill>
                  <a:schemeClr val="tx1"/>
                </a:solidFill>
              </a:rPr>
              <a:t>. </a:t>
            </a:r>
            <a:r>
              <a:rPr lang="vi-VN" dirty="0" err="1">
                <a:solidFill>
                  <a:schemeClr val="tx1"/>
                </a:solidFill>
              </a:rPr>
              <a:t>Chìa</a:t>
            </a:r>
            <a:r>
              <a:rPr lang="vi-VN" dirty="0">
                <a:solidFill>
                  <a:schemeClr val="tx1"/>
                </a:solidFill>
              </a:rPr>
              <a:t> </a:t>
            </a:r>
            <a:r>
              <a:rPr lang="vi-VN" dirty="0" err="1">
                <a:solidFill>
                  <a:schemeClr val="tx1"/>
                </a:solidFill>
              </a:rPr>
              <a:t>khóa</a:t>
            </a:r>
            <a:r>
              <a:rPr lang="vi-VN" dirty="0">
                <a:solidFill>
                  <a:schemeClr val="tx1"/>
                </a:solidFill>
              </a:rPr>
              <a:t> ở đây </a:t>
            </a:r>
            <a:r>
              <a:rPr lang="vi-VN" dirty="0" err="1">
                <a:solidFill>
                  <a:schemeClr val="tx1"/>
                </a:solidFill>
              </a:rPr>
              <a:t>là</a:t>
            </a:r>
            <a:r>
              <a:rPr lang="vi-VN" dirty="0">
                <a:solidFill>
                  <a:schemeClr val="tx1"/>
                </a:solidFill>
              </a:rPr>
              <a:t> phương sai </a:t>
            </a:r>
            <a:r>
              <a:rPr lang="vi-VN" dirty="0" err="1">
                <a:solidFill>
                  <a:schemeClr val="tx1"/>
                </a:solidFill>
              </a:rPr>
              <a:t>của</a:t>
            </a:r>
            <a:r>
              <a:rPr lang="vi-VN" dirty="0">
                <a:solidFill>
                  <a:schemeClr val="tx1"/>
                </a:solidFill>
              </a:rPr>
              <a:t> </a:t>
            </a:r>
            <a:r>
              <a:rPr lang="vi-VN" dirty="0" err="1">
                <a:solidFill>
                  <a:schemeClr val="tx1"/>
                </a:solidFill>
              </a:rPr>
              <a:t>hàm</a:t>
            </a:r>
            <a:r>
              <a:rPr lang="vi-VN" dirty="0">
                <a:solidFill>
                  <a:schemeClr val="tx1"/>
                </a:solidFill>
              </a:rPr>
              <a:t> </a:t>
            </a:r>
            <a:r>
              <a:rPr lang="vi-VN" dirty="0" err="1">
                <a:solidFill>
                  <a:schemeClr val="tx2"/>
                </a:solidFill>
              </a:rPr>
              <a:t>Gaussian</a:t>
            </a:r>
            <a:r>
              <a:rPr lang="vi-VN" dirty="0">
                <a:solidFill>
                  <a:schemeClr val="tx1"/>
                </a:solidFill>
              </a:rPr>
              <a:t> </a:t>
            </a:r>
            <a:r>
              <a:rPr lang="vi-VN" dirty="0" err="1">
                <a:solidFill>
                  <a:schemeClr val="tx1"/>
                </a:solidFill>
              </a:rPr>
              <a:t>hoặc</a:t>
            </a:r>
            <a:r>
              <a:rPr lang="vi-VN" dirty="0">
                <a:solidFill>
                  <a:schemeClr val="tx1"/>
                </a:solidFill>
              </a:rPr>
              <a:t> </a:t>
            </a:r>
            <a:r>
              <a:rPr lang="vi-VN" dirty="0" err="1">
                <a:solidFill>
                  <a:schemeClr val="tx2"/>
                </a:solidFill>
              </a:rPr>
              <a:t>sigma</a:t>
            </a:r>
            <a:r>
              <a:rPr lang="vi-VN" dirty="0">
                <a:solidFill>
                  <a:schemeClr val="tx1"/>
                </a:solidFill>
              </a:rPr>
              <a:t>.</a:t>
            </a:r>
            <a:endParaRPr lang="en-US" dirty="0">
              <a:solidFill>
                <a:schemeClr val="tx1"/>
              </a:solidFill>
            </a:endParaRPr>
          </a:p>
        </p:txBody>
      </p:sp>
      <p:sp>
        <p:nvSpPr>
          <p:cNvPr id="16" name="Hộp Văn bản 15">
            <a:extLst>
              <a:ext uri="{FF2B5EF4-FFF2-40B4-BE49-F238E27FC236}">
                <a16:creationId xmlns:a16="http://schemas.microsoft.com/office/drawing/2014/main" id="{313EDEEB-F183-46BF-90C9-896D1E44F2C1}"/>
              </a:ext>
            </a:extLst>
          </p:cNvPr>
          <p:cNvSpPr txBox="1"/>
          <p:nvPr/>
        </p:nvSpPr>
        <p:spPr>
          <a:xfrm>
            <a:off x="551900" y="2001090"/>
            <a:ext cx="5154214" cy="738664"/>
          </a:xfrm>
          <a:prstGeom prst="rect">
            <a:avLst/>
          </a:prstGeom>
          <a:noFill/>
        </p:spPr>
        <p:txBody>
          <a:bodyPr wrap="square">
            <a:spAutoFit/>
          </a:bodyPr>
          <a:lstStyle/>
          <a:p>
            <a:r>
              <a:rPr lang="vi-VN" dirty="0">
                <a:solidFill>
                  <a:schemeClr val="tx1"/>
                </a:solidFill>
              </a:rPr>
              <a:t>Khi </a:t>
            </a:r>
            <a:r>
              <a:rPr lang="vi-VN" dirty="0" err="1">
                <a:solidFill>
                  <a:schemeClr val="tx2"/>
                </a:solidFill>
              </a:rPr>
              <a:t>sigma</a:t>
            </a:r>
            <a:r>
              <a:rPr lang="vi-VN" dirty="0">
                <a:solidFill>
                  <a:schemeClr val="tx1"/>
                </a:solidFill>
              </a:rPr>
              <a:t> tăng, </a:t>
            </a:r>
            <a:r>
              <a:rPr lang="vi-VN" dirty="0" err="1">
                <a:solidFill>
                  <a:schemeClr val="tx1"/>
                </a:solidFill>
              </a:rPr>
              <a:t>hình</a:t>
            </a:r>
            <a:r>
              <a:rPr lang="vi-VN" dirty="0">
                <a:solidFill>
                  <a:schemeClr val="tx1"/>
                </a:solidFill>
              </a:rPr>
              <a:t> </a:t>
            </a:r>
            <a:r>
              <a:rPr lang="vi-VN" dirty="0" err="1">
                <a:solidFill>
                  <a:schemeClr val="tx1"/>
                </a:solidFill>
              </a:rPr>
              <a:t>ảnh</a:t>
            </a:r>
            <a:r>
              <a:rPr lang="vi-VN" dirty="0">
                <a:solidFill>
                  <a:schemeClr val="tx1"/>
                </a:solidFill>
              </a:rPr>
              <a:t> </a:t>
            </a:r>
            <a:r>
              <a:rPr lang="vi-VN" dirty="0" err="1">
                <a:solidFill>
                  <a:schemeClr val="tx1"/>
                </a:solidFill>
              </a:rPr>
              <a:t>trở</a:t>
            </a:r>
            <a:r>
              <a:rPr lang="vi-VN" dirty="0">
                <a:solidFill>
                  <a:schemeClr val="tx1"/>
                </a:solidFill>
              </a:rPr>
              <a:t> nên </a:t>
            </a:r>
            <a:r>
              <a:rPr lang="vi-VN" dirty="0" err="1">
                <a:solidFill>
                  <a:schemeClr val="tx1"/>
                </a:solidFill>
              </a:rPr>
              <a:t>mờ</a:t>
            </a:r>
            <a:r>
              <a:rPr lang="vi-VN" dirty="0">
                <a:solidFill>
                  <a:schemeClr val="tx1"/>
                </a:solidFill>
              </a:rPr>
              <a:t> hơn. </a:t>
            </a:r>
            <a:r>
              <a:rPr lang="vi-VN" dirty="0" err="1">
                <a:solidFill>
                  <a:schemeClr val="tx2"/>
                </a:solidFill>
              </a:rPr>
              <a:t>Sigma</a:t>
            </a:r>
            <a:r>
              <a:rPr lang="vi-VN" dirty="0">
                <a:solidFill>
                  <a:schemeClr val="tx1"/>
                </a:solidFill>
              </a:rPr>
              <a:t> </a:t>
            </a:r>
            <a:r>
              <a:rPr lang="vi-VN" dirty="0" err="1">
                <a:solidFill>
                  <a:schemeClr val="tx1"/>
                </a:solidFill>
              </a:rPr>
              <a:t>kiểm</a:t>
            </a:r>
            <a:r>
              <a:rPr lang="vi-VN" dirty="0">
                <a:solidFill>
                  <a:schemeClr val="tx1"/>
                </a:solidFill>
              </a:rPr>
              <a:t> </a:t>
            </a:r>
            <a:r>
              <a:rPr lang="vi-VN" dirty="0" err="1">
                <a:solidFill>
                  <a:schemeClr val="tx1"/>
                </a:solidFill>
              </a:rPr>
              <a:t>soát</a:t>
            </a:r>
            <a:r>
              <a:rPr lang="vi-VN" dirty="0">
                <a:solidFill>
                  <a:schemeClr val="tx1"/>
                </a:solidFill>
              </a:rPr>
              <a:t> </a:t>
            </a:r>
            <a:r>
              <a:rPr lang="vi-VN" dirty="0" err="1">
                <a:solidFill>
                  <a:schemeClr val="tx1"/>
                </a:solidFill>
              </a:rPr>
              <a:t>mức</a:t>
            </a:r>
            <a:r>
              <a:rPr lang="vi-VN" dirty="0">
                <a:solidFill>
                  <a:schemeClr val="tx1"/>
                </a:solidFill>
              </a:rPr>
              <a:t> </a:t>
            </a:r>
            <a:r>
              <a:rPr lang="vi-VN" dirty="0" err="1">
                <a:solidFill>
                  <a:schemeClr val="tx1"/>
                </a:solidFill>
              </a:rPr>
              <a:t>độ</a:t>
            </a:r>
            <a:r>
              <a:rPr lang="vi-VN" dirty="0">
                <a:solidFill>
                  <a:schemeClr val="tx1"/>
                </a:solidFill>
              </a:rPr>
              <a:t> </a:t>
            </a:r>
            <a:r>
              <a:rPr lang="vi-VN" dirty="0" err="1">
                <a:solidFill>
                  <a:schemeClr val="tx1"/>
                </a:solidFill>
              </a:rPr>
              <a:t>khác</a:t>
            </a:r>
            <a:r>
              <a:rPr lang="vi-VN" dirty="0">
                <a:solidFill>
                  <a:schemeClr val="tx1"/>
                </a:solidFill>
              </a:rPr>
              <a:t> </a:t>
            </a:r>
            <a:r>
              <a:rPr lang="vi-VN" dirty="0" err="1">
                <a:solidFill>
                  <a:schemeClr val="tx1"/>
                </a:solidFill>
              </a:rPr>
              <a:t>biệt</a:t>
            </a:r>
            <a:r>
              <a:rPr lang="vi-VN" dirty="0">
                <a:solidFill>
                  <a:schemeClr val="tx1"/>
                </a:solidFill>
              </a:rPr>
              <a:t> </a:t>
            </a:r>
            <a:r>
              <a:rPr lang="vi-VN" dirty="0" err="1">
                <a:solidFill>
                  <a:schemeClr val="tx1"/>
                </a:solidFill>
              </a:rPr>
              <a:t>và</a:t>
            </a:r>
            <a:r>
              <a:rPr lang="vi-VN" dirty="0">
                <a:solidFill>
                  <a:schemeClr val="tx1"/>
                </a:solidFill>
              </a:rPr>
              <a:t> do </a:t>
            </a:r>
            <a:r>
              <a:rPr lang="vi-VN" dirty="0" err="1">
                <a:solidFill>
                  <a:schemeClr val="tx1"/>
                </a:solidFill>
              </a:rPr>
              <a:t>đó</a:t>
            </a:r>
            <a:r>
              <a:rPr lang="vi-VN" dirty="0">
                <a:solidFill>
                  <a:schemeClr val="tx1"/>
                </a:solidFill>
              </a:rPr>
              <a:t> </a:t>
            </a:r>
            <a:r>
              <a:rPr lang="vi-VN" dirty="0" err="1">
                <a:solidFill>
                  <a:schemeClr val="tx1"/>
                </a:solidFill>
              </a:rPr>
              <a:t>mức</a:t>
            </a:r>
            <a:r>
              <a:rPr lang="vi-VN" dirty="0">
                <a:solidFill>
                  <a:schemeClr val="tx1"/>
                </a:solidFill>
              </a:rPr>
              <a:t> </a:t>
            </a:r>
            <a:r>
              <a:rPr lang="vi-VN" dirty="0" err="1">
                <a:solidFill>
                  <a:schemeClr val="tx1"/>
                </a:solidFill>
              </a:rPr>
              <a:t>độ</a:t>
            </a:r>
            <a:r>
              <a:rPr lang="vi-VN" dirty="0">
                <a:solidFill>
                  <a:schemeClr val="tx1"/>
                </a:solidFill>
              </a:rPr>
              <a:t> </a:t>
            </a:r>
            <a:r>
              <a:rPr lang="vi-VN" dirty="0" err="1">
                <a:solidFill>
                  <a:schemeClr val="tx1"/>
                </a:solidFill>
              </a:rPr>
              <a:t>mờ</a:t>
            </a:r>
            <a:r>
              <a:rPr lang="vi-VN" dirty="0">
                <a:solidFill>
                  <a:schemeClr val="tx1"/>
                </a:solidFill>
              </a:rPr>
              <a:t>.</a:t>
            </a:r>
          </a:p>
          <a:p>
            <a:endParaRPr lang="vi-VN" dirty="0"/>
          </a:p>
        </p:txBody>
      </p:sp>
      <p:sp>
        <p:nvSpPr>
          <p:cNvPr id="20" name="Hộp Văn bản 19">
            <a:extLst>
              <a:ext uri="{FF2B5EF4-FFF2-40B4-BE49-F238E27FC236}">
                <a16:creationId xmlns:a16="http://schemas.microsoft.com/office/drawing/2014/main" id="{CC580CDE-FCE5-427D-A924-6FEE4C7AB1C5}"/>
              </a:ext>
            </a:extLst>
          </p:cNvPr>
          <p:cNvSpPr txBox="1"/>
          <p:nvPr/>
        </p:nvSpPr>
        <p:spPr>
          <a:xfrm>
            <a:off x="551899" y="3111632"/>
            <a:ext cx="4020101" cy="1384995"/>
          </a:xfrm>
          <a:prstGeom prst="rect">
            <a:avLst/>
          </a:prstGeom>
          <a:noFill/>
        </p:spPr>
        <p:txBody>
          <a:bodyPr wrap="square">
            <a:spAutoFit/>
          </a:bodyPr>
          <a:lstStyle/>
          <a:p>
            <a:r>
              <a:rPr lang="vi-VN" dirty="0" err="1">
                <a:solidFill>
                  <a:schemeClr val="tx1"/>
                </a:solidFill>
              </a:rPr>
              <a:t>Chế</a:t>
            </a:r>
            <a:r>
              <a:rPr lang="vi-VN" dirty="0">
                <a:solidFill>
                  <a:schemeClr val="tx1"/>
                </a:solidFill>
              </a:rPr>
              <a:t> </a:t>
            </a:r>
            <a:r>
              <a:rPr lang="vi-VN" dirty="0" err="1">
                <a:solidFill>
                  <a:schemeClr val="tx1"/>
                </a:solidFill>
              </a:rPr>
              <a:t>độ</a:t>
            </a:r>
            <a:r>
              <a:rPr lang="vi-VN" dirty="0">
                <a:solidFill>
                  <a:schemeClr val="tx1"/>
                </a:solidFill>
              </a:rPr>
              <a:t> </a:t>
            </a:r>
            <a:r>
              <a:rPr lang="vi-VN" dirty="0" err="1">
                <a:solidFill>
                  <a:schemeClr val="tx1"/>
                </a:solidFill>
              </a:rPr>
              <a:t>hòa</a:t>
            </a:r>
            <a:r>
              <a:rPr lang="vi-VN" dirty="0">
                <a:solidFill>
                  <a:schemeClr val="tx1"/>
                </a:solidFill>
              </a:rPr>
              <a:t> </a:t>
            </a:r>
            <a:r>
              <a:rPr lang="vi-VN" dirty="0" err="1">
                <a:solidFill>
                  <a:schemeClr val="tx1"/>
                </a:solidFill>
              </a:rPr>
              <a:t>trộn</a:t>
            </a:r>
            <a:r>
              <a:rPr lang="vi-VN" dirty="0">
                <a:solidFill>
                  <a:schemeClr val="tx1"/>
                </a:solidFill>
              </a:rPr>
              <a:t> " </a:t>
            </a:r>
            <a:r>
              <a:rPr lang="vi-VN" dirty="0" err="1">
                <a:solidFill>
                  <a:schemeClr val="tx1"/>
                </a:solidFill>
              </a:rPr>
              <a:t>Color</a:t>
            </a:r>
            <a:r>
              <a:rPr lang="vi-VN" dirty="0">
                <a:solidFill>
                  <a:schemeClr val="tx1"/>
                </a:solidFill>
              </a:rPr>
              <a:t> </a:t>
            </a:r>
            <a:r>
              <a:rPr lang="vi-VN" dirty="0" err="1">
                <a:solidFill>
                  <a:schemeClr val="tx1"/>
                </a:solidFill>
              </a:rPr>
              <a:t>Dodge</a:t>
            </a:r>
            <a:r>
              <a:rPr lang="vi-VN" dirty="0">
                <a:solidFill>
                  <a:schemeClr val="tx1"/>
                </a:solidFill>
              </a:rPr>
              <a:t>" chia </a:t>
            </a:r>
            <a:r>
              <a:rPr lang="vi-VN" dirty="0" err="1">
                <a:solidFill>
                  <a:schemeClr val="tx1"/>
                </a:solidFill>
              </a:rPr>
              <a:t>lớp</a:t>
            </a:r>
            <a:r>
              <a:rPr lang="vi-VN" dirty="0">
                <a:solidFill>
                  <a:schemeClr val="tx1"/>
                </a:solidFill>
              </a:rPr>
              <a:t> </a:t>
            </a:r>
            <a:r>
              <a:rPr lang="vi-VN" dirty="0" err="1">
                <a:solidFill>
                  <a:schemeClr val="tx1"/>
                </a:solidFill>
              </a:rPr>
              <a:t>dưới</a:t>
            </a:r>
            <a:r>
              <a:rPr lang="vi-VN" dirty="0">
                <a:solidFill>
                  <a:schemeClr val="tx1"/>
                </a:solidFill>
              </a:rPr>
              <a:t> </a:t>
            </a:r>
            <a:r>
              <a:rPr lang="vi-VN" dirty="0" err="1">
                <a:solidFill>
                  <a:schemeClr val="tx1"/>
                </a:solidFill>
              </a:rPr>
              <a:t>cùng</a:t>
            </a:r>
            <a:r>
              <a:rPr lang="vi-VN" dirty="0">
                <a:solidFill>
                  <a:schemeClr val="tx1"/>
                </a:solidFill>
              </a:rPr>
              <a:t> </a:t>
            </a:r>
            <a:r>
              <a:rPr lang="vi-VN" dirty="0" err="1">
                <a:solidFill>
                  <a:schemeClr val="tx1"/>
                </a:solidFill>
              </a:rPr>
              <a:t>bằng</a:t>
            </a:r>
            <a:r>
              <a:rPr lang="vi-VN" dirty="0">
                <a:solidFill>
                  <a:schemeClr val="tx1"/>
                </a:solidFill>
              </a:rPr>
              <a:t> </a:t>
            </a:r>
            <a:r>
              <a:rPr lang="vi-VN" dirty="0" err="1">
                <a:solidFill>
                  <a:schemeClr val="tx1"/>
                </a:solidFill>
              </a:rPr>
              <a:t>lớp</a:t>
            </a:r>
            <a:r>
              <a:rPr lang="vi-VN" dirty="0">
                <a:solidFill>
                  <a:schemeClr val="tx1"/>
                </a:solidFill>
              </a:rPr>
              <a:t> trên </a:t>
            </a:r>
            <a:r>
              <a:rPr lang="vi-VN" dirty="0" err="1">
                <a:solidFill>
                  <a:schemeClr val="tx1"/>
                </a:solidFill>
              </a:rPr>
              <a:t>cùng</a:t>
            </a:r>
            <a:r>
              <a:rPr lang="vi-VN" dirty="0">
                <a:solidFill>
                  <a:schemeClr val="tx1"/>
                </a:solidFill>
              </a:rPr>
              <a:t> </a:t>
            </a:r>
            <a:r>
              <a:rPr lang="vi-VN" dirty="0" err="1">
                <a:solidFill>
                  <a:schemeClr val="tx1"/>
                </a:solidFill>
              </a:rPr>
              <a:t>được</a:t>
            </a:r>
            <a:r>
              <a:rPr lang="vi-VN" dirty="0">
                <a:solidFill>
                  <a:schemeClr val="tx1"/>
                </a:solidFill>
              </a:rPr>
              <a:t> </a:t>
            </a:r>
            <a:r>
              <a:rPr lang="vi-VN" dirty="0" err="1">
                <a:solidFill>
                  <a:schemeClr val="tx1"/>
                </a:solidFill>
              </a:rPr>
              <a:t>đảo</a:t>
            </a:r>
            <a:r>
              <a:rPr lang="vi-VN" dirty="0">
                <a:solidFill>
                  <a:schemeClr val="tx1"/>
                </a:solidFill>
              </a:rPr>
              <a:t> </a:t>
            </a:r>
            <a:r>
              <a:rPr lang="vi-VN" dirty="0" err="1">
                <a:solidFill>
                  <a:schemeClr val="tx1"/>
                </a:solidFill>
              </a:rPr>
              <a:t>ngược</a:t>
            </a:r>
            <a:r>
              <a:rPr lang="vi-VN" dirty="0">
                <a:solidFill>
                  <a:schemeClr val="tx1"/>
                </a:solidFill>
              </a:rPr>
              <a:t>. </a:t>
            </a:r>
            <a:r>
              <a:rPr lang="vi-VN" dirty="0" err="1">
                <a:solidFill>
                  <a:schemeClr val="tx1"/>
                </a:solidFill>
              </a:rPr>
              <a:t>Điều</a:t>
            </a:r>
            <a:r>
              <a:rPr lang="vi-VN" dirty="0">
                <a:solidFill>
                  <a:schemeClr val="tx1"/>
                </a:solidFill>
              </a:rPr>
              <a:t> </a:t>
            </a:r>
            <a:r>
              <a:rPr lang="vi-VN" dirty="0" err="1">
                <a:solidFill>
                  <a:schemeClr val="tx1"/>
                </a:solidFill>
              </a:rPr>
              <a:t>này</a:t>
            </a:r>
            <a:r>
              <a:rPr lang="vi-VN" dirty="0">
                <a:solidFill>
                  <a:schemeClr val="tx1"/>
                </a:solidFill>
              </a:rPr>
              <a:t> </a:t>
            </a:r>
            <a:r>
              <a:rPr lang="vi-VN" dirty="0" err="1">
                <a:solidFill>
                  <a:schemeClr val="tx1"/>
                </a:solidFill>
              </a:rPr>
              <a:t>sẽ</a:t>
            </a:r>
            <a:r>
              <a:rPr lang="vi-VN" dirty="0">
                <a:solidFill>
                  <a:schemeClr val="tx1"/>
                </a:solidFill>
              </a:rPr>
              <a:t> </a:t>
            </a:r>
            <a:r>
              <a:rPr lang="vi-VN" dirty="0" err="1">
                <a:solidFill>
                  <a:schemeClr val="tx1"/>
                </a:solidFill>
              </a:rPr>
              <a:t>làm</a:t>
            </a:r>
            <a:r>
              <a:rPr lang="vi-VN" dirty="0">
                <a:solidFill>
                  <a:schemeClr val="tx1"/>
                </a:solidFill>
              </a:rPr>
              <a:t> </a:t>
            </a:r>
            <a:r>
              <a:rPr lang="vi-VN" dirty="0" err="1">
                <a:solidFill>
                  <a:schemeClr val="tx1"/>
                </a:solidFill>
              </a:rPr>
              <a:t>giảm</a:t>
            </a:r>
            <a:r>
              <a:rPr lang="vi-VN" dirty="0">
                <a:solidFill>
                  <a:schemeClr val="tx1"/>
                </a:solidFill>
              </a:rPr>
              <a:t> </a:t>
            </a:r>
            <a:r>
              <a:rPr lang="vi-VN" dirty="0" err="1">
                <a:solidFill>
                  <a:schemeClr val="tx1"/>
                </a:solidFill>
              </a:rPr>
              <a:t>trọng</a:t>
            </a:r>
            <a:r>
              <a:rPr lang="vi-VN" dirty="0">
                <a:solidFill>
                  <a:schemeClr val="tx1"/>
                </a:solidFill>
              </a:rPr>
              <a:t> </a:t>
            </a:r>
            <a:r>
              <a:rPr lang="vi-VN" dirty="0" err="1">
                <a:solidFill>
                  <a:schemeClr val="tx1"/>
                </a:solidFill>
              </a:rPr>
              <a:t>lượng</a:t>
            </a:r>
            <a:r>
              <a:rPr lang="vi-VN" dirty="0">
                <a:solidFill>
                  <a:schemeClr val="tx1"/>
                </a:solidFill>
              </a:rPr>
              <a:t> </a:t>
            </a:r>
            <a:r>
              <a:rPr lang="vi-VN" dirty="0" err="1">
                <a:solidFill>
                  <a:schemeClr val="tx1"/>
                </a:solidFill>
              </a:rPr>
              <a:t>của</a:t>
            </a:r>
            <a:r>
              <a:rPr lang="vi-VN" dirty="0">
                <a:solidFill>
                  <a:schemeClr val="tx1"/>
                </a:solidFill>
              </a:rPr>
              <a:t> </a:t>
            </a:r>
            <a:r>
              <a:rPr lang="vi-VN" dirty="0" err="1">
                <a:solidFill>
                  <a:schemeClr val="tx1"/>
                </a:solidFill>
              </a:rPr>
              <a:t>lớp</a:t>
            </a:r>
            <a:r>
              <a:rPr lang="vi-VN" dirty="0">
                <a:solidFill>
                  <a:schemeClr val="tx1"/>
                </a:solidFill>
              </a:rPr>
              <a:t> </a:t>
            </a:r>
            <a:r>
              <a:rPr lang="vi-VN" dirty="0" err="1">
                <a:solidFill>
                  <a:schemeClr val="tx1"/>
                </a:solidFill>
              </a:rPr>
              <a:t>dưới</a:t>
            </a:r>
            <a:r>
              <a:rPr lang="vi-VN" dirty="0">
                <a:solidFill>
                  <a:schemeClr val="tx1"/>
                </a:solidFill>
              </a:rPr>
              <a:t> </a:t>
            </a:r>
            <a:r>
              <a:rPr lang="vi-VN" dirty="0" err="1">
                <a:solidFill>
                  <a:schemeClr val="tx1"/>
                </a:solidFill>
              </a:rPr>
              <a:t>cùng</a:t>
            </a:r>
            <a:r>
              <a:rPr lang="vi-VN" dirty="0">
                <a:solidFill>
                  <a:schemeClr val="tx1"/>
                </a:solidFill>
              </a:rPr>
              <a:t> </a:t>
            </a:r>
            <a:r>
              <a:rPr lang="vi-VN" dirty="0" err="1">
                <a:solidFill>
                  <a:schemeClr val="tx1"/>
                </a:solidFill>
              </a:rPr>
              <a:t>dựa</a:t>
            </a:r>
            <a:r>
              <a:rPr lang="vi-VN" dirty="0">
                <a:solidFill>
                  <a:schemeClr val="tx1"/>
                </a:solidFill>
              </a:rPr>
              <a:t> trên </a:t>
            </a:r>
            <a:r>
              <a:rPr lang="vi-VN" dirty="0" err="1">
                <a:solidFill>
                  <a:schemeClr val="tx1"/>
                </a:solidFill>
              </a:rPr>
              <a:t>giá</a:t>
            </a:r>
            <a:r>
              <a:rPr lang="vi-VN" dirty="0">
                <a:solidFill>
                  <a:schemeClr val="tx1"/>
                </a:solidFill>
              </a:rPr>
              <a:t> </a:t>
            </a:r>
            <a:r>
              <a:rPr lang="vi-VN" dirty="0" err="1">
                <a:solidFill>
                  <a:schemeClr val="tx1"/>
                </a:solidFill>
              </a:rPr>
              <a:t>trị</a:t>
            </a:r>
            <a:r>
              <a:rPr lang="vi-VN" dirty="0">
                <a:solidFill>
                  <a:schemeClr val="tx1"/>
                </a:solidFill>
              </a:rPr>
              <a:t> </a:t>
            </a:r>
            <a:r>
              <a:rPr lang="vi-VN" dirty="0" err="1">
                <a:solidFill>
                  <a:schemeClr val="tx1"/>
                </a:solidFill>
              </a:rPr>
              <a:t>của</a:t>
            </a:r>
            <a:r>
              <a:rPr lang="vi-VN" dirty="0">
                <a:solidFill>
                  <a:schemeClr val="tx1"/>
                </a:solidFill>
              </a:rPr>
              <a:t> </a:t>
            </a:r>
            <a:r>
              <a:rPr lang="vi-VN" dirty="0" err="1">
                <a:solidFill>
                  <a:schemeClr val="tx1"/>
                </a:solidFill>
              </a:rPr>
              <a:t>lớp</a:t>
            </a:r>
            <a:r>
              <a:rPr lang="vi-VN" dirty="0">
                <a:solidFill>
                  <a:schemeClr val="tx1"/>
                </a:solidFill>
              </a:rPr>
              <a:t> trên </a:t>
            </a:r>
            <a:r>
              <a:rPr lang="vi-VN" dirty="0" err="1">
                <a:solidFill>
                  <a:schemeClr val="tx1"/>
                </a:solidFill>
              </a:rPr>
              <a:t>cùng</a:t>
            </a:r>
            <a:r>
              <a:rPr lang="vi-VN" dirty="0">
                <a:solidFill>
                  <a:schemeClr val="tx1"/>
                </a:solidFill>
              </a:rPr>
              <a:t>. </a:t>
            </a:r>
            <a:r>
              <a:rPr lang="vi-VN" dirty="0" err="1">
                <a:solidFill>
                  <a:schemeClr val="tx1"/>
                </a:solidFill>
              </a:rPr>
              <a:t>Chúng</a:t>
            </a:r>
            <a:r>
              <a:rPr lang="vi-VN" dirty="0">
                <a:solidFill>
                  <a:schemeClr val="tx1"/>
                </a:solidFill>
              </a:rPr>
              <a:t> tôi </a:t>
            </a:r>
            <a:r>
              <a:rPr lang="vi-VN" dirty="0" err="1">
                <a:solidFill>
                  <a:schemeClr val="tx1"/>
                </a:solidFill>
              </a:rPr>
              <a:t>có</a:t>
            </a:r>
            <a:r>
              <a:rPr lang="vi-VN" dirty="0">
                <a:solidFill>
                  <a:schemeClr val="tx1"/>
                </a:solidFill>
              </a:rPr>
              <a:t> </a:t>
            </a:r>
            <a:r>
              <a:rPr lang="vi-VN" dirty="0" err="1">
                <a:solidFill>
                  <a:schemeClr val="tx1"/>
                </a:solidFill>
              </a:rPr>
              <a:t>một</a:t>
            </a:r>
            <a:r>
              <a:rPr lang="vi-VN" dirty="0">
                <a:solidFill>
                  <a:schemeClr val="tx1"/>
                </a:solidFill>
              </a:rPr>
              <a:t> </a:t>
            </a:r>
            <a:r>
              <a:rPr lang="vi-VN" dirty="0" err="1">
                <a:solidFill>
                  <a:schemeClr val="tx1"/>
                </a:solidFill>
              </a:rPr>
              <a:t>hình</a:t>
            </a:r>
            <a:r>
              <a:rPr lang="vi-VN" dirty="0">
                <a:solidFill>
                  <a:schemeClr val="tx1"/>
                </a:solidFill>
              </a:rPr>
              <a:t> </a:t>
            </a:r>
            <a:r>
              <a:rPr lang="vi-VN" dirty="0" err="1">
                <a:solidFill>
                  <a:schemeClr val="tx1"/>
                </a:solidFill>
              </a:rPr>
              <a:t>ảnh</a:t>
            </a:r>
            <a:r>
              <a:rPr lang="vi-VN" dirty="0">
                <a:solidFill>
                  <a:schemeClr val="tx1"/>
                </a:solidFill>
              </a:rPr>
              <a:t> </a:t>
            </a:r>
            <a:r>
              <a:rPr lang="vi-VN" dirty="0" err="1">
                <a:solidFill>
                  <a:schemeClr val="tx1"/>
                </a:solidFill>
              </a:rPr>
              <a:t>mờ</a:t>
            </a:r>
            <a:r>
              <a:rPr lang="vi-VN" dirty="0">
                <a:solidFill>
                  <a:schemeClr val="tx1"/>
                </a:solidFill>
              </a:rPr>
              <a:t> </a:t>
            </a:r>
            <a:r>
              <a:rPr lang="vi-VN" dirty="0" err="1">
                <a:solidFill>
                  <a:schemeClr val="tx1"/>
                </a:solidFill>
              </a:rPr>
              <a:t>làm</a:t>
            </a:r>
            <a:r>
              <a:rPr lang="vi-VN" dirty="0">
                <a:solidFill>
                  <a:schemeClr val="tx1"/>
                </a:solidFill>
              </a:rPr>
              <a:t> </a:t>
            </a:r>
            <a:r>
              <a:rPr lang="vi-VN" dirty="0" err="1">
                <a:solidFill>
                  <a:schemeClr val="tx1"/>
                </a:solidFill>
              </a:rPr>
              <a:t>nổi</a:t>
            </a:r>
            <a:r>
              <a:rPr lang="vi-VN" dirty="0">
                <a:solidFill>
                  <a:schemeClr val="tx1"/>
                </a:solidFill>
              </a:rPr>
              <a:t> </a:t>
            </a:r>
            <a:r>
              <a:rPr lang="vi-VN" dirty="0" err="1">
                <a:solidFill>
                  <a:schemeClr val="tx1"/>
                </a:solidFill>
              </a:rPr>
              <a:t>bật</a:t>
            </a:r>
            <a:r>
              <a:rPr lang="vi-VN" dirty="0">
                <a:solidFill>
                  <a:schemeClr val="tx1"/>
                </a:solidFill>
              </a:rPr>
              <a:t> </a:t>
            </a:r>
            <a:r>
              <a:rPr lang="vi-VN" dirty="0" err="1">
                <a:solidFill>
                  <a:schemeClr val="tx1"/>
                </a:solidFill>
              </a:rPr>
              <a:t>các</a:t>
            </a:r>
            <a:r>
              <a:rPr lang="vi-VN" dirty="0">
                <a:solidFill>
                  <a:schemeClr val="tx1"/>
                </a:solidFill>
              </a:rPr>
              <a:t> </a:t>
            </a:r>
            <a:r>
              <a:rPr lang="vi-VN" dirty="0" err="1">
                <a:solidFill>
                  <a:schemeClr val="tx1"/>
                </a:solidFill>
              </a:rPr>
              <a:t>cạnh</a:t>
            </a:r>
            <a:r>
              <a:rPr lang="vi-VN" dirty="0">
                <a:solidFill>
                  <a:schemeClr val="tx1"/>
                </a:solidFill>
              </a:rPr>
              <a:t> </a:t>
            </a:r>
            <a:r>
              <a:rPr lang="vi-VN" dirty="0" err="1">
                <a:solidFill>
                  <a:schemeClr val="tx1"/>
                </a:solidFill>
              </a:rPr>
              <a:t>đậm</a:t>
            </a:r>
            <a:r>
              <a:rPr lang="vi-VN" dirty="0">
                <a:solidFill>
                  <a:schemeClr val="tx1"/>
                </a:solidFill>
              </a:rPr>
              <a:t> </a:t>
            </a:r>
            <a:r>
              <a:rPr lang="vi-VN" dirty="0" err="1">
                <a:solidFill>
                  <a:schemeClr val="tx1"/>
                </a:solidFill>
              </a:rPr>
              <a:t>nhất</a:t>
            </a:r>
            <a:r>
              <a:rPr lang="vi-VN" dirty="0">
                <a:solidFill>
                  <a:schemeClr val="tx1"/>
                </a:solidFill>
              </a:rPr>
              <a:t>.</a:t>
            </a:r>
            <a:endParaRPr lang="en-US" dirty="0">
              <a:solidFill>
                <a:schemeClr val="tx1"/>
              </a:solidFill>
            </a:endParaRPr>
          </a:p>
        </p:txBody>
      </p:sp>
    </p:spTree>
    <p:extLst>
      <p:ext uri="{BB962C8B-B14F-4D97-AF65-F5344CB8AC3E}">
        <p14:creationId xmlns:p14="http://schemas.microsoft.com/office/powerpoint/2010/main" val="267148405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657"/>
        <p:cNvGrpSpPr/>
        <p:nvPr/>
      </p:nvGrpSpPr>
      <p:grpSpPr>
        <a:xfrm>
          <a:off x="0" y="0"/>
          <a:ext cx="0" cy="0"/>
          <a:chOff x="0" y="0"/>
          <a:chExt cx="0" cy="0"/>
        </a:xfrm>
      </p:grpSpPr>
      <p:sp>
        <p:nvSpPr>
          <p:cNvPr id="658" name="Google Shape;658;p56"/>
          <p:cNvSpPr txBox="1">
            <a:spLocks noGrp="1"/>
          </p:cNvSpPr>
          <p:nvPr>
            <p:ph type="title"/>
          </p:nvPr>
        </p:nvSpPr>
        <p:spPr>
          <a:xfrm>
            <a:off x="1223047" y="2945525"/>
            <a:ext cx="2162100" cy="1051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3</a:t>
            </a:r>
            <a:endParaRPr/>
          </a:p>
        </p:txBody>
      </p:sp>
      <p:sp>
        <p:nvSpPr>
          <p:cNvPr id="659" name="Google Shape;659;p56"/>
          <p:cNvSpPr txBox="1">
            <a:spLocks noGrp="1"/>
          </p:cNvSpPr>
          <p:nvPr>
            <p:ph type="title" idx="2"/>
          </p:nvPr>
        </p:nvSpPr>
        <p:spPr>
          <a:xfrm>
            <a:off x="3415525" y="1064975"/>
            <a:ext cx="4699800" cy="740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Teamwork</a:t>
            </a:r>
            <a:endParaRPr dirty="0"/>
          </a:p>
        </p:txBody>
      </p:sp>
      <p:pic>
        <p:nvPicPr>
          <p:cNvPr id="661" name="Google Shape;661;p56"/>
          <p:cNvPicPr preferRelativeResize="0"/>
          <p:nvPr/>
        </p:nvPicPr>
        <p:blipFill rotWithShape="1">
          <a:blip r:embed="rId3">
            <a:alphaModFix/>
          </a:blip>
          <a:srcRect l="4012" t="403" r="20418" b="24829"/>
          <a:stretch/>
        </p:blipFill>
        <p:spPr>
          <a:xfrm>
            <a:off x="3308947" y="2609845"/>
            <a:ext cx="3249372" cy="3224400"/>
          </a:xfrm>
          <a:prstGeom prst="flowChartDecision">
            <a:avLst/>
          </a:prstGeom>
          <a:noFill/>
          <a:ln>
            <a:noFill/>
          </a:ln>
        </p:spPr>
      </p:pic>
      <p:sp>
        <p:nvSpPr>
          <p:cNvPr id="662" name="Google Shape;662;p56"/>
          <p:cNvSpPr/>
          <p:nvPr/>
        </p:nvSpPr>
        <p:spPr>
          <a:xfrm rot="5400000">
            <a:off x="4384225" y="893498"/>
            <a:ext cx="43200" cy="198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847"/>
        <p:cNvGrpSpPr/>
        <p:nvPr/>
      </p:nvGrpSpPr>
      <p:grpSpPr>
        <a:xfrm>
          <a:off x="0" y="0"/>
          <a:ext cx="0" cy="0"/>
          <a:chOff x="0" y="0"/>
          <a:chExt cx="0" cy="0"/>
        </a:xfrm>
      </p:grpSpPr>
      <p:sp>
        <p:nvSpPr>
          <p:cNvPr id="848" name="Google Shape;848;p67"/>
          <p:cNvSpPr/>
          <p:nvPr/>
        </p:nvSpPr>
        <p:spPr>
          <a:xfrm rot="2700000">
            <a:off x="7154306" y="1833602"/>
            <a:ext cx="626638" cy="626638"/>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67"/>
          <p:cNvSpPr/>
          <p:nvPr/>
        </p:nvSpPr>
        <p:spPr>
          <a:xfrm rot="2700000">
            <a:off x="1363319" y="1818289"/>
            <a:ext cx="626638" cy="626638"/>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1" name="Google Shape;851;p67"/>
          <p:cNvSpPr txBox="1">
            <a:spLocks noGrp="1"/>
          </p:cNvSpPr>
          <p:nvPr>
            <p:ph type="subTitle" idx="1"/>
          </p:nvPr>
        </p:nvSpPr>
        <p:spPr>
          <a:xfrm>
            <a:off x="713325" y="2620994"/>
            <a:ext cx="1929300" cy="42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Respect</a:t>
            </a:r>
            <a:endParaRPr dirty="0"/>
          </a:p>
        </p:txBody>
      </p:sp>
      <p:sp>
        <p:nvSpPr>
          <p:cNvPr id="852" name="Google Shape;852;p67"/>
          <p:cNvSpPr txBox="1">
            <a:spLocks noGrp="1"/>
          </p:cNvSpPr>
          <p:nvPr>
            <p:ph type="title"/>
          </p:nvPr>
        </p:nvSpPr>
        <p:spPr>
          <a:xfrm>
            <a:off x="713250" y="539500"/>
            <a:ext cx="7717500" cy="539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Kỹ năng</a:t>
            </a:r>
            <a:endParaRPr dirty="0"/>
          </a:p>
        </p:txBody>
      </p:sp>
      <p:sp>
        <p:nvSpPr>
          <p:cNvPr id="853" name="Google Shape;853;p67"/>
          <p:cNvSpPr txBox="1">
            <a:spLocks noGrp="1"/>
          </p:cNvSpPr>
          <p:nvPr>
            <p:ph type="subTitle" idx="2"/>
          </p:nvPr>
        </p:nvSpPr>
        <p:spPr>
          <a:xfrm>
            <a:off x="2644248" y="2620994"/>
            <a:ext cx="1929300" cy="42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Listen</a:t>
            </a:r>
            <a:endParaRPr dirty="0"/>
          </a:p>
        </p:txBody>
      </p:sp>
      <p:sp>
        <p:nvSpPr>
          <p:cNvPr id="854" name="Google Shape;854;p67"/>
          <p:cNvSpPr txBox="1">
            <a:spLocks noGrp="1"/>
          </p:cNvSpPr>
          <p:nvPr>
            <p:ph type="subTitle" idx="3"/>
          </p:nvPr>
        </p:nvSpPr>
        <p:spPr>
          <a:xfrm>
            <a:off x="4571354" y="2620994"/>
            <a:ext cx="1929300" cy="42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On time</a:t>
            </a:r>
            <a:endParaRPr dirty="0"/>
          </a:p>
        </p:txBody>
      </p:sp>
      <p:sp>
        <p:nvSpPr>
          <p:cNvPr id="858" name="Google Shape;858;p67"/>
          <p:cNvSpPr txBox="1">
            <a:spLocks noGrp="1"/>
          </p:cNvSpPr>
          <p:nvPr>
            <p:ph type="subTitle" idx="7"/>
          </p:nvPr>
        </p:nvSpPr>
        <p:spPr>
          <a:xfrm>
            <a:off x="6501031" y="2620994"/>
            <a:ext cx="1929300" cy="42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Finish</a:t>
            </a:r>
            <a:endParaRPr dirty="0"/>
          </a:p>
        </p:txBody>
      </p:sp>
      <p:sp>
        <p:nvSpPr>
          <p:cNvPr id="859" name="Google Shape;859;p67"/>
          <p:cNvSpPr/>
          <p:nvPr/>
        </p:nvSpPr>
        <p:spPr>
          <a:xfrm rot="2700000">
            <a:off x="3293656" y="1833602"/>
            <a:ext cx="626638" cy="626638"/>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67"/>
          <p:cNvSpPr/>
          <p:nvPr/>
        </p:nvSpPr>
        <p:spPr>
          <a:xfrm rot="2700000">
            <a:off x="5223969" y="1833602"/>
            <a:ext cx="626638" cy="626638"/>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1" name="Google Shape;861;p67"/>
          <p:cNvGrpSpPr/>
          <p:nvPr/>
        </p:nvGrpSpPr>
        <p:grpSpPr>
          <a:xfrm>
            <a:off x="5337941" y="1947548"/>
            <a:ext cx="398712" cy="398746"/>
            <a:chOff x="-34032200" y="2634975"/>
            <a:chExt cx="292225" cy="292250"/>
          </a:xfrm>
        </p:grpSpPr>
        <p:sp>
          <p:nvSpPr>
            <p:cNvPr id="862" name="Google Shape;862;p67"/>
            <p:cNvSpPr/>
            <p:nvPr/>
          </p:nvSpPr>
          <p:spPr>
            <a:xfrm>
              <a:off x="-34032200" y="2634975"/>
              <a:ext cx="292225" cy="292250"/>
            </a:xfrm>
            <a:custGeom>
              <a:avLst/>
              <a:gdLst/>
              <a:ahLst/>
              <a:cxnLst/>
              <a:rect l="l" t="t" r="r" b="b"/>
              <a:pathLst>
                <a:path w="11689" h="11690" extrusionOk="0">
                  <a:moveTo>
                    <a:pt x="5766" y="662"/>
                  </a:moveTo>
                  <a:cubicBezTo>
                    <a:pt x="8602" y="662"/>
                    <a:pt x="10933" y="2962"/>
                    <a:pt x="10933" y="5798"/>
                  </a:cubicBezTo>
                  <a:cubicBezTo>
                    <a:pt x="10933" y="6806"/>
                    <a:pt x="10649" y="7783"/>
                    <a:pt x="10114" y="8602"/>
                  </a:cubicBezTo>
                  <a:lnTo>
                    <a:pt x="10145" y="8444"/>
                  </a:lnTo>
                  <a:cubicBezTo>
                    <a:pt x="10177" y="8350"/>
                    <a:pt x="10145" y="8224"/>
                    <a:pt x="10082" y="8129"/>
                  </a:cubicBezTo>
                  <a:cubicBezTo>
                    <a:pt x="9988" y="8066"/>
                    <a:pt x="9862" y="8035"/>
                    <a:pt x="9767" y="8035"/>
                  </a:cubicBezTo>
                  <a:lnTo>
                    <a:pt x="9641" y="8066"/>
                  </a:lnTo>
                  <a:cubicBezTo>
                    <a:pt x="10019" y="7405"/>
                    <a:pt x="10240" y="6617"/>
                    <a:pt x="10240" y="5829"/>
                  </a:cubicBezTo>
                  <a:cubicBezTo>
                    <a:pt x="10240" y="3372"/>
                    <a:pt x="8223" y="1356"/>
                    <a:pt x="5766" y="1356"/>
                  </a:cubicBezTo>
                  <a:cubicBezTo>
                    <a:pt x="5136" y="1356"/>
                    <a:pt x="4506" y="1482"/>
                    <a:pt x="3970" y="1765"/>
                  </a:cubicBezTo>
                  <a:cubicBezTo>
                    <a:pt x="3813" y="1828"/>
                    <a:pt x="3718" y="2017"/>
                    <a:pt x="3813" y="2175"/>
                  </a:cubicBezTo>
                  <a:lnTo>
                    <a:pt x="3970" y="2553"/>
                  </a:lnTo>
                  <a:lnTo>
                    <a:pt x="2710" y="2742"/>
                  </a:lnTo>
                  <a:lnTo>
                    <a:pt x="2301" y="2773"/>
                  </a:lnTo>
                  <a:cubicBezTo>
                    <a:pt x="2364" y="2647"/>
                    <a:pt x="2710" y="1324"/>
                    <a:pt x="2742" y="1198"/>
                  </a:cubicBezTo>
                  <a:lnTo>
                    <a:pt x="2836" y="1293"/>
                  </a:lnTo>
                  <a:cubicBezTo>
                    <a:pt x="2898" y="1354"/>
                    <a:pt x="2986" y="1402"/>
                    <a:pt x="3084" y="1402"/>
                  </a:cubicBezTo>
                  <a:cubicBezTo>
                    <a:pt x="3136" y="1402"/>
                    <a:pt x="3191" y="1389"/>
                    <a:pt x="3246" y="1356"/>
                  </a:cubicBezTo>
                  <a:cubicBezTo>
                    <a:pt x="4033" y="883"/>
                    <a:pt x="4915" y="662"/>
                    <a:pt x="5766" y="662"/>
                  </a:cubicBezTo>
                  <a:close/>
                  <a:moveTo>
                    <a:pt x="6144" y="2080"/>
                  </a:moveTo>
                  <a:cubicBezTo>
                    <a:pt x="7940" y="2238"/>
                    <a:pt x="9358" y="3687"/>
                    <a:pt x="9515" y="5451"/>
                  </a:cubicBezTo>
                  <a:lnTo>
                    <a:pt x="9200" y="5451"/>
                  </a:lnTo>
                  <a:cubicBezTo>
                    <a:pt x="9011" y="5451"/>
                    <a:pt x="8854" y="5609"/>
                    <a:pt x="8854" y="5829"/>
                  </a:cubicBezTo>
                  <a:cubicBezTo>
                    <a:pt x="8854" y="6018"/>
                    <a:pt x="9011" y="6176"/>
                    <a:pt x="9200" y="6176"/>
                  </a:cubicBezTo>
                  <a:lnTo>
                    <a:pt x="9515" y="6176"/>
                  </a:lnTo>
                  <a:cubicBezTo>
                    <a:pt x="9452" y="6932"/>
                    <a:pt x="9169" y="7657"/>
                    <a:pt x="8665" y="8255"/>
                  </a:cubicBezTo>
                  <a:lnTo>
                    <a:pt x="6995" y="8570"/>
                  </a:lnTo>
                  <a:cubicBezTo>
                    <a:pt x="6900" y="8602"/>
                    <a:pt x="6806" y="8665"/>
                    <a:pt x="6774" y="8759"/>
                  </a:cubicBezTo>
                  <a:cubicBezTo>
                    <a:pt x="6743" y="8885"/>
                    <a:pt x="6743" y="9011"/>
                    <a:pt x="6806" y="9074"/>
                  </a:cubicBezTo>
                  <a:lnTo>
                    <a:pt x="6995" y="9389"/>
                  </a:lnTo>
                  <a:cubicBezTo>
                    <a:pt x="6743" y="9484"/>
                    <a:pt x="6459" y="9547"/>
                    <a:pt x="6176" y="9547"/>
                  </a:cubicBezTo>
                  <a:lnTo>
                    <a:pt x="6176" y="9232"/>
                  </a:lnTo>
                  <a:cubicBezTo>
                    <a:pt x="6176" y="9043"/>
                    <a:pt x="6018" y="8885"/>
                    <a:pt x="5829" y="8885"/>
                  </a:cubicBezTo>
                  <a:cubicBezTo>
                    <a:pt x="5640" y="8885"/>
                    <a:pt x="5483" y="9043"/>
                    <a:pt x="5483" y="9232"/>
                  </a:cubicBezTo>
                  <a:lnTo>
                    <a:pt x="5483" y="9547"/>
                  </a:lnTo>
                  <a:cubicBezTo>
                    <a:pt x="3655" y="9389"/>
                    <a:pt x="2238" y="7940"/>
                    <a:pt x="2080" y="6176"/>
                  </a:cubicBezTo>
                  <a:lnTo>
                    <a:pt x="2395" y="6176"/>
                  </a:lnTo>
                  <a:cubicBezTo>
                    <a:pt x="2584" y="6176"/>
                    <a:pt x="2742" y="6018"/>
                    <a:pt x="2742" y="5829"/>
                  </a:cubicBezTo>
                  <a:cubicBezTo>
                    <a:pt x="2742" y="5609"/>
                    <a:pt x="2584" y="5451"/>
                    <a:pt x="2395" y="5451"/>
                  </a:cubicBezTo>
                  <a:lnTo>
                    <a:pt x="2080" y="5451"/>
                  </a:lnTo>
                  <a:cubicBezTo>
                    <a:pt x="2175" y="4727"/>
                    <a:pt x="2427" y="3971"/>
                    <a:pt x="2962" y="3372"/>
                  </a:cubicBezTo>
                  <a:lnTo>
                    <a:pt x="4474" y="3183"/>
                  </a:lnTo>
                  <a:cubicBezTo>
                    <a:pt x="4600" y="3183"/>
                    <a:pt x="4663" y="3088"/>
                    <a:pt x="4726" y="3025"/>
                  </a:cubicBezTo>
                  <a:cubicBezTo>
                    <a:pt x="4758" y="2931"/>
                    <a:pt x="4758" y="2836"/>
                    <a:pt x="4726" y="2710"/>
                  </a:cubicBezTo>
                  <a:lnTo>
                    <a:pt x="4506" y="2269"/>
                  </a:lnTo>
                  <a:cubicBezTo>
                    <a:pt x="4789" y="2143"/>
                    <a:pt x="5104" y="2112"/>
                    <a:pt x="5420" y="2080"/>
                  </a:cubicBezTo>
                  <a:lnTo>
                    <a:pt x="5420" y="2395"/>
                  </a:lnTo>
                  <a:cubicBezTo>
                    <a:pt x="5420" y="2584"/>
                    <a:pt x="5577" y="2742"/>
                    <a:pt x="5766" y="2742"/>
                  </a:cubicBezTo>
                  <a:cubicBezTo>
                    <a:pt x="5987" y="2742"/>
                    <a:pt x="6144" y="2584"/>
                    <a:pt x="6144" y="2395"/>
                  </a:cubicBezTo>
                  <a:lnTo>
                    <a:pt x="6144" y="2080"/>
                  </a:lnTo>
                  <a:close/>
                  <a:moveTo>
                    <a:pt x="1607" y="2899"/>
                  </a:moveTo>
                  <a:lnTo>
                    <a:pt x="1544" y="3151"/>
                  </a:lnTo>
                  <a:cubicBezTo>
                    <a:pt x="1481" y="3246"/>
                    <a:pt x="1544" y="3372"/>
                    <a:pt x="1607" y="3466"/>
                  </a:cubicBezTo>
                  <a:cubicBezTo>
                    <a:pt x="1670" y="3529"/>
                    <a:pt x="1796" y="3561"/>
                    <a:pt x="1922" y="3561"/>
                  </a:cubicBezTo>
                  <a:lnTo>
                    <a:pt x="1985" y="3561"/>
                  </a:lnTo>
                  <a:cubicBezTo>
                    <a:pt x="1607" y="4254"/>
                    <a:pt x="1387" y="5042"/>
                    <a:pt x="1387" y="5861"/>
                  </a:cubicBezTo>
                  <a:cubicBezTo>
                    <a:pt x="1387" y="8287"/>
                    <a:pt x="3372" y="10303"/>
                    <a:pt x="5829" y="10303"/>
                  </a:cubicBezTo>
                  <a:cubicBezTo>
                    <a:pt x="6459" y="10303"/>
                    <a:pt x="7089" y="10177"/>
                    <a:pt x="7688" y="9925"/>
                  </a:cubicBezTo>
                  <a:cubicBezTo>
                    <a:pt x="7751" y="9862"/>
                    <a:pt x="7845" y="9799"/>
                    <a:pt x="7877" y="9704"/>
                  </a:cubicBezTo>
                  <a:cubicBezTo>
                    <a:pt x="7908" y="9641"/>
                    <a:pt x="7877" y="9515"/>
                    <a:pt x="7845" y="9452"/>
                  </a:cubicBezTo>
                  <a:lnTo>
                    <a:pt x="7688" y="9200"/>
                  </a:lnTo>
                  <a:lnTo>
                    <a:pt x="9421" y="8854"/>
                  </a:lnTo>
                  <a:lnTo>
                    <a:pt x="9421" y="8854"/>
                  </a:lnTo>
                  <a:cubicBezTo>
                    <a:pt x="9326" y="9200"/>
                    <a:pt x="9074" y="10177"/>
                    <a:pt x="9011" y="10492"/>
                  </a:cubicBezTo>
                  <a:lnTo>
                    <a:pt x="8759" y="10303"/>
                  </a:lnTo>
                  <a:cubicBezTo>
                    <a:pt x="8708" y="10235"/>
                    <a:pt x="8640" y="10204"/>
                    <a:pt x="8567" y="10204"/>
                  </a:cubicBezTo>
                  <a:cubicBezTo>
                    <a:pt x="8505" y="10204"/>
                    <a:pt x="8439" y="10228"/>
                    <a:pt x="8381" y="10271"/>
                  </a:cubicBezTo>
                  <a:cubicBezTo>
                    <a:pt x="7593" y="10744"/>
                    <a:pt x="6680" y="10965"/>
                    <a:pt x="5829" y="10965"/>
                  </a:cubicBezTo>
                  <a:cubicBezTo>
                    <a:pt x="2994" y="10965"/>
                    <a:pt x="662" y="8665"/>
                    <a:pt x="662" y="5829"/>
                  </a:cubicBezTo>
                  <a:cubicBezTo>
                    <a:pt x="662" y="4758"/>
                    <a:pt x="977" y="3781"/>
                    <a:pt x="1607" y="2899"/>
                  </a:cubicBezTo>
                  <a:close/>
                  <a:moveTo>
                    <a:pt x="5766" y="1"/>
                  </a:moveTo>
                  <a:cubicBezTo>
                    <a:pt x="4884" y="1"/>
                    <a:pt x="3970" y="221"/>
                    <a:pt x="3151" y="662"/>
                  </a:cubicBezTo>
                  <a:lnTo>
                    <a:pt x="2836" y="316"/>
                  </a:lnTo>
                  <a:cubicBezTo>
                    <a:pt x="2765" y="245"/>
                    <a:pt x="2677" y="210"/>
                    <a:pt x="2597" y="210"/>
                  </a:cubicBezTo>
                  <a:cubicBezTo>
                    <a:pt x="2570" y="210"/>
                    <a:pt x="2545" y="214"/>
                    <a:pt x="2521" y="221"/>
                  </a:cubicBezTo>
                  <a:cubicBezTo>
                    <a:pt x="2395" y="253"/>
                    <a:pt x="2301" y="347"/>
                    <a:pt x="2269" y="473"/>
                  </a:cubicBezTo>
                  <a:lnTo>
                    <a:pt x="1985" y="1450"/>
                  </a:lnTo>
                  <a:cubicBezTo>
                    <a:pt x="694" y="2553"/>
                    <a:pt x="1" y="4160"/>
                    <a:pt x="1" y="5829"/>
                  </a:cubicBezTo>
                  <a:cubicBezTo>
                    <a:pt x="1" y="7342"/>
                    <a:pt x="599" y="8854"/>
                    <a:pt x="1733" y="9956"/>
                  </a:cubicBezTo>
                  <a:cubicBezTo>
                    <a:pt x="2836" y="11059"/>
                    <a:pt x="4285" y="11689"/>
                    <a:pt x="5861" y="11689"/>
                  </a:cubicBezTo>
                  <a:cubicBezTo>
                    <a:pt x="6774" y="11689"/>
                    <a:pt x="7719" y="11437"/>
                    <a:pt x="8539" y="11028"/>
                  </a:cubicBezTo>
                  <a:lnTo>
                    <a:pt x="8980" y="11406"/>
                  </a:lnTo>
                  <a:cubicBezTo>
                    <a:pt x="9027" y="11477"/>
                    <a:pt x="9110" y="11512"/>
                    <a:pt x="9201" y="11512"/>
                  </a:cubicBezTo>
                  <a:cubicBezTo>
                    <a:pt x="9232" y="11512"/>
                    <a:pt x="9263" y="11508"/>
                    <a:pt x="9295" y="11500"/>
                  </a:cubicBezTo>
                  <a:cubicBezTo>
                    <a:pt x="9421" y="11437"/>
                    <a:pt x="9484" y="11374"/>
                    <a:pt x="9515" y="11248"/>
                  </a:cubicBezTo>
                  <a:lnTo>
                    <a:pt x="9799" y="10114"/>
                  </a:lnTo>
                  <a:cubicBezTo>
                    <a:pt x="10996" y="9011"/>
                    <a:pt x="11689" y="7468"/>
                    <a:pt x="11689" y="5861"/>
                  </a:cubicBezTo>
                  <a:cubicBezTo>
                    <a:pt x="11658" y="2616"/>
                    <a:pt x="9011" y="1"/>
                    <a:pt x="57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67"/>
            <p:cNvSpPr/>
            <p:nvPr/>
          </p:nvSpPr>
          <p:spPr>
            <a:xfrm>
              <a:off x="-33947125" y="2735800"/>
              <a:ext cx="51200" cy="86675"/>
            </a:xfrm>
            <a:custGeom>
              <a:avLst/>
              <a:gdLst/>
              <a:ahLst/>
              <a:cxnLst/>
              <a:rect l="l" t="t" r="r" b="b"/>
              <a:pathLst>
                <a:path w="2048" h="3467" extrusionOk="0">
                  <a:moveTo>
                    <a:pt x="1040" y="1"/>
                  </a:moveTo>
                  <a:cubicBezTo>
                    <a:pt x="473" y="1"/>
                    <a:pt x="0" y="473"/>
                    <a:pt x="0" y="1040"/>
                  </a:cubicBezTo>
                  <a:cubicBezTo>
                    <a:pt x="0" y="1229"/>
                    <a:pt x="158" y="1387"/>
                    <a:pt x="378" y="1387"/>
                  </a:cubicBezTo>
                  <a:cubicBezTo>
                    <a:pt x="567" y="1387"/>
                    <a:pt x="725" y="1229"/>
                    <a:pt x="725" y="1040"/>
                  </a:cubicBezTo>
                  <a:cubicBezTo>
                    <a:pt x="725" y="851"/>
                    <a:pt x="882" y="662"/>
                    <a:pt x="1071" y="662"/>
                  </a:cubicBezTo>
                  <a:cubicBezTo>
                    <a:pt x="1292" y="662"/>
                    <a:pt x="1449" y="851"/>
                    <a:pt x="1449" y="1040"/>
                  </a:cubicBezTo>
                  <a:lnTo>
                    <a:pt x="1449" y="1292"/>
                  </a:lnTo>
                  <a:cubicBezTo>
                    <a:pt x="1449" y="1418"/>
                    <a:pt x="1355" y="1544"/>
                    <a:pt x="1229" y="1639"/>
                  </a:cubicBezTo>
                  <a:lnTo>
                    <a:pt x="599" y="1954"/>
                  </a:lnTo>
                  <a:cubicBezTo>
                    <a:pt x="252" y="2111"/>
                    <a:pt x="63" y="2458"/>
                    <a:pt x="63" y="2836"/>
                  </a:cubicBezTo>
                  <a:lnTo>
                    <a:pt x="63" y="3119"/>
                  </a:lnTo>
                  <a:cubicBezTo>
                    <a:pt x="0" y="3372"/>
                    <a:pt x="158" y="3466"/>
                    <a:pt x="315" y="3466"/>
                  </a:cubicBezTo>
                  <a:lnTo>
                    <a:pt x="1701" y="3466"/>
                  </a:lnTo>
                  <a:cubicBezTo>
                    <a:pt x="1891" y="3466"/>
                    <a:pt x="2048" y="3309"/>
                    <a:pt x="2048" y="3119"/>
                  </a:cubicBezTo>
                  <a:cubicBezTo>
                    <a:pt x="2048" y="2930"/>
                    <a:pt x="1891" y="2773"/>
                    <a:pt x="1701" y="2773"/>
                  </a:cubicBezTo>
                  <a:lnTo>
                    <a:pt x="693" y="2773"/>
                  </a:lnTo>
                  <a:cubicBezTo>
                    <a:pt x="725" y="2678"/>
                    <a:pt x="756" y="2584"/>
                    <a:pt x="882" y="2521"/>
                  </a:cubicBezTo>
                  <a:lnTo>
                    <a:pt x="1512" y="2206"/>
                  </a:lnTo>
                  <a:cubicBezTo>
                    <a:pt x="1859" y="2048"/>
                    <a:pt x="2048" y="1702"/>
                    <a:pt x="2048" y="1292"/>
                  </a:cubicBezTo>
                  <a:lnTo>
                    <a:pt x="2048" y="1040"/>
                  </a:lnTo>
                  <a:cubicBezTo>
                    <a:pt x="2048" y="473"/>
                    <a:pt x="1575" y="1"/>
                    <a:pt x="10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67"/>
            <p:cNvSpPr/>
            <p:nvPr/>
          </p:nvSpPr>
          <p:spPr>
            <a:xfrm>
              <a:off x="-33878600" y="2737375"/>
              <a:ext cx="52000" cy="86675"/>
            </a:xfrm>
            <a:custGeom>
              <a:avLst/>
              <a:gdLst/>
              <a:ahLst/>
              <a:cxnLst/>
              <a:rect l="l" t="t" r="r" b="b"/>
              <a:pathLst>
                <a:path w="2080" h="3467" extrusionOk="0">
                  <a:moveTo>
                    <a:pt x="347" y="1"/>
                  </a:moveTo>
                  <a:cubicBezTo>
                    <a:pt x="158" y="1"/>
                    <a:pt x="0" y="158"/>
                    <a:pt x="0" y="347"/>
                  </a:cubicBezTo>
                  <a:lnTo>
                    <a:pt x="0" y="1733"/>
                  </a:lnTo>
                  <a:cubicBezTo>
                    <a:pt x="0" y="1922"/>
                    <a:pt x="158" y="2080"/>
                    <a:pt x="347" y="2080"/>
                  </a:cubicBezTo>
                  <a:lnTo>
                    <a:pt x="1355" y="2080"/>
                  </a:lnTo>
                  <a:lnTo>
                    <a:pt x="1355" y="3088"/>
                  </a:lnTo>
                  <a:cubicBezTo>
                    <a:pt x="1355" y="3309"/>
                    <a:pt x="1512" y="3466"/>
                    <a:pt x="1733" y="3466"/>
                  </a:cubicBezTo>
                  <a:cubicBezTo>
                    <a:pt x="1922" y="3466"/>
                    <a:pt x="2079" y="3309"/>
                    <a:pt x="2079" y="3088"/>
                  </a:cubicBezTo>
                  <a:lnTo>
                    <a:pt x="2079" y="1733"/>
                  </a:lnTo>
                  <a:lnTo>
                    <a:pt x="2079" y="347"/>
                  </a:lnTo>
                  <a:cubicBezTo>
                    <a:pt x="2079" y="158"/>
                    <a:pt x="1922" y="1"/>
                    <a:pt x="1733" y="1"/>
                  </a:cubicBezTo>
                  <a:cubicBezTo>
                    <a:pt x="1512" y="1"/>
                    <a:pt x="1355" y="158"/>
                    <a:pt x="1355" y="347"/>
                  </a:cubicBezTo>
                  <a:lnTo>
                    <a:pt x="1355" y="1355"/>
                  </a:lnTo>
                  <a:lnTo>
                    <a:pt x="693" y="1355"/>
                  </a:lnTo>
                  <a:lnTo>
                    <a:pt x="693" y="347"/>
                  </a:lnTo>
                  <a:cubicBezTo>
                    <a:pt x="693" y="158"/>
                    <a:pt x="536" y="1"/>
                    <a:pt x="3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5" name="Google Shape;865;p67"/>
          <p:cNvGrpSpPr/>
          <p:nvPr/>
        </p:nvGrpSpPr>
        <p:grpSpPr>
          <a:xfrm>
            <a:off x="3408148" y="1924758"/>
            <a:ext cx="397654" cy="397654"/>
            <a:chOff x="-33673825" y="1916675"/>
            <a:chExt cx="291450" cy="291450"/>
          </a:xfrm>
        </p:grpSpPr>
        <p:sp>
          <p:nvSpPr>
            <p:cNvPr id="866" name="Google Shape;866;p67"/>
            <p:cNvSpPr/>
            <p:nvPr/>
          </p:nvSpPr>
          <p:spPr>
            <a:xfrm>
              <a:off x="-33486375" y="1950550"/>
              <a:ext cx="85875" cy="85075"/>
            </a:xfrm>
            <a:custGeom>
              <a:avLst/>
              <a:gdLst/>
              <a:ahLst/>
              <a:cxnLst/>
              <a:rect l="l" t="t" r="r" b="b"/>
              <a:pathLst>
                <a:path w="3435" h="3403" extrusionOk="0">
                  <a:moveTo>
                    <a:pt x="379" y="0"/>
                  </a:moveTo>
                  <a:cubicBezTo>
                    <a:pt x="158" y="0"/>
                    <a:pt x="1" y="158"/>
                    <a:pt x="1" y="347"/>
                  </a:cubicBezTo>
                  <a:cubicBezTo>
                    <a:pt x="1" y="536"/>
                    <a:pt x="158" y="693"/>
                    <a:pt x="379" y="693"/>
                  </a:cubicBezTo>
                  <a:lnTo>
                    <a:pt x="1072" y="693"/>
                  </a:lnTo>
                  <a:cubicBezTo>
                    <a:pt x="1639" y="693"/>
                    <a:pt x="2111" y="1166"/>
                    <a:pt x="2111" y="1733"/>
                  </a:cubicBezTo>
                  <a:lnTo>
                    <a:pt x="2111" y="2269"/>
                  </a:lnTo>
                  <a:lnTo>
                    <a:pt x="1985" y="2174"/>
                  </a:lnTo>
                  <a:cubicBezTo>
                    <a:pt x="1922" y="2111"/>
                    <a:pt x="1836" y="2080"/>
                    <a:pt x="1749" y="2080"/>
                  </a:cubicBezTo>
                  <a:cubicBezTo>
                    <a:pt x="1663" y="2080"/>
                    <a:pt x="1576" y="2111"/>
                    <a:pt x="1513" y="2174"/>
                  </a:cubicBezTo>
                  <a:cubicBezTo>
                    <a:pt x="1387" y="2269"/>
                    <a:pt x="1387" y="2521"/>
                    <a:pt x="1513" y="2647"/>
                  </a:cubicBezTo>
                  <a:lnTo>
                    <a:pt x="2174" y="3308"/>
                  </a:lnTo>
                  <a:cubicBezTo>
                    <a:pt x="2237" y="3371"/>
                    <a:pt x="2324" y="3403"/>
                    <a:pt x="2411" y="3403"/>
                  </a:cubicBezTo>
                  <a:cubicBezTo>
                    <a:pt x="2497" y="3403"/>
                    <a:pt x="2584" y="3371"/>
                    <a:pt x="2647" y="3308"/>
                  </a:cubicBezTo>
                  <a:lnTo>
                    <a:pt x="3309" y="2647"/>
                  </a:lnTo>
                  <a:cubicBezTo>
                    <a:pt x="3435" y="2521"/>
                    <a:pt x="3435" y="2269"/>
                    <a:pt x="3309" y="2174"/>
                  </a:cubicBezTo>
                  <a:cubicBezTo>
                    <a:pt x="3261" y="2111"/>
                    <a:pt x="3175" y="2080"/>
                    <a:pt x="3084" y="2080"/>
                  </a:cubicBezTo>
                  <a:cubicBezTo>
                    <a:pt x="2994" y="2080"/>
                    <a:pt x="2899" y="2111"/>
                    <a:pt x="2836" y="2174"/>
                  </a:cubicBezTo>
                  <a:lnTo>
                    <a:pt x="2742" y="2269"/>
                  </a:lnTo>
                  <a:lnTo>
                    <a:pt x="2742" y="1733"/>
                  </a:lnTo>
                  <a:cubicBezTo>
                    <a:pt x="2773" y="788"/>
                    <a:pt x="1985" y="0"/>
                    <a:pt x="10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67"/>
            <p:cNvSpPr/>
            <p:nvPr/>
          </p:nvSpPr>
          <p:spPr>
            <a:xfrm>
              <a:off x="-33605300" y="2122250"/>
              <a:ext cx="85075" cy="85875"/>
            </a:xfrm>
            <a:custGeom>
              <a:avLst/>
              <a:gdLst/>
              <a:ahLst/>
              <a:cxnLst/>
              <a:rect l="l" t="t" r="r" b="b"/>
              <a:pathLst>
                <a:path w="3403" h="3435" extrusionOk="0">
                  <a:moveTo>
                    <a:pt x="1024" y="0"/>
                  </a:moveTo>
                  <a:cubicBezTo>
                    <a:pt x="938" y="0"/>
                    <a:pt x="851" y="32"/>
                    <a:pt x="788" y="95"/>
                  </a:cubicBezTo>
                  <a:lnTo>
                    <a:pt x="126" y="756"/>
                  </a:lnTo>
                  <a:cubicBezTo>
                    <a:pt x="0" y="882"/>
                    <a:pt x="0" y="1134"/>
                    <a:pt x="126" y="1229"/>
                  </a:cubicBezTo>
                  <a:cubicBezTo>
                    <a:pt x="189" y="1292"/>
                    <a:pt x="276" y="1323"/>
                    <a:pt x="363" y="1323"/>
                  </a:cubicBezTo>
                  <a:cubicBezTo>
                    <a:pt x="449" y="1323"/>
                    <a:pt x="536" y="1292"/>
                    <a:pt x="599" y="1229"/>
                  </a:cubicBezTo>
                  <a:lnTo>
                    <a:pt x="725" y="1134"/>
                  </a:lnTo>
                  <a:lnTo>
                    <a:pt x="725" y="1670"/>
                  </a:lnTo>
                  <a:cubicBezTo>
                    <a:pt x="662" y="2174"/>
                    <a:pt x="820" y="2615"/>
                    <a:pt x="1135" y="2930"/>
                  </a:cubicBezTo>
                  <a:cubicBezTo>
                    <a:pt x="1450" y="3245"/>
                    <a:pt x="1891" y="3434"/>
                    <a:pt x="2363" y="3434"/>
                  </a:cubicBezTo>
                  <a:lnTo>
                    <a:pt x="3025" y="3434"/>
                  </a:lnTo>
                  <a:cubicBezTo>
                    <a:pt x="3245" y="3434"/>
                    <a:pt x="3403" y="3277"/>
                    <a:pt x="3403" y="3088"/>
                  </a:cubicBezTo>
                  <a:cubicBezTo>
                    <a:pt x="3403" y="2899"/>
                    <a:pt x="3245" y="2741"/>
                    <a:pt x="3025" y="2741"/>
                  </a:cubicBezTo>
                  <a:lnTo>
                    <a:pt x="2363" y="2741"/>
                  </a:lnTo>
                  <a:cubicBezTo>
                    <a:pt x="1828" y="2741"/>
                    <a:pt x="1355" y="2269"/>
                    <a:pt x="1355" y="1670"/>
                  </a:cubicBezTo>
                  <a:lnTo>
                    <a:pt x="1355" y="1134"/>
                  </a:lnTo>
                  <a:lnTo>
                    <a:pt x="1450" y="1229"/>
                  </a:lnTo>
                  <a:cubicBezTo>
                    <a:pt x="1513" y="1292"/>
                    <a:pt x="1607" y="1323"/>
                    <a:pt x="1698" y="1323"/>
                  </a:cubicBezTo>
                  <a:cubicBezTo>
                    <a:pt x="1788" y="1323"/>
                    <a:pt x="1875" y="1292"/>
                    <a:pt x="1922" y="1229"/>
                  </a:cubicBezTo>
                  <a:cubicBezTo>
                    <a:pt x="2048" y="1134"/>
                    <a:pt x="2048" y="882"/>
                    <a:pt x="1922" y="756"/>
                  </a:cubicBezTo>
                  <a:lnTo>
                    <a:pt x="1261" y="95"/>
                  </a:lnTo>
                  <a:cubicBezTo>
                    <a:pt x="1198" y="32"/>
                    <a:pt x="1111" y="0"/>
                    <a:pt x="10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67"/>
            <p:cNvSpPr/>
            <p:nvPr/>
          </p:nvSpPr>
          <p:spPr>
            <a:xfrm>
              <a:off x="-33673825" y="1916675"/>
              <a:ext cx="189050" cy="189050"/>
            </a:xfrm>
            <a:custGeom>
              <a:avLst/>
              <a:gdLst/>
              <a:ahLst/>
              <a:cxnLst/>
              <a:rect l="l" t="t" r="r" b="b"/>
              <a:pathLst>
                <a:path w="7562" h="7562" extrusionOk="0">
                  <a:moveTo>
                    <a:pt x="3718" y="694"/>
                  </a:moveTo>
                  <a:cubicBezTo>
                    <a:pt x="5073" y="694"/>
                    <a:pt x="6144" y="1733"/>
                    <a:pt x="6144" y="3088"/>
                  </a:cubicBezTo>
                  <a:lnTo>
                    <a:pt x="6144" y="3466"/>
                  </a:lnTo>
                  <a:lnTo>
                    <a:pt x="6081" y="3466"/>
                  </a:lnTo>
                  <a:cubicBezTo>
                    <a:pt x="5986" y="2647"/>
                    <a:pt x="5262" y="2048"/>
                    <a:pt x="4411" y="2048"/>
                  </a:cubicBezTo>
                  <a:lnTo>
                    <a:pt x="3025" y="2048"/>
                  </a:lnTo>
                  <a:cubicBezTo>
                    <a:pt x="2143" y="2048"/>
                    <a:pt x="1481" y="2678"/>
                    <a:pt x="1324" y="3466"/>
                  </a:cubicBezTo>
                  <a:lnTo>
                    <a:pt x="1292" y="3466"/>
                  </a:lnTo>
                  <a:lnTo>
                    <a:pt x="1292" y="3088"/>
                  </a:lnTo>
                  <a:cubicBezTo>
                    <a:pt x="1355" y="1733"/>
                    <a:pt x="2426" y="694"/>
                    <a:pt x="3718" y="694"/>
                  </a:cubicBezTo>
                  <a:close/>
                  <a:moveTo>
                    <a:pt x="4380" y="2741"/>
                  </a:moveTo>
                  <a:cubicBezTo>
                    <a:pt x="4915" y="2741"/>
                    <a:pt x="5388" y="3214"/>
                    <a:pt x="5388" y="3750"/>
                  </a:cubicBezTo>
                  <a:lnTo>
                    <a:pt x="5388" y="4096"/>
                  </a:lnTo>
                  <a:lnTo>
                    <a:pt x="5388" y="4096"/>
                  </a:lnTo>
                  <a:cubicBezTo>
                    <a:pt x="5153" y="4096"/>
                    <a:pt x="4907" y="4091"/>
                    <a:pt x="4821" y="4033"/>
                  </a:cubicBezTo>
                  <a:cubicBezTo>
                    <a:pt x="4789" y="4002"/>
                    <a:pt x="4758" y="3876"/>
                    <a:pt x="4758" y="3781"/>
                  </a:cubicBezTo>
                  <a:cubicBezTo>
                    <a:pt x="4758" y="3592"/>
                    <a:pt x="4600" y="3435"/>
                    <a:pt x="4411" y="3435"/>
                  </a:cubicBezTo>
                  <a:cubicBezTo>
                    <a:pt x="4191" y="3435"/>
                    <a:pt x="4033" y="3592"/>
                    <a:pt x="4033" y="3781"/>
                  </a:cubicBezTo>
                  <a:cubicBezTo>
                    <a:pt x="4033" y="3876"/>
                    <a:pt x="4033" y="4002"/>
                    <a:pt x="3970" y="4033"/>
                  </a:cubicBezTo>
                  <a:cubicBezTo>
                    <a:pt x="3907" y="4096"/>
                    <a:pt x="3757" y="4112"/>
                    <a:pt x="3576" y="4112"/>
                  </a:cubicBezTo>
                  <a:cubicBezTo>
                    <a:pt x="3395" y="4112"/>
                    <a:pt x="3182" y="4096"/>
                    <a:pt x="2993" y="4096"/>
                  </a:cubicBezTo>
                  <a:lnTo>
                    <a:pt x="1954" y="4096"/>
                  </a:lnTo>
                  <a:lnTo>
                    <a:pt x="1954" y="3750"/>
                  </a:lnTo>
                  <a:cubicBezTo>
                    <a:pt x="1954" y="3214"/>
                    <a:pt x="2426" y="2741"/>
                    <a:pt x="2993" y="2741"/>
                  </a:cubicBezTo>
                  <a:close/>
                  <a:moveTo>
                    <a:pt x="1009" y="4065"/>
                  </a:moveTo>
                  <a:cubicBezTo>
                    <a:pt x="1198" y="4065"/>
                    <a:pt x="1355" y="4222"/>
                    <a:pt x="1355" y="4411"/>
                  </a:cubicBezTo>
                  <a:lnTo>
                    <a:pt x="1355" y="5104"/>
                  </a:lnTo>
                  <a:cubicBezTo>
                    <a:pt x="1355" y="5293"/>
                    <a:pt x="1198" y="5451"/>
                    <a:pt x="1009" y="5451"/>
                  </a:cubicBezTo>
                  <a:cubicBezTo>
                    <a:pt x="820" y="5451"/>
                    <a:pt x="662" y="5293"/>
                    <a:pt x="662" y="5104"/>
                  </a:cubicBezTo>
                  <a:lnTo>
                    <a:pt x="662" y="4411"/>
                  </a:lnTo>
                  <a:cubicBezTo>
                    <a:pt x="662" y="4222"/>
                    <a:pt x="820" y="4065"/>
                    <a:pt x="1009" y="4065"/>
                  </a:cubicBezTo>
                  <a:close/>
                  <a:moveTo>
                    <a:pt x="6490" y="4096"/>
                  </a:moveTo>
                  <a:cubicBezTo>
                    <a:pt x="6679" y="4096"/>
                    <a:pt x="6837" y="4254"/>
                    <a:pt x="6837" y="4474"/>
                  </a:cubicBezTo>
                  <a:lnTo>
                    <a:pt x="6837" y="5136"/>
                  </a:lnTo>
                  <a:cubicBezTo>
                    <a:pt x="6837" y="5325"/>
                    <a:pt x="6679" y="5482"/>
                    <a:pt x="6490" y="5482"/>
                  </a:cubicBezTo>
                  <a:cubicBezTo>
                    <a:pt x="6301" y="5482"/>
                    <a:pt x="6144" y="5325"/>
                    <a:pt x="6144" y="5136"/>
                  </a:cubicBezTo>
                  <a:lnTo>
                    <a:pt x="6144" y="4474"/>
                  </a:lnTo>
                  <a:cubicBezTo>
                    <a:pt x="6144" y="4254"/>
                    <a:pt x="6301" y="4096"/>
                    <a:pt x="6490" y="4096"/>
                  </a:cubicBezTo>
                  <a:close/>
                  <a:moveTo>
                    <a:pt x="4443" y="4537"/>
                  </a:moveTo>
                  <a:cubicBezTo>
                    <a:pt x="4726" y="4726"/>
                    <a:pt x="5073" y="4789"/>
                    <a:pt x="5451" y="4789"/>
                  </a:cubicBezTo>
                  <a:lnTo>
                    <a:pt x="5451" y="5136"/>
                  </a:lnTo>
                  <a:cubicBezTo>
                    <a:pt x="5451" y="6081"/>
                    <a:pt x="4663" y="6869"/>
                    <a:pt x="3718" y="6869"/>
                  </a:cubicBezTo>
                  <a:cubicBezTo>
                    <a:pt x="2773" y="6869"/>
                    <a:pt x="2048" y="6081"/>
                    <a:pt x="2048" y="5136"/>
                  </a:cubicBezTo>
                  <a:lnTo>
                    <a:pt x="2048" y="4789"/>
                  </a:lnTo>
                  <a:lnTo>
                    <a:pt x="3056" y="4789"/>
                  </a:lnTo>
                  <a:cubicBezTo>
                    <a:pt x="3148" y="4789"/>
                    <a:pt x="3241" y="4790"/>
                    <a:pt x="3333" y="4790"/>
                  </a:cubicBezTo>
                  <a:cubicBezTo>
                    <a:pt x="3749" y="4790"/>
                    <a:pt x="4159" y="4769"/>
                    <a:pt x="4443" y="4537"/>
                  </a:cubicBezTo>
                  <a:close/>
                  <a:moveTo>
                    <a:pt x="3813" y="1"/>
                  </a:moveTo>
                  <a:cubicBezTo>
                    <a:pt x="2111" y="1"/>
                    <a:pt x="725" y="1387"/>
                    <a:pt x="725" y="3088"/>
                  </a:cubicBezTo>
                  <a:lnTo>
                    <a:pt x="725" y="3466"/>
                  </a:lnTo>
                  <a:cubicBezTo>
                    <a:pt x="347" y="3624"/>
                    <a:pt x="63" y="4002"/>
                    <a:pt x="63" y="4474"/>
                  </a:cubicBezTo>
                  <a:lnTo>
                    <a:pt x="63" y="5136"/>
                  </a:lnTo>
                  <a:cubicBezTo>
                    <a:pt x="0" y="5671"/>
                    <a:pt x="473" y="6144"/>
                    <a:pt x="1009" y="6144"/>
                  </a:cubicBezTo>
                  <a:cubicBezTo>
                    <a:pt x="1198" y="6144"/>
                    <a:pt x="1355" y="6112"/>
                    <a:pt x="1513" y="6049"/>
                  </a:cubicBezTo>
                  <a:cubicBezTo>
                    <a:pt x="1891" y="6932"/>
                    <a:pt x="2741" y="7562"/>
                    <a:pt x="3781" y="7562"/>
                  </a:cubicBezTo>
                  <a:cubicBezTo>
                    <a:pt x="4789" y="7562"/>
                    <a:pt x="5671" y="6932"/>
                    <a:pt x="6018" y="6049"/>
                  </a:cubicBezTo>
                  <a:cubicBezTo>
                    <a:pt x="6175" y="6112"/>
                    <a:pt x="6333" y="6144"/>
                    <a:pt x="6522" y="6144"/>
                  </a:cubicBezTo>
                  <a:cubicBezTo>
                    <a:pt x="7089" y="6144"/>
                    <a:pt x="7562" y="5671"/>
                    <a:pt x="7562" y="5136"/>
                  </a:cubicBezTo>
                  <a:lnTo>
                    <a:pt x="7562" y="4474"/>
                  </a:lnTo>
                  <a:cubicBezTo>
                    <a:pt x="7562" y="4033"/>
                    <a:pt x="7278" y="3624"/>
                    <a:pt x="6869" y="3466"/>
                  </a:cubicBezTo>
                  <a:lnTo>
                    <a:pt x="6869" y="3088"/>
                  </a:lnTo>
                  <a:cubicBezTo>
                    <a:pt x="6869" y="1387"/>
                    <a:pt x="5514" y="1"/>
                    <a:pt x="38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67"/>
            <p:cNvSpPr/>
            <p:nvPr/>
          </p:nvSpPr>
          <p:spPr>
            <a:xfrm>
              <a:off x="-33503700" y="2070250"/>
              <a:ext cx="121325" cy="137075"/>
            </a:xfrm>
            <a:custGeom>
              <a:avLst/>
              <a:gdLst/>
              <a:ahLst/>
              <a:cxnLst/>
              <a:rect l="l" t="t" r="r" b="b"/>
              <a:pathLst>
                <a:path w="4853" h="5483" extrusionOk="0">
                  <a:moveTo>
                    <a:pt x="3151" y="726"/>
                  </a:moveTo>
                  <a:cubicBezTo>
                    <a:pt x="3687" y="726"/>
                    <a:pt x="4222" y="1198"/>
                    <a:pt x="4222" y="1734"/>
                  </a:cubicBezTo>
                  <a:lnTo>
                    <a:pt x="4222" y="2112"/>
                  </a:lnTo>
                  <a:cubicBezTo>
                    <a:pt x="3939" y="2112"/>
                    <a:pt x="3655" y="2112"/>
                    <a:pt x="3592" y="1986"/>
                  </a:cubicBezTo>
                  <a:cubicBezTo>
                    <a:pt x="3529" y="1954"/>
                    <a:pt x="3498" y="1828"/>
                    <a:pt x="3498" y="1734"/>
                  </a:cubicBezTo>
                  <a:cubicBezTo>
                    <a:pt x="3498" y="1545"/>
                    <a:pt x="3340" y="1387"/>
                    <a:pt x="3151" y="1387"/>
                  </a:cubicBezTo>
                  <a:cubicBezTo>
                    <a:pt x="2962" y="1387"/>
                    <a:pt x="2804" y="1545"/>
                    <a:pt x="2804" y="1734"/>
                  </a:cubicBezTo>
                  <a:cubicBezTo>
                    <a:pt x="2804" y="1828"/>
                    <a:pt x="2804" y="1954"/>
                    <a:pt x="2710" y="1986"/>
                  </a:cubicBezTo>
                  <a:cubicBezTo>
                    <a:pt x="2636" y="2060"/>
                    <a:pt x="2487" y="2090"/>
                    <a:pt x="2312" y="2090"/>
                  </a:cubicBezTo>
                  <a:cubicBezTo>
                    <a:pt x="2189" y="2090"/>
                    <a:pt x="2053" y="2075"/>
                    <a:pt x="1922" y="2049"/>
                  </a:cubicBezTo>
                  <a:lnTo>
                    <a:pt x="694" y="2049"/>
                  </a:lnTo>
                  <a:lnTo>
                    <a:pt x="694" y="1734"/>
                  </a:lnTo>
                  <a:cubicBezTo>
                    <a:pt x="694" y="1198"/>
                    <a:pt x="1166" y="726"/>
                    <a:pt x="1765" y="726"/>
                  </a:cubicBezTo>
                  <a:close/>
                  <a:moveTo>
                    <a:pt x="3151" y="2521"/>
                  </a:moveTo>
                  <a:cubicBezTo>
                    <a:pt x="3435" y="2742"/>
                    <a:pt x="3813" y="2773"/>
                    <a:pt x="4222" y="2773"/>
                  </a:cubicBezTo>
                  <a:lnTo>
                    <a:pt x="4222" y="3120"/>
                  </a:lnTo>
                  <a:cubicBezTo>
                    <a:pt x="4159" y="4034"/>
                    <a:pt x="3372" y="4853"/>
                    <a:pt x="2426" y="4853"/>
                  </a:cubicBezTo>
                  <a:cubicBezTo>
                    <a:pt x="1481" y="4853"/>
                    <a:pt x="694" y="4065"/>
                    <a:pt x="694" y="3120"/>
                  </a:cubicBezTo>
                  <a:lnTo>
                    <a:pt x="694" y="2773"/>
                  </a:lnTo>
                  <a:lnTo>
                    <a:pt x="1765" y="2773"/>
                  </a:lnTo>
                  <a:cubicBezTo>
                    <a:pt x="1859" y="2773"/>
                    <a:pt x="2836" y="2773"/>
                    <a:pt x="3151" y="2521"/>
                  </a:cubicBezTo>
                  <a:close/>
                  <a:moveTo>
                    <a:pt x="1733" y="1"/>
                  </a:moveTo>
                  <a:cubicBezTo>
                    <a:pt x="788" y="1"/>
                    <a:pt x="1" y="757"/>
                    <a:pt x="1" y="1702"/>
                  </a:cubicBezTo>
                  <a:lnTo>
                    <a:pt x="1" y="3088"/>
                  </a:lnTo>
                  <a:cubicBezTo>
                    <a:pt x="1" y="4412"/>
                    <a:pt x="1103" y="5483"/>
                    <a:pt x="2395" y="5483"/>
                  </a:cubicBezTo>
                  <a:cubicBezTo>
                    <a:pt x="3750" y="5483"/>
                    <a:pt x="4789" y="4380"/>
                    <a:pt x="4789" y="3088"/>
                  </a:cubicBezTo>
                  <a:lnTo>
                    <a:pt x="4789" y="1702"/>
                  </a:lnTo>
                  <a:cubicBezTo>
                    <a:pt x="4852" y="789"/>
                    <a:pt x="4065" y="1"/>
                    <a:pt x="31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 name="Google Shape;870;p67"/>
          <p:cNvGrpSpPr/>
          <p:nvPr/>
        </p:nvGrpSpPr>
        <p:grpSpPr>
          <a:xfrm>
            <a:off x="7264176" y="1959175"/>
            <a:ext cx="403010" cy="399769"/>
            <a:chOff x="-33676975" y="2275050"/>
            <a:chExt cx="295375" cy="293000"/>
          </a:xfrm>
        </p:grpSpPr>
        <p:sp>
          <p:nvSpPr>
            <p:cNvPr id="871" name="Google Shape;871;p67"/>
            <p:cNvSpPr/>
            <p:nvPr/>
          </p:nvSpPr>
          <p:spPr>
            <a:xfrm>
              <a:off x="-33502125" y="2309700"/>
              <a:ext cx="52800" cy="67750"/>
            </a:xfrm>
            <a:custGeom>
              <a:avLst/>
              <a:gdLst/>
              <a:ahLst/>
              <a:cxnLst/>
              <a:rect l="l" t="t" r="r" b="b"/>
              <a:pathLst>
                <a:path w="2112" h="2710" extrusionOk="0">
                  <a:moveTo>
                    <a:pt x="1040" y="0"/>
                  </a:moveTo>
                  <a:cubicBezTo>
                    <a:pt x="473" y="0"/>
                    <a:pt x="1" y="473"/>
                    <a:pt x="1" y="1040"/>
                  </a:cubicBezTo>
                  <a:cubicBezTo>
                    <a:pt x="1" y="1229"/>
                    <a:pt x="158" y="1387"/>
                    <a:pt x="379" y="1387"/>
                  </a:cubicBezTo>
                  <a:cubicBezTo>
                    <a:pt x="568" y="1387"/>
                    <a:pt x="725" y="1229"/>
                    <a:pt x="725" y="1040"/>
                  </a:cubicBezTo>
                  <a:cubicBezTo>
                    <a:pt x="725" y="820"/>
                    <a:pt x="883" y="662"/>
                    <a:pt x="1072" y="662"/>
                  </a:cubicBezTo>
                  <a:cubicBezTo>
                    <a:pt x="1261" y="662"/>
                    <a:pt x="1450" y="820"/>
                    <a:pt x="1450" y="1040"/>
                  </a:cubicBezTo>
                  <a:cubicBezTo>
                    <a:pt x="1450" y="1198"/>
                    <a:pt x="1355" y="1292"/>
                    <a:pt x="1198" y="1355"/>
                  </a:cubicBezTo>
                  <a:cubicBezTo>
                    <a:pt x="914" y="1418"/>
                    <a:pt x="725" y="1702"/>
                    <a:pt x="725" y="1985"/>
                  </a:cubicBezTo>
                  <a:lnTo>
                    <a:pt x="725" y="2363"/>
                  </a:lnTo>
                  <a:cubicBezTo>
                    <a:pt x="725" y="2552"/>
                    <a:pt x="883" y="2710"/>
                    <a:pt x="1072" y="2710"/>
                  </a:cubicBezTo>
                  <a:cubicBezTo>
                    <a:pt x="1292" y="2710"/>
                    <a:pt x="1450" y="2552"/>
                    <a:pt x="1450" y="2363"/>
                  </a:cubicBezTo>
                  <a:lnTo>
                    <a:pt x="1450" y="1985"/>
                  </a:lnTo>
                  <a:cubicBezTo>
                    <a:pt x="1828" y="1828"/>
                    <a:pt x="2111" y="1418"/>
                    <a:pt x="2111" y="977"/>
                  </a:cubicBezTo>
                  <a:cubicBezTo>
                    <a:pt x="2048" y="473"/>
                    <a:pt x="1576" y="0"/>
                    <a:pt x="10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67"/>
            <p:cNvSpPr/>
            <p:nvPr/>
          </p:nvSpPr>
          <p:spPr>
            <a:xfrm>
              <a:off x="-33484800" y="2395550"/>
              <a:ext cx="17350" cy="17350"/>
            </a:xfrm>
            <a:custGeom>
              <a:avLst/>
              <a:gdLst/>
              <a:ahLst/>
              <a:cxnLst/>
              <a:rect l="l" t="t" r="r" b="b"/>
              <a:pathLst>
                <a:path w="694" h="694" extrusionOk="0">
                  <a:moveTo>
                    <a:pt x="347" y="0"/>
                  </a:moveTo>
                  <a:cubicBezTo>
                    <a:pt x="158" y="0"/>
                    <a:pt x="1" y="158"/>
                    <a:pt x="1" y="347"/>
                  </a:cubicBezTo>
                  <a:cubicBezTo>
                    <a:pt x="1" y="536"/>
                    <a:pt x="158" y="694"/>
                    <a:pt x="347" y="694"/>
                  </a:cubicBezTo>
                  <a:cubicBezTo>
                    <a:pt x="536" y="694"/>
                    <a:pt x="694" y="536"/>
                    <a:pt x="694" y="347"/>
                  </a:cubicBezTo>
                  <a:cubicBezTo>
                    <a:pt x="662" y="158"/>
                    <a:pt x="536" y="0"/>
                    <a:pt x="3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67"/>
            <p:cNvSpPr/>
            <p:nvPr/>
          </p:nvSpPr>
          <p:spPr>
            <a:xfrm>
              <a:off x="-33676975" y="2275050"/>
              <a:ext cx="295375" cy="293000"/>
            </a:xfrm>
            <a:custGeom>
              <a:avLst/>
              <a:gdLst/>
              <a:ahLst/>
              <a:cxnLst/>
              <a:rect l="l" t="t" r="r" b="b"/>
              <a:pathLst>
                <a:path w="11815" h="11720" extrusionOk="0">
                  <a:moveTo>
                    <a:pt x="8034" y="725"/>
                  </a:moveTo>
                  <a:cubicBezTo>
                    <a:pt x="9735" y="725"/>
                    <a:pt x="11090" y="2080"/>
                    <a:pt x="11090" y="3781"/>
                  </a:cubicBezTo>
                  <a:cubicBezTo>
                    <a:pt x="11090" y="5482"/>
                    <a:pt x="9735" y="6868"/>
                    <a:pt x="8034" y="6868"/>
                  </a:cubicBezTo>
                  <a:cubicBezTo>
                    <a:pt x="6333" y="6868"/>
                    <a:pt x="4947" y="5482"/>
                    <a:pt x="4947" y="3781"/>
                  </a:cubicBezTo>
                  <a:cubicBezTo>
                    <a:pt x="4947" y="2080"/>
                    <a:pt x="6333" y="725"/>
                    <a:pt x="8034" y="725"/>
                  </a:cubicBezTo>
                  <a:close/>
                  <a:moveTo>
                    <a:pt x="5104" y="6207"/>
                  </a:moveTo>
                  <a:cubicBezTo>
                    <a:pt x="5262" y="6364"/>
                    <a:pt x="5419" y="6553"/>
                    <a:pt x="5577" y="6679"/>
                  </a:cubicBezTo>
                  <a:lnTo>
                    <a:pt x="5325" y="6931"/>
                  </a:lnTo>
                  <a:cubicBezTo>
                    <a:pt x="5262" y="6994"/>
                    <a:pt x="5167" y="7026"/>
                    <a:pt x="5077" y="7026"/>
                  </a:cubicBezTo>
                  <a:cubicBezTo>
                    <a:pt x="4986" y="7026"/>
                    <a:pt x="4899" y="6994"/>
                    <a:pt x="4852" y="6931"/>
                  </a:cubicBezTo>
                  <a:cubicBezTo>
                    <a:pt x="4726" y="6805"/>
                    <a:pt x="4726" y="6585"/>
                    <a:pt x="4852" y="6459"/>
                  </a:cubicBezTo>
                  <a:lnTo>
                    <a:pt x="5104" y="6207"/>
                  </a:lnTo>
                  <a:close/>
                  <a:moveTo>
                    <a:pt x="3104" y="8380"/>
                  </a:moveTo>
                  <a:cubicBezTo>
                    <a:pt x="3190" y="8380"/>
                    <a:pt x="3277" y="8412"/>
                    <a:pt x="3340" y="8475"/>
                  </a:cubicBezTo>
                  <a:cubicBezTo>
                    <a:pt x="3466" y="8601"/>
                    <a:pt x="3466" y="8822"/>
                    <a:pt x="3340" y="8948"/>
                  </a:cubicBezTo>
                  <a:lnTo>
                    <a:pt x="1387" y="10932"/>
                  </a:lnTo>
                  <a:cubicBezTo>
                    <a:pt x="1324" y="10980"/>
                    <a:pt x="1229" y="11003"/>
                    <a:pt x="1139" y="11003"/>
                  </a:cubicBezTo>
                  <a:cubicBezTo>
                    <a:pt x="1048" y="11003"/>
                    <a:pt x="961" y="10980"/>
                    <a:pt x="914" y="10932"/>
                  </a:cubicBezTo>
                  <a:cubicBezTo>
                    <a:pt x="788" y="10806"/>
                    <a:pt x="788" y="10554"/>
                    <a:pt x="914" y="10460"/>
                  </a:cubicBezTo>
                  <a:lnTo>
                    <a:pt x="2867" y="8475"/>
                  </a:lnTo>
                  <a:cubicBezTo>
                    <a:pt x="2930" y="8412"/>
                    <a:pt x="3017" y="8380"/>
                    <a:pt x="3104" y="8380"/>
                  </a:cubicBezTo>
                  <a:close/>
                  <a:moveTo>
                    <a:pt x="8034" y="0"/>
                  </a:moveTo>
                  <a:cubicBezTo>
                    <a:pt x="5955" y="0"/>
                    <a:pt x="4285" y="1701"/>
                    <a:pt x="4285" y="3749"/>
                  </a:cubicBezTo>
                  <a:cubicBezTo>
                    <a:pt x="4285" y="4411"/>
                    <a:pt x="4443" y="5041"/>
                    <a:pt x="4758" y="5608"/>
                  </a:cubicBezTo>
                  <a:lnTo>
                    <a:pt x="4380" y="5986"/>
                  </a:lnTo>
                  <a:cubicBezTo>
                    <a:pt x="4065" y="6301"/>
                    <a:pt x="3970" y="6774"/>
                    <a:pt x="4159" y="7183"/>
                  </a:cubicBezTo>
                  <a:lnTo>
                    <a:pt x="3529" y="7813"/>
                  </a:lnTo>
                  <a:cubicBezTo>
                    <a:pt x="3387" y="7743"/>
                    <a:pt x="3232" y="7707"/>
                    <a:pt x="3077" y="7707"/>
                  </a:cubicBezTo>
                  <a:cubicBezTo>
                    <a:pt x="2819" y="7707"/>
                    <a:pt x="2560" y="7806"/>
                    <a:pt x="2363" y="8002"/>
                  </a:cubicBezTo>
                  <a:lnTo>
                    <a:pt x="378" y="9987"/>
                  </a:lnTo>
                  <a:cubicBezTo>
                    <a:pt x="0" y="10365"/>
                    <a:pt x="0" y="11027"/>
                    <a:pt x="378" y="11436"/>
                  </a:cubicBezTo>
                  <a:cubicBezTo>
                    <a:pt x="583" y="11625"/>
                    <a:pt x="851" y="11720"/>
                    <a:pt x="1119" y="11720"/>
                  </a:cubicBezTo>
                  <a:cubicBezTo>
                    <a:pt x="1387" y="11720"/>
                    <a:pt x="1654" y="11625"/>
                    <a:pt x="1859" y="11436"/>
                  </a:cubicBezTo>
                  <a:lnTo>
                    <a:pt x="3813" y="9452"/>
                  </a:lnTo>
                  <a:cubicBezTo>
                    <a:pt x="4128" y="9137"/>
                    <a:pt x="4222" y="8664"/>
                    <a:pt x="4002" y="8286"/>
                  </a:cubicBezTo>
                  <a:lnTo>
                    <a:pt x="4632" y="7656"/>
                  </a:lnTo>
                  <a:cubicBezTo>
                    <a:pt x="4782" y="7725"/>
                    <a:pt x="4940" y="7761"/>
                    <a:pt x="5097" y="7761"/>
                  </a:cubicBezTo>
                  <a:cubicBezTo>
                    <a:pt x="5367" y="7761"/>
                    <a:pt x="5629" y="7655"/>
                    <a:pt x="5829" y="7435"/>
                  </a:cubicBezTo>
                  <a:lnTo>
                    <a:pt x="6207" y="7057"/>
                  </a:lnTo>
                  <a:cubicBezTo>
                    <a:pt x="6774" y="7372"/>
                    <a:pt x="7404" y="7530"/>
                    <a:pt x="8066" y="7530"/>
                  </a:cubicBezTo>
                  <a:cubicBezTo>
                    <a:pt x="10145" y="7530"/>
                    <a:pt x="11815" y="5829"/>
                    <a:pt x="11815" y="3781"/>
                  </a:cubicBezTo>
                  <a:cubicBezTo>
                    <a:pt x="11815" y="1733"/>
                    <a:pt x="10082" y="0"/>
                    <a:pt x="80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9" name="Google Shape;879;p67"/>
          <p:cNvSpPr/>
          <p:nvPr/>
        </p:nvSpPr>
        <p:spPr>
          <a:xfrm rot="5400000">
            <a:off x="1681950" y="183909"/>
            <a:ext cx="43200" cy="198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 name="Google Shape;9220;p85">
            <a:extLst>
              <a:ext uri="{FF2B5EF4-FFF2-40B4-BE49-F238E27FC236}">
                <a16:creationId xmlns:a16="http://schemas.microsoft.com/office/drawing/2014/main" id="{72BCFF8B-3EAA-4E17-A9AC-6F14E2F76110}"/>
              </a:ext>
            </a:extLst>
          </p:cNvPr>
          <p:cNvGrpSpPr/>
          <p:nvPr/>
        </p:nvGrpSpPr>
        <p:grpSpPr>
          <a:xfrm>
            <a:off x="1552969" y="1924236"/>
            <a:ext cx="301161" cy="339535"/>
            <a:chOff x="3299850" y="238575"/>
            <a:chExt cx="427725" cy="482225"/>
          </a:xfrm>
          <a:solidFill>
            <a:schemeClr val="tx1"/>
          </a:solidFill>
        </p:grpSpPr>
        <p:sp>
          <p:nvSpPr>
            <p:cNvPr id="45" name="Google Shape;9221;p85">
              <a:extLst>
                <a:ext uri="{FF2B5EF4-FFF2-40B4-BE49-F238E27FC236}">
                  <a16:creationId xmlns:a16="http://schemas.microsoft.com/office/drawing/2014/main" id="{522E31F2-C0EC-4DCE-88A0-E3C379E6E451}"/>
                </a:ext>
              </a:extLst>
            </p:cNvPr>
            <p:cNvSpPr/>
            <p:nvPr/>
          </p:nvSpPr>
          <p:spPr>
            <a:xfrm>
              <a:off x="3299850" y="323500"/>
              <a:ext cx="427725" cy="397300"/>
            </a:xfrm>
            <a:custGeom>
              <a:avLst/>
              <a:gdLst/>
              <a:ahLst/>
              <a:cxnLst/>
              <a:rect l="l" t="t" r="r" b="b"/>
              <a:pathLst>
                <a:path w="17109" h="15892" extrusionOk="0">
                  <a:moveTo>
                    <a:pt x="3397" y="6794"/>
                  </a:moveTo>
                  <a:lnTo>
                    <a:pt x="3397" y="14759"/>
                  </a:lnTo>
                  <a:lnTo>
                    <a:pt x="1132" y="14759"/>
                  </a:lnTo>
                  <a:lnTo>
                    <a:pt x="1132" y="6794"/>
                  </a:lnTo>
                  <a:close/>
                  <a:moveTo>
                    <a:pt x="9034" y="1132"/>
                  </a:moveTo>
                  <a:cubicBezTo>
                    <a:pt x="9683" y="1175"/>
                    <a:pt x="10191" y="1712"/>
                    <a:pt x="10191" y="2364"/>
                  </a:cubicBezTo>
                  <a:cubicBezTo>
                    <a:pt x="10191" y="3346"/>
                    <a:pt x="9774" y="5275"/>
                    <a:pt x="9221" y="5828"/>
                  </a:cubicBezTo>
                  <a:cubicBezTo>
                    <a:pt x="8865" y="6184"/>
                    <a:pt x="9119" y="6794"/>
                    <a:pt x="9623" y="6794"/>
                  </a:cubicBezTo>
                  <a:lnTo>
                    <a:pt x="15285" y="6794"/>
                  </a:lnTo>
                  <a:cubicBezTo>
                    <a:pt x="15599" y="6794"/>
                    <a:pt x="15849" y="7047"/>
                    <a:pt x="15849" y="7361"/>
                  </a:cubicBezTo>
                  <a:cubicBezTo>
                    <a:pt x="15849" y="7672"/>
                    <a:pt x="15599" y="7926"/>
                    <a:pt x="15285" y="7926"/>
                  </a:cubicBezTo>
                  <a:lnTo>
                    <a:pt x="11888" y="7926"/>
                  </a:lnTo>
                  <a:cubicBezTo>
                    <a:pt x="11574" y="7926"/>
                    <a:pt x="11323" y="8180"/>
                    <a:pt x="11323" y="8494"/>
                  </a:cubicBezTo>
                  <a:cubicBezTo>
                    <a:pt x="11323" y="8805"/>
                    <a:pt x="11574" y="9058"/>
                    <a:pt x="11888" y="9058"/>
                  </a:cubicBezTo>
                  <a:lnTo>
                    <a:pt x="15285" y="9058"/>
                  </a:lnTo>
                  <a:cubicBezTo>
                    <a:pt x="15586" y="9058"/>
                    <a:pt x="15852" y="9342"/>
                    <a:pt x="15852" y="9662"/>
                  </a:cubicBezTo>
                  <a:cubicBezTo>
                    <a:pt x="15852" y="9976"/>
                    <a:pt x="15599" y="10230"/>
                    <a:pt x="15285" y="10230"/>
                  </a:cubicBezTo>
                  <a:lnTo>
                    <a:pt x="11888" y="10230"/>
                  </a:lnTo>
                  <a:cubicBezTo>
                    <a:pt x="11574" y="10230"/>
                    <a:pt x="11323" y="10484"/>
                    <a:pt x="11323" y="10795"/>
                  </a:cubicBezTo>
                  <a:cubicBezTo>
                    <a:pt x="11323" y="11109"/>
                    <a:pt x="11574" y="11362"/>
                    <a:pt x="11888" y="11362"/>
                  </a:cubicBezTo>
                  <a:lnTo>
                    <a:pt x="14152" y="11362"/>
                  </a:lnTo>
                  <a:cubicBezTo>
                    <a:pt x="14466" y="11362"/>
                    <a:pt x="14717" y="11616"/>
                    <a:pt x="14717" y="11927"/>
                  </a:cubicBezTo>
                  <a:cubicBezTo>
                    <a:pt x="14717" y="12241"/>
                    <a:pt x="14466" y="12494"/>
                    <a:pt x="14152" y="12494"/>
                  </a:cubicBezTo>
                  <a:lnTo>
                    <a:pt x="11888" y="12494"/>
                  </a:lnTo>
                  <a:cubicBezTo>
                    <a:pt x="11574" y="12494"/>
                    <a:pt x="11323" y="12748"/>
                    <a:pt x="11323" y="13059"/>
                  </a:cubicBezTo>
                  <a:cubicBezTo>
                    <a:pt x="11323" y="13373"/>
                    <a:pt x="11574" y="13627"/>
                    <a:pt x="11888" y="13627"/>
                  </a:cubicBezTo>
                  <a:lnTo>
                    <a:pt x="13020" y="13627"/>
                  </a:lnTo>
                  <a:cubicBezTo>
                    <a:pt x="13334" y="13627"/>
                    <a:pt x="13585" y="13880"/>
                    <a:pt x="13585" y="14191"/>
                  </a:cubicBezTo>
                  <a:cubicBezTo>
                    <a:pt x="13585" y="14505"/>
                    <a:pt x="13334" y="14759"/>
                    <a:pt x="13020" y="14759"/>
                  </a:cubicBezTo>
                  <a:lnTo>
                    <a:pt x="9197" y="14759"/>
                  </a:lnTo>
                  <a:cubicBezTo>
                    <a:pt x="8041" y="14759"/>
                    <a:pt x="6890" y="14572"/>
                    <a:pt x="5794" y="14207"/>
                  </a:cubicBezTo>
                  <a:lnTo>
                    <a:pt x="4529" y="13784"/>
                  </a:lnTo>
                  <a:lnTo>
                    <a:pt x="4529" y="7712"/>
                  </a:lnTo>
                  <a:lnTo>
                    <a:pt x="5686" y="7132"/>
                  </a:lnTo>
                  <a:cubicBezTo>
                    <a:pt x="6265" y="6842"/>
                    <a:pt x="6797" y="6459"/>
                    <a:pt x="7253" y="6003"/>
                  </a:cubicBezTo>
                  <a:lnTo>
                    <a:pt x="7289" y="5963"/>
                  </a:lnTo>
                  <a:cubicBezTo>
                    <a:pt x="8352" y="4901"/>
                    <a:pt x="8917" y="2654"/>
                    <a:pt x="9034" y="1132"/>
                  </a:cubicBezTo>
                  <a:close/>
                  <a:moveTo>
                    <a:pt x="8491" y="0"/>
                  </a:moveTo>
                  <a:cubicBezTo>
                    <a:pt x="8177" y="0"/>
                    <a:pt x="7926" y="254"/>
                    <a:pt x="7926" y="568"/>
                  </a:cubicBezTo>
                  <a:cubicBezTo>
                    <a:pt x="7926" y="1887"/>
                    <a:pt x="7380" y="4276"/>
                    <a:pt x="6492" y="5166"/>
                  </a:cubicBezTo>
                  <a:lnTo>
                    <a:pt x="6456" y="5203"/>
                  </a:lnTo>
                  <a:cubicBezTo>
                    <a:pt x="6081" y="5574"/>
                    <a:pt x="5652" y="5885"/>
                    <a:pt x="5181" y="6120"/>
                  </a:cubicBezTo>
                  <a:lnTo>
                    <a:pt x="4529" y="6444"/>
                  </a:lnTo>
                  <a:lnTo>
                    <a:pt x="4529" y="6229"/>
                  </a:lnTo>
                  <a:cubicBezTo>
                    <a:pt x="4529" y="5915"/>
                    <a:pt x="4276" y="5661"/>
                    <a:pt x="3962" y="5661"/>
                  </a:cubicBezTo>
                  <a:lnTo>
                    <a:pt x="565" y="5661"/>
                  </a:lnTo>
                  <a:cubicBezTo>
                    <a:pt x="251" y="5661"/>
                    <a:pt x="0" y="5915"/>
                    <a:pt x="0" y="6229"/>
                  </a:cubicBezTo>
                  <a:lnTo>
                    <a:pt x="0" y="15324"/>
                  </a:lnTo>
                  <a:cubicBezTo>
                    <a:pt x="0" y="15638"/>
                    <a:pt x="251" y="15891"/>
                    <a:pt x="565" y="15891"/>
                  </a:cubicBezTo>
                  <a:lnTo>
                    <a:pt x="3962" y="15891"/>
                  </a:lnTo>
                  <a:cubicBezTo>
                    <a:pt x="4276" y="15891"/>
                    <a:pt x="4529" y="15638"/>
                    <a:pt x="4529" y="15324"/>
                  </a:cubicBezTo>
                  <a:lnTo>
                    <a:pt x="4529" y="14976"/>
                  </a:lnTo>
                  <a:lnTo>
                    <a:pt x="5435" y="15278"/>
                  </a:lnTo>
                  <a:cubicBezTo>
                    <a:pt x="6649" y="15683"/>
                    <a:pt x="7917" y="15888"/>
                    <a:pt x="9197" y="15888"/>
                  </a:cubicBezTo>
                  <a:lnTo>
                    <a:pt x="13020" y="15888"/>
                  </a:lnTo>
                  <a:cubicBezTo>
                    <a:pt x="14219" y="15888"/>
                    <a:pt x="15040" y="14681"/>
                    <a:pt x="14599" y="13566"/>
                  </a:cubicBezTo>
                  <a:cubicBezTo>
                    <a:pt x="15577" y="13298"/>
                    <a:pt x="16106" y="12241"/>
                    <a:pt x="15731" y="11302"/>
                  </a:cubicBezTo>
                  <a:cubicBezTo>
                    <a:pt x="16468" y="11100"/>
                    <a:pt x="16981" y="10429"/>
                    <a:pt x="16984" y="9662"/>
                  </a:cubicBezTo>
                  <a:cubicBezTo>
                    <a:pt x="16981" y="9233"/>
                    <a:pt x="16824" y="8823"/>
                    <a:pt x="16541" y="8503"/>
                  </a:cubicBezTo>
                  <a:cubicBezTo>
                    <a:pt x="16994" y="8005"/>
                    <a:pt x="17108" y="7289"/>
                    <a:pt x="16837" y="6673"/>
                  </a:cubicBezTo>
                  <a:cubicBezTo>
                    <a:pt x="16565" y="6060"/>
                    <a:pt x="15958" y="5661"/>
                    <a:pt x="15285" y="5661"/>
                  </a:cubicBezTo>
                  <a:lnTo>
                    <a:pt x="10635" y="5661"/>
                  </a:lnTo>
                  <a:cubicBezTo>
                    <a:pt x="11109" y="4577"/>
                    <a:pt x="11323" y="3104"/>
                    <a:pt x="11323" y="2364"/>
                  </a:cubicBezTo>
                  <a:cubicBezTo>
                    <a:pt x="11320" y="1060"/>
                    <a:pt x="10263" y="3"/>
                    <a:pt x="8959" y="0"/>
                  </a:cubicBezTo>
                  <a:close/>
                </a:path>
              </a:pathLst>
            </a:custGeom>
            <a:grp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 name="Google Shape;9222;p85">
              <a:extLst>
                <a:ext uri="{FF2B5EF4-FFF2-40B4-BE49-F238E27FC236}">
                  <a16:creationId xmlns:a16="http://schemas.microsoft.com/office/drawing/2014/main" id="{3C484F5D-7D49-429F-A53C-33DE5C76E04A}"/>
                </a:ext>
              </a:extLst>
            </p:cNvPr>
            <p:cNvSpPr/>
            <p:nvPr/>
          </p:nvSpPr>
          <p:spPr>
            <a:xfrm>
              <a:off x="3467650" y="238575"/>
              <a:ext cx="46525" cy="56650"/>
            </a:xfrm>
            <a:custGeom>
              <a:avLst/>
              <a:gdLst/>
              <a:ahLst/>
              <a:cxnLst/>
              <a:rect l="l" t="t" r="r" b="b"/>
              <a:pathLst>
                <a:path w="1861" h="2266" extrusionOk="0">
                  <a:moveTo>
                    <a:pt x="646" y="1"/>
                  </a:moveTo>
                  <a:cubicBezTo>
                    <a:pt x="561" y="1"/>
                    <a:pt x="475" y="20"/>
                    <a:pt x="393" y="61"/>
                  </a:cubicBezTo>
                  <a:cubicBezTo>
                    <a:pt x="112" y="199"/>
                    <a:pt x="0" y="541"/>
                    <a:pt x="139" y="821"/>
                  </a:cubicBezTo>
                  <a:lnTo>
                    <a:pt x="707" y="1954"/>
                  </a:lnTo>
                  <a:cubicBezTo>
                    <a:pt x="805" y="2150"/>
                    <a:pt x="1005" y="2265"/>
                    <a:pt x="1212" y="2265"/>
                  </a:cubicBezTo>
                  <a:cubicBezTo>
                    <a:pt x="1297" y="2265"/>
                    <a:pt x="1384" y="2246"/>
                    <a:pt x="1465" y="2204"/>
                  </a:cubicBezTo>
                  <a:cubicBezTo>
                    <a:pt x="1746" y="2065"/>
                    <a:pt x="1860" y="1727"/>
                    <a:pt x="1718" y="1446"/>
                  </a:cubicBezTo>
                  <a:lnTo>
                    <a:pt x="1154" y="314"/>
                  </a:lnTo>
                  <a:cubicBezTo>
                    <a:pt x="1053" y="115"/>
                    <a:pt x="854" y="1"/>
                    <a:pt x="646" y="1"/>
                  </a:cubicBezTo>
                  <a:close/>
                </a:path>
              </a:pathLst>
            </a:custGeom>
            <a:grp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 name="Google Shape;9223;p85">
              <a:extLst>
                <a:ext uri="{FF2B5EF4-FFF2-40B4-BE49-F238E27FC236}">
                  <a16:creationId xmlns:a16="http://schemas.microsoft.com/office/drawing/2014/main" id="{C0ED09FE-EC9B-4B1F-87C6-976C553DDE4F}"/>
                </a:ext>
              </a:extLst>
            </p:cNvPr>
            <p:cNvSpPr/>
            <p:nvPr/>
          </p:nvSpPr>
          <p:spPr>
            <a:xfrm>
              <a:off x="3566675" y="238575"/>
              <a:ext cx="46525" cy="56675"/>
            </a:xfrm>
            <a:custGeom>
              <a:avLst/>
              <a:gdLst/>
              <a:ahLst/>
              <a:cxnLst/>
              <a:rect l="l" t="t" r="r" b="b"/>
              <a:pathLst>
                <a:path w="1861" h="2267" extrusionOk="0">
                  <a:moveTo>
                    <a:pt x="1215" y="1"/>
                  </a:moveTo>
                  <a:cubicBezTo>
                    <a:pt x="1007" y="1"/>
                    <a:pt x="808" y="115"/>
                    <a:pt x="707" y="314"/>
                  </a:cubicBezTo>
                  <a:lnTo>
                    <a:pt x="143" y="1446"/>
                  </a:lnTo>
                  <a:cubicBezTo>
                    <a:pt x="1" y="1727"/>
                    <a:pt x="116" y="2065"/>
                    <a:pt x="396" y="2207"/>
                  </a:cubicBezTo>
                  <a:cubicBezTo>
                    <a:pt x="477" y="2247"/>
                    <a:pt x="562" y="2266"/>
                    <a:pt x="646" y="2266"/>
                  </a:cubicBezTo>
                  <a:cubicBezTo>
                    <a:pt x="854" y="2266"/>
                    <a:pt x="1055" y="2151"/>
                    <a:pt x="1154" y="1954"/>
                  </a:cubicBezTo>
                  <a:lnTo>
                    <a:pt x="1722" y="821"/>
                  </a:lnTo>
                  <a:cubicBezTo>
                    <a:pt x="1861" y="541"/>
                    <a:pt x="1749" y="199"/>
                    <a:pt x="1468" y="61"/>
                  </a:cubicBezTo>
                  <a:cubicBezTo>
                    <a:pt x="1387" y="20"/>
                    <a:pt x="1300" y="1"/>
                    <a:pt x="1215" y="1"/>
                  </a:cubicBezTo>
                  <a:close/>
                </a:path>
              </a:pathLst>
            </a:custGeom>
            <a:grp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 name="Google Shape;9224;p85">
              <a:extLst>
                <a:ext uri="{FF2B5EF4-FFF2-40B4-BE49-F238E27FC236}">
                  <a16:creationId xmlns:a16="http://schemas.microsoft.com/office/drawing/2014/main" id="{F391C6C4-9F11-4BAA-B097-2EB713DADEF1}"/>
                </a:ext>
              </a:extLst>
            </p:cNvPr>
            <p:cNvSpPr/>
            <p:nvPr/>
          </p:nvSpPr>
          <p:spPr>
            <a:xfrm>
              <a:off x="3611225" y="323500"/>
              <a:ext cx="56550" cy="28325"/>
            </a:xfrm>
            <a:custGeom>
              <a:avLst/>
              <a:gdLst/>
              <a:ahLst/>
              <a:cxnLst/>
              <a:rect l="l" t="t" r="r" b="b"/>
              <a:pathLst>
                <a:path w="2262" h="1133" extrusionOk="0">
                  <a:moveTo>
                    <a:pt x="565" y="0"/>
                  </a:moveTo>
                  <a:cubicBezTo>
                    <a:pt x="251" y="0"/>
                    <a:pt x="0" y="254"/>
                    <a:pt x="0" y="568"/>
                  </a:cubicBezTo>
                  <a:cubicBezTo>
                    <a:pt x="0" y="879"/>
                    <a:pt x="251" y="1132"/>
                    <a:pt x="565" y="1132"/>
                  </a:cubicBezTo>
                  <a:lnTo>
                    <a:pt x="1697" y="1132"/>
                  </a:lnTo>
                  <a:cubicBezTo>
                    <a:pt x="2011" y="1132"/>
                    <a:pt x="2262" y="879"/>
                    <a:pt x="2262" y="568"/>
                  </a:cubicBezTo>
                  <a:cubicBezTo>
                    <a:pt x="2262" y="254"/>
                    <a:pt x="2011" y="0"/>
                    <a:pt x="1697" y="0"/>
                  </a:cubicBezTo>
                  <a:close/>
                </a:path>
              </a:pathLst>
            </a:custGeom>
            <a:grp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 name="Google Shape;9225;p85">
              <a:extLst>
                <a:ext uri="{FF2B5EF4-FFF2-40B4-BE49-F238E27FC236}">
                  <a16:creationId xmlns:a16="http://schemas.microsoft.com/office/drawing/2014/main" id="{78794D7D-30C0-41D3-A619-691D6AF8912C}"/>
                </a:ext>
              </a:extLst>
            </p:cNvPr>
            <p:cNvSpPr/>
            <p:nvPr/>
          </p:nvSpPr>
          <p:spPr>
            <a:xfrm>
              <a:off x="3413075" y="323500"/>
              <a:ext cx="56550" cy="28325"/>
            </a:xfrm>
            <a:custGeom>
              <a:avLst/>
              <a:gdLst/>
              <a:ahLst/>
              <a:cxnLst/>
              <a:rect l="l" t="t" r="r" b="b"/>
              <a:pathLst>
                <a:path w="2262" h="1133" extrusionOk="0">
                  <a:moveTo>
                    <a:pt x="565" y="0"/>
                  </a:moveTo>
                  <a:cubicBezTo>
                    <a:pt x="251" y="0"/>
                    <a:pt x="0" y="254"/>
                    <a:pt x="0" y="568"/>
                  </a:cubicBezTo>
                  <a:cubicBezTo>
                    <a:pt x="0" y="879"/>
                    <a:pt x="251" y="1132"/>
                    <a:pt x="565" y="1132"/>
                  </a:cubicBezTo>
                  <a:lnTo>
                    <a:pt x="1697" y="1132"/>
                  </a:lnTo>
                  <a:cubicBezTo>
                    <a:pt x="2011" y="1132"/>
                    <a:pt x="2262" y="879"/>
                    <a:pt x="2262" y="568"/>
                  </a:cubicBezTo>
                  <a:cubicBezTo>
                    <a:pt x="2262" y="254"/>
                    <a:pt x="2011" y="0"/>
                    <a:pt x="1697" y="0"/>
                  </a:cubicBezTo>
                  <a:close/>
                </a:path>
              </a:pathLst>
            </a:custGeom>
            <a:grp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39"/>
          <p:cNvSpPr txBox="1">
            <a:spLocks noGrp="1"/>
          </p:cNvSpPr>
          <p:nvPr>
            <p:ph type="title"/>
          </p:nvPr>
        </p:nvSpPr>
        <p:spPr>
          <a:xfrm>
            <a:off x="635230" y="321909"/>
            <a:ext cx="7717500" cy="539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800" dirty="0" err="1">
                <a:latin typeface="+mn-lt"/>
              </a:rPr>
              <a:t>Phân</a:t>
            </a:r>
            <a:r>
              <a:rPr lang="en-US" sz="2800" dirty="0">
                <a:latin typeface="+mn-lt"/>
              </a:rPr>
              <a:t> </a:t>
            </a:r>
            <a:r>
              <a:rPr lang="en-US" sz="2800" dirty="0" err="1">
                <a:latin typeface="+mn-lt"/>
              </a:rPr>
              <a:t>công</a:t>
            </a:r>
            <a:r>
              <a:rPr lang="en-US" sz="2800" dirty="0">
                <a:latin typeface="+mn-lt"/>
              </a:rPr>
              <a:t> </a:t>
            </a:r>
            <a:r>
              <a:rPr lang="en-US" sz="2800" dirty="0" err="1">
                <a:latin typeface="+mn-lt"/>
              </a:rPr>
              <a:t>làm</a:t>
            </a:r>
            <a:r>
              <a:rPr lang="en-US" sz="2800" dirty="0">
                <a:latin typeface="+mn-lt"/>
              </a:rPr>
              <a:t> </a:t>
            </a:r>
            <a:r>
              <a:rPr lang="en-US" sz="2800" dirty="0" err="1">
                <a:latin typeface="+mn-lt"/>
              </a:rPr>
              <a:t>việc</a:t>
            </a:r>
            <a:endParaRPr lang="en-US" sz="2800" dirty="0">
              <a:latin typeface="+mn-lt"/>
            </a:endParaRPr>
          </a:p>
        </p:txBody>
      </p:sp>
      <p:sp>
        <p:nvSpPr>
          <p:cNvPr id="404" name="Google Shape;404;p39"/>
          <p:cNvSpPr/>
          <p:nvPr/>
        </p:nvSpPr>
        <p:spPr>
          <a:xfrm rot="5400000">
            <a:off x="1681950" y="-107391"/>
            <a:ext cx="43200" cy="198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5" name="Google Shape;892;p69">
            <a:extLst>
              <a:ext uri="{FF2B5EF4-FFF2-40B4-BE49-F238E27FC236}">
                <a16:creationId xmlns:a16="http://schemas.microsoft.com/office/drawing/2014/main" id="{B8E3CC98-5F58-47B3-8D33-29A43A168722}"/>
              </a:ext>
            </a:extLst>
          </p:cNvPr>
          <p:cNvGraphicFramePr/>
          <p:nvPr>
            <p:extLst>
              <p:ext uri="{D42A27DB-BD31-4B8C-83A1-F6EECF244321}">
                <p14:modId xmlns:p14="http://schemas.microsoft.com/office/powerpoint/2010/main" val="4290085304"/>
              </p:ext>
            </p:extLst>
          </p:nvPr>
        </p:nvGraphicFramePr>
        <p:xfrm>
          <a:off x="479191" y="1037284"/>
          <a:ext cx="7873539" cy="3869695"/>
        </p:xfrm>
        <a:graphic>
          <a:graphicData uri="http://schemas.openxmlformats.org/drawingml/2006/table">
            <a:tbl>
              <a:tblPr>
                <a:noFill/>
                <a:tableStyleId>{99B22008-F1F8-4E37-B1E7-1652A29118DF}</a:tableStyleId>
              </a:tblPr>
              <a:tblGrid>
                <a:gridCol w="779795">
                  <a:extLst>
                    <a:ext uri="{9D8B030D-6E8A-4147-A177-3AD203B41FA5}">
                      <a16:colId xmlns:a16="http://schemas.microsoft.com/office/drawing/2014/main" val="20000"/>
                    </a:ext>
                  </a:extLst>
                </a:gridCol>
                <a:gridCol w="1335881">
                  <a:extLst>
                    <a:ext uri="{9D8B030D-6E8A-4147-A177-3AD203B41FA5}">
                      <a16:colId xmlns:a16="http://schemas.microsoft.com/office/drawing/2014/main" val="20001"/>
                    </a:ext>
                  </a:extLst>
                </a:gridCol>
                <a:gridCol w="1114425">
                  <a:extLst>
                    <a:ext uri="{9D8B030D-6E8A-4147-A177-3AD203B41FA5}">
                      <a16:colId xmlns:a16="http://schemas.microsoft.com/office/drawing/2014/main" val="20002"/>
                    </a:ext>
                  </a:extLst>
                </a:gridCol>
                <a:gridCol w="3914775">
                  <a:extLst>
                    <a:ext uri="{9D8B030D-6E8A-4147-A177-3AD203B41FA5}">
                      <a16:colId xmlns:a16="http://schemas.microsoft.com/office/drawing/2014/main" val="20003"/>
                    </a:ext>
                  </a:extLst>
                </a:gridCol>
                <a:gridCol w="728663">
                  <a:extLst>
                    <a:ext uri="{9D8B030D-6E8A-4147-A177-3AD203B41FA5}">
                      <a16:colId xmlns:a16="http://schemas.microsoft.com/office/drawing/2014/main" val="20004"/>
                    </a:ext>
                  </a:extLst>
                </a:gridCol>
              </a:tblGrid>
              <a:tr h="442792">
                <a:tc>
                  <a:txBody>
                    <a:bodyPr/>
                    <a:lstStyle/>
                    <a:p>
                      <a:pPr marL="0" lvl="0" indent="0" algn="ctr" rtl="0">
                        <a:spcBef>
                          <a:spcPts val="0"/>
                        </a:spcBef>
                        <a:spcAft>
                          <a:spcPts val="0"/>
                        </a:spcAft>
                        <a:buNone/>
                      </a:pPr>
                      <a:r>
                        <a:rPr lang="en-US" sz="1100" dirty="0">
                          <a:solidFill>
                            <a:schemeClr val="dk1"/>
                          </a:solidFill>
                          <a:latin typeface="+mn-lt"/>
                          <a:ea typeface="DM Serif Display"/>
                          <a:cs typeface="DM Serif Display"/>
                          <a:sym typeface="DM Serif Display"/>
                        </a:rPr>
                        <a:t>STT</a:t>
                      </a:r>
                      <a:endParaRPr sz="1100" dirty="0">
                        <a:solidFill>
                          <a:schemeClr val="dk1"/>
                        </a:solidFill>
                        <a:latin typeface="+mn-lt"/>
                        <a:ea typeface="DM Serif Display"/>
                        <a:cs typeface="DM Serif Display"/>
                        <a:sym typeface="DM Serif Display"/>
                      </a:endParaRPr>
                    </a:p>
                  </a:txBody>
                  <a:tcPr marL="91425" marR="91425" marT="91425" marB="91425" anchor="ctr">
                    <a:lnL w="28575" cap="flat" cmpd="sng">
                      <a:solidFill>
                        <a:schemeClr val="lt2"/>
                      </a:solidFill>
                      <a:prstDash val="solid"/>
                      <a:round/>
                      <a:headEnd type="none" w="sm" len="sm"/>
                      <a:tailEnd type="none" w="sm" len="sm"/>
                    </a:lnL>
                    <a:lnR w="28575" cap="flat" cmpd="sng">
                      <a:solidFill>
                        <a:schemeClr val="lt2"/>
                      </a:solidFill>
                      <a:prstDash val="solid"/>
                      <a:round/>
                      <a:headEnd type="none" w="sm" len="sm"/>
                      <a:tailEnd type="none" w="sm" len="sm"/>
                    </a:lnR>
                    <a:lnT w="28575" cap="flat" cmpd="sng">
                      <a:solidFill>
                        <a:schemeClr val="lt2"/>
                      </a:solidFill>
                      <a:prstDash val="solid"/>
                      <a:round/>
                      <a:headEnd type="none" w="sm" len="sm"/>
                      <a:tailEnd type="none" w="sm" len="sm"/>
                    </a:lnT>
                    <a:lnB w="2857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US" sz="1100" dirty="0" err="1">
                          <a:solidFill>
                            <a:schemeClr val="dk1"/>
                          </a:solidFill>
                          <a:latin typeface="+mn-lt"/>
                          <a:ea typeface="DM Serif Display"/>
                          <a:cs typeface="DM Serif Display"/>
                          <a:sym typeface="DM Serif Display"/>
                        </a:rPr>
                        <a:t>Họ</a:t>
                      </a:r>
                      <a:r>
                        <a:rPr lang="en-US" sz="1100" dirty="0">
                          <a:solidFill>
                            <a:schemeClr val="dk1"/>
                          </a:solidFill>
                          <a:latin typeface="+mn-lt"/>
                          <a:ea typeface="DM Serif Display"/>
                          <a:cs typeface="DM Serif Display"/>
                          <a:sym typeface="DM Serif Display"/>
                        </a:rPr>
                        <a:t> </a:t>
                      </a:r>
                      <a:r>
                        <a:rPr lang="en-US" sz="1100" dirty="0" err="1">
                          <a:solidFill>
                            <a:schemeClr val="dk1"/>
                          </a:solidFill>
                          <a:latin typeface="+mn-lt"/>
                          <a:ea typeface="DM Serif Display"/>
                          <a:cs typeface="DM Serif Display"/>
                          <a:sym typeface="DM Serif Display"/>
                        </a:rPr>
                        <a:t>và</a:t>
                      </a:r>
                      <a:r>
                        <a:rPr lang="en-US" sz="1100" dirty="0">
                          <a:solidFill>
                            <a:schemeClr val="dk1"/>
                          </a:solidFill>
                          <a:latin typeface="+mn-lt"/>
                          <a:ea typeface="DM Serif Display"/>
                          <a:cs typeface="DM Serif Display"/>
                          <a:sym typeface="DM Serif Display"/>
                        </a:rPr>
                        <a:t> </a:t>
                      </a:r>
                      <a:r>
                        <a:rPr lang="en-US" sz="1100" dirty="0" err="1">
                          <a:solidFill>
                            <a:schemeClr val="dk1"/>
                          </a:solidFill>
                          <a:latin typeface="+mn-lt"/>
                          <a:ea typeface="DM Serif Display"/>
                          <a:cs typeface="DM Serif Display"/>
                          <a:sym typeface="DM Serif Display"/>
                        </a:rPr>
                        <a:t>Tên</a:t>
                      </a:r>
                      <a:endParaRPr sz="1100" dirty="0">
                        <a:solidFill>
                          <a:schemeClr val="dk1"/>
                        </a:solidFill>
                        <a:latin typeface="+mn-lt"/>
                        <a:ea typeface="DM Serif Display"/>
                        <a:cs typeface="DM Serif Display"/>
                        <a:sym typeface="DM Serif Display"/>
                      </a:endParaRPr>
                    </a:p>
                  </a:txBody>
                  <a:tcPr marL="91425" marR="91425" marT="91425" marB="91425" anchor="ctr">
                    <a:lnL w="28575" cap="flat" cmpd="sng">
                      <a:solidFill>
                        <a:schemeClr val="lt2"/>
                      </a:solidFill>
                      <a:prstDash val="solid"/>
                      <a:round/>
                      <a:headEnd type="none" w="sm" len="sm"/>
                      <a:tailEnd type="none" w="sm" len="sm"/>
                    </a:lnL>
                    <a:lnR w="28575" cap="flat" cmpd="sng">
                      <a:solidFill>
                        <a:schemeClr val="lt2"/>
                      </a:solidFill>
                      <a:prstDash val="solid"/>
                      <a:round/>
                      <a:headEnd type="none" w="sm" len="sm"/>
                      <a:tailEnd type="none" w="sm" len="sm"/>
                    </a:lnR>
                    <a:lnT w="28575" cap="flat" cmpd="sng">
                      <a:solidFill>
                        <a:schemeClr val="lt2"/>
                      </a:solidFill>
                      <a:prstDash val="solid"/>
                      <a:round/>
                      <a:headEnd type="none" w="sm" len="sm"/>
                      <a:tailEnd type="none" w="sm" len="sm"/>
                    </a:lnT>
                    <a:lnB w="2857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US" sz="1100" dirty="0">
                          <a:solidFill>
                            <a:schemeClr val="dk1"/>
                          </a:solidFill>
                          <a:latin typeface="+mn-lt"/>
                          <a:ea typeface="DM Serif Display"/>
                          <a:cs typeface="DM Serif Display"/>
                          <a:sym typeface="DM Serif Display"/>
                        </a:rPr>
                        <a:t>MSSV</a:t>
                      </a:r>
                      <a:endParaRPr sz="1100" dirty="0">
                        <a:solidFill>
                          <a:schemeClr val="dk1"/>
                        </a:solidFill>
                        <a:latin typeface="+mn-lt"/>
                        <a:ea typeface="DM Serif Display"/>
                        <a:cs typeface="DM Serif Display"/>
                        <a:sym typeface="DM Serif Display"/>
                      </a:endParaRPr>
                    </a:p>
                  </a:txBody>
                  <a:tcPr marL="91425" marR="91425" marT="91425" marB="91425" anchor="ctr">
                    <a:lnL w="28575" cap="flat" cmpd="sng">
                      <a:solidFill>
                        <a:schemeClr val="lt2"/>
                      </a:solidFill>
                      <a:prstDash val="solid"/>
                      <a:round/>
                      <a:headEnd type="none" w="sm" len="sm"/>
                      <a:tailEnd type="none" w="sm" len="sm"/>
                    </a:lnL>
                    <a:lnR w="28575" cap="flat" cmpd="sng">
                      <a:solidFill>
                        <a:schemeClr val="lt2"/>
                      </a:solidFill>
                      <a:prstDash val="solid"/>
                      <a:round/>
                      <a:headEnd type="none" w="sm" len="sm"/>
                      <a:tailEnd type="none" w="sm" len="sm"/>
                    </a:lnR>
                    <a:lnT w="28575" cap="flat" cmpd="sng">
                      <a:solidFill>
                        <a:schemeClr val="lt2"/>
                      </a:solidFill>
                      <a:prstDash val="solid"/>
                      <a:round/>
                      <a:headEnd type="none" w="sm" len="sm"/>
                      <a:tailEnd type="none" w="sm" len="sm"/>
                    </a:lnT>
                    <a:lnB w="2857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US" sz="1100" dirty="0" err="1">
                          <a:solidFill>
                            <a:schemeClr val="dk1"/>
                          </a:solidFill>
                          <a:latin typeface="+mn-lt"/>
                          <a:ea typeface="DM Serif Display"/>
                          <a:cs typeface="DM Serif Display"/>
                          <a:sym typeface="DM Serif Display"/>
                        </a:rPr>
                        <a:t>Công</a:t>
                      </a:r>
                      <a:r>
                        <a:rPr lang="en-US" sz="1100" baseline="0" dirty="0">
                          <a:solidFill>
                            <a:schemeClr val="dk1"/>
                          </a:solidFill>
                          <a:latin typeface="+mn-lt"/>
                          <a:ea typeface="DM Serif Display"/>
                          <a:cs typeface="DM Serif Display"/>
                          <a:sym typeface="DM Serif Display"/>
                        </a:rPr>
                        <a:t> </a:t>
                      </a:r>
                      <a:r>
                        <a:rPr lang="en-US" sz="1100" baseline="0" dirty="0" err="1">
                          <a:solidFill>
                            <a:schemeClr val="dk1"/>
                          </a:solidFill>
                          <a:latin typeface="+mn-lt"/>
                          <a:ea typeface="DM Serif Display"/>
                          <a:cs typeface="DM Serif Display"/>
                          <a:sym typeface="DM Serif Display"/>
                        </a:rPr>
                        <a:t>việc</a:t>
                      </a:r>
                      <a:endParaRPr sz="1100" dirty="0">
                        <a:solidFill>
                          <a:schemeClr val="dk1"/>
                        </a:solidFill>
                        <a:latin typeface="+mn-lt"/>
                        <a:ea typeface="DM Serif Display"/>
                        <a:cs typeface="DM Serif Display"/>
                        <a:sym typeface="DM Serif Display"/>
                      </a:endParaRPr>
                    </a:p>
                  </a:txBody>
                  <a:tcPr marL="91425" marR="91425" marT="91425" marB="91425" anchor="ctr">
                    <a:lnL w="28575" cap="flat" cmpd="sng">
                      <a:solidFill>
                        <a:schemeClr val="lt2"/>
                      </a:solidFill>
                      <a:prstDash val="solid"/>
                      <a:round/>
                      <a:headEnd type="none" w="sm" len="sm"/>
                      <a:tailEnd type="none" w="sm" len="sm"/>
                    </a:lnL>
                    <a:lnR w="28575" cap="flat" cmpd="sng">
                      <a:solidFill>
                        <a:schemeClr val="lt2"/>
                      </a:solidFill>
                      <a:prstDash val="solid"/>
                      <a:round/>
                      <a:headEnd type="none" w="sm" len="sm"/>
                      <a:tailEnd type="none" w="sm" len="sm"/>
                    </a:lnR>
                    <a:lnT w="28575" cap="flat" cmpd="sng">
                      <a:solidFill>
                        <a:schemeClr val="lt2"/>
                      </a:solidFill>
                      <a:prstDash val="solid"/>
                      <a:round/>
                      <a:headEnd type="none" w="sm" len="sm"/>
                      <a:tailEnd type="none" w="sm" len="sm"/>
                    </a:lnT>
                    <a:lnB w="2857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US" sz="1100" dirty="0" err="1">
                          <a:solidFill>
                            <a:schemeClr val="dk1"/>
                          </a:solidFill>
                          <a:latin typeface="+mn-lt"/>
                          <a:ea typeface="DM Serif Display"/>
                          <a:cs typeface="DM Serif Display"/>
                          <a:sym typeface="DM Serif Display"/>
                        </a:rPr>
                        <a:t>Hoàn</a:t>
                      </a:r>
                      <a:r>
                        <a:rPr lang="en-US" sz="1100" dirty="0">
                          <a:solidFill>
                            <a:schemeClr val="dk1"/>
                          </a:solidFill>
                          <a:latin typeface="+mn-lt"/>
                          <a:ea typeface="DM Serif Display"/>
                          <a:cs typeface="DM Serif Display"/>
                          <a:sym typeface="DM Serif Display"/>
                        </a:rPr>
                        <a:t> </a:t>
                      </a:r>
                      <a:r>
                        <a:rPr lang="en-US" sz="1100" dirty="0" err="1">
                          <a:solidFill>
                            <a:schemeClr val="dk1"/>
                          </a:solidFill>
                          <a:latin typeface="+mn-lt"/>
                          <a:ea typeface="DM Serif Display"/>
                          <a:cs typeface="DM Serif Display"/>
                          <a:sym typeface="DM Serif Display"/>
                        </a:rPr>
                        <a:t>thành</a:t>
                      </a:r>
                      <a:endParaRPr sz="1100" dirty="0">
                        <a:solidFill>
                          <a:schemeClr val="dk1"/>
                        </a:solidFill>
                        <a:latin typeface="+mn-lt"/>
                        <a:ea typeface="DM Serif Display"/>
                        <a:cs typeface="DM Serif Display"/>
                        <a:sym typeface="DM Serif Display"/>
                      </a:endParaRPr>
                    </a:p>
                  </a:txBody>
                  <a:tcPr marL="91425" marR="91425" marT="91425" marB="91425" anchor="ctr">
                    <a:lnL w="28575" cap="flat" cmpd="sng">
                      <a:solidFill>
                        <a:schemeClr val="lt2"/>
                      </a:solidFill>
                      <a:prstDash val="solid"/>
                      <a:round/>
                      <a:headEnd type="none" w="sm" len="sm"/>
                      <a:tailEnd type="none" w="sm" len="sm"/>
                    </a:lnL>
                    <a:lnR w="28575" cap="flat" cmpd="sng">
                      <a:solidFill>
                        <a:schemeClr val="lt2"/>
                      </a:solidFill>
                      <a:prstDash val="solid"/>
                      <a:round/>
                      <a:headEnd type="none" w="sm" len="sm"/>
                      <a:tailEnd type="none" w="sm" len="sm"/>
                    </a:lnR>
                    <a:lnT w="28575" cap="flat" cmpd="sng">
                      <a:solidFill>
                        <a:schemeClr val="lt2"/>
                      </a:solidFill>
                      <a:prstDash val="solid"/>
                      <a:round/>
                      <a:headEnd type="none" w="sm" len="sm"/>
                      <a:tailEnd type="none" w="sm" len="sm"/>
                    </a:lnT>
                    <a:lnB w="28575" cap="flat" cmpd="sng">
                      <a:solidFill>
                        <a:schemeClr val="lt2"/>
                      </a:solidFill>
                      <a:prstDash val="solid"/>
                      <a:round/>
                      <a:headEnd type="none" w="sm" len="sm"/>
                      <a:tailEnd type="none" w="sm" len="sm"/>
                    </a:lnB>
                  </a:tcPr>
                </a:tc>
                <a:extLst>
                  <a:ext uri="{0D108BD9-81ED-4DB2-BD59-A6C34878D82A}">
                    <a16:rowId xmlns:a16="http://schemas.microsoft.com/office/drawing/2014/main" val="10000"/>
                  </a:ext>
                </a:extLst>
              </a:tr>
              <a:tr h="1157065">
                <a:tc>
                  <a:txBody>
                    <a:bodyPr/>
                    <a:lstStyle/>
                    <a:p>
                      <a:pPr marL="0" lvl="0" indent="0" algn="ctr" rtl="0">
                        <a:spcBef>
                          <a:spcPts val="0"/>
                        </a:spcBef>
                        <a:spcAft>
                          <a:spcPts val="0"/>
                        </a:spcAft>
                        <a:buNone/>
                      </a:pPr>
                      <a:r>
                        <a:rPr lang="en" sz="1200" dirty="0">
                          <a:solidFill>
                            <a:schemeClr val="dk1"/>
                          </a:solidFill>
                          <a:latin typeface="+mn-lt"/>
                          <a:ea typeface="DM Serif Display"/>
                          <a:cs typeface="DM Serif Display"/>
                          <a:sym typeface="DM Serif Display"/>
                        </a:rPr>
                        <a:t>1</a:t>
                      </a:r>
                      <a:endParaRPr sz="1200" dirty="0">
                        <a:solidFill>
                          <a:schemeClr val="dk1"/>
                        </a:solidFill>
                        <a:latin typeface="+mn-lt"/>
                        <a:ea typeface="DM Serif Display"/>
                        <a:cs typeface="DM Serif Display"/>
                        <a:sym typeface="DM Serif Display"/>
                      </a:endParaRPr>
                    </a:p>
                  </a:txBody>
                  <a:tcPr marL="91425" marR="91425" marT="91425" marB="91425" anchor="ctr">
                    <a:lnL w="28575" cap="flat" cmpd="sng">
                      <a:solidFill>
                        <a:schemeClr val="lt2"/>
                      </a:solidFill>
                      <a:prstDash val="solid"/>
                      <a:round/>
                      <a:headEnd type="none" w="sm" len="sm"/>
                      <a:tailEnd type="none" w="sm" len="sm"/>
                    </a:lnL>
                    <a:lnR w="28575" cap="flat" cmpd="sng">
                      <a:solidFill>
                        <a:schemeClr val="lt2"/>
                      </a:solidFill>
                      <a:prstDash val="solid"/>
                      <a:round/>
                      <a:headEnd type="none" w="sm" len="sm"/>
                      <a:tailEnd type="none" w="sm" len="sm"/>
                    </a:lnR>
                    <a:lnT w="28575" cap="flat" cmpd="sng">
                      <a:solidFill>
                        <a:schemeClr val="lt2"/>
                      </a:solidFill>
                      <a:prstDash val="solid"/>
                      <a:round/>
                      <a:headEnd type="none" w="sm" len="sm"/>
                      <a:tailEnd type="none" w="sm" len="sm"/>
                    </a:lnT>
                    <a:lnB w="2857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200" dirty="0">
                          <a:solidFill>
                            <a:schemeClr val="dk1"/>
                          </a:solidFill>
                          <a:latin typeface="+mn-lt"/>
                          <a:ea typeface="Actor"/>
                          <a:cs typeface="Actor"/>
                          <a:sym typeface="Actor"/>
                        </a:rPr>
                        <a:t>Võ Nhật Thanh</a:t>
                      </a:r>
                      <a:endParaRPr sz="1200" dirty="0">
                        <a:solidFill>
                          <a:schemeClr val="dk1"/>
                        </a:solidFill>
                        <a:latin typeface="+mn-lt"/>
                        <a:ea typeface="Actor"/>
                        <a:cs typeface="Actor"/>
                        <a:sym typeface="Actor"/>
                      </a:endParaRPr>
                    </a:p>
                  </a:txBody>
                  <a:tcPr marL="91425" marR="91425" marT="91425" marB="91425" anchor="ctr">
                    <a:lnL w="28575" cap="flat" cmpd="sng">
                      <a:solidFill>
                        <a:schemeClr val="lt2"/>
                      </a:solidFill>
                      <a:prstDash val="solid"/>
                      <a:round/>
                      <a:headEnd type="none" w="sm" len="sm"/>
                      <a:tailEnd type="none" w="sm" len="sm"/>
                    </a:lnL>
                    <a:lnR w="28575" cap="flat" cmpd="sng">
                      <a:solidFill>
                        <a:schemeClr val="lt2"/>
                      </a:solidFill>
                      <a:prstDash val="solid"/>
                      <a:round/>
                      <a:headEnd type="none" w="sm" len="sm"/>
                      <a:tailEnd type="none" w="sm" len="sm"/>
                    </a:lnR>
                    <a:lnT w="28575" cap="flat" cmpd="sng">
                      <a:solidFill>
                        <a:schemeClr val="lt2"/>
                      </a:solidFill>
                      <a:prstDash val="solid"/>
                      <a:round/>
                      <a:headEnd type="none" w="sm" len="sm"/>
                      <a:tailEnd type="none" w="sm" len="sm"/>
                    </a:lnT>
                    <a:lnB w="2857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200" dirty="0">
                          <a:solidFill>
                            <a:schemeClr val="dk1"/>
                          </a:solidFill>
                          <a:latin typeface="+mn-lt"/>
                          <a:ea typeface="Actor"/>
                          <a:cs typeface="Actor"/>
                          <a:sym typeface="Actor"/>
                        </a:rPr>
                        <a:t>19522245</a:t>
                      </a:r>
                      <a:endParaRPr sz="1200" dirty="0">
                        <a:solidFill>
                          <a:schemeClr val="dk1"/>
                        </a:solidFill>
                        <a:latin typeface="+mn-lt"/>
                        <a:ea typeface="Actor"/>
                        <a:cs typeface="Actor"/>
                        <a:sym typeface="Actor"/>
                      </a:endParaRPr>
                    </a:p>
                  </a:txBody>
                  <a:tcPr marL="91425" marR="91425" marT="91425" marB="91425" anchor="ctr">
                    <a:lnL w="28575" cap="flat" cmpd="sng">
                      <a:solidFill>
                        <a:schemeClr val="lt2"/>
                      </a:solidFill>
                      <a:prstDash val="solid"/>
                      <a:round/>
                      <a:headEnd type="none" w="sm" len="sm"/>
                      <a:tailEnd type="none" w="sm" len="sm"/>
                    </a:lnL>
                    <a:lnR w="28575" cap="flat" cmpd="sng">
                      <a:solidFill>
                        <a:schemeClr val="lt2"/>
                      </a:solidFill>
                      <a:prstDash val="solid"/>
                      <a:round/>
                      <a:headEnd type="none" w="sm" len="sm"/>
                      <a:tailEnd type="none" w="sm" len="sm"/>
                    </a:lnR>
                    <a:lnT w="28575" cap="flat" cmpd="sng">
                      <a:solidFill>
                        <a:schemeClr val="lt2"/>
                      </a:solidFill>
                      <a:prstDash val="solid"/>
                      <a:round/>
                      <a:headEnd type="none" w="sm" len="sm"/>
                      <a:tailEnd type="none" w="sm" len="sm"/>
                    </a:lnT>
                    <a:lnB w="2857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200" dirty="0">
                          <a:solidFill>
                            <a:schemeClr val="dk1"/>
                          </a:solidFill>
                          <a:latin typeface="+mn-lt"/>
                          <a:ea typeface="Actor"/>
                          <a:cs typeface="Actor"/>
                          <a:sym typeface="Actor"/>
                        </a:rPr>
                        <a:t>Tìm hiểu tài liệu. Tập trung lý thuyết Gradient,phương pháp laplace và phương pháp photo sketch. Tìm hiểu code, chạy demo trên colab. Làm slide, thuyết trình và viết báo cáo phần tập trung</a:t>
                      </a:r>
                      <a:endParaRPr sz="1200" dirty="0">
                        <a:solidFill>
                          <a:schemeClr val="dk1"/>
                        </a:solidFill>
                        <a:latin typeface="+mn-lt"/>
                        <a:ea typeface="Actor"/>
                        <a:cs typeface="Actor"/>
                        <a:sym typeface="Actor"/>
                      </a:endParaRPr>
                    </a:p>
                  </a:txBody>
                  <a:tcPr marL="91425" marR="91425" marT="91425" marB="91425" anchor="ctr">
                    <a:lnL w="28575" cap="flat" cmpd="sng">
                      <a:solidFill>
                        <a:schemeClr val="lt2"/>
                      </a:solidFill>
                      <a:prstDash val="solid"/>
                      <a:round/>
                      <a:headEnd type="none" w="sm" len="sm"/>
                      <a:tailEnd type="none" w="sm" len="sm"/>
                    </a:lnL>
                    <a:lnR w="28575" cap="flat" cmpd="sng">
                      <a:solidFill>
                        <a:schemeClr val="lt2"/>
                      </a:solidFill>
                      <a:prstDash val="solid"/>
                      <a:round/>
                      <a:headEnd type="none" w="sm" len="sm"/>
                      <a:tailEnd type="none" w="sm" len="sm"/>
                    </a:lnR>
                    <a:lnT w="28575" cap="flat" cmpd="sng">
                      <a:solidFill>
                        <a:schemeClr val="lt2"/>
                      </a:solidFill>
                      <a:prstDash val="solid"/>
                      <a:round/>
                      <a:headEnd type="none" w="sm" len="sm"/>
                      <a:tailEnd type="none" w="sm" len="sm"/>
                    </a:lnT>
                    <a:lnB w="2857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200" dirty="0">
                          <a:solidFill>
                            <a:schemeClr val="dk1"/>
                          </a:solidFill>
                          <a:latin typeface="+mn-lt"/>
                          <a:ea typeface="Actor"/>
                          <a:cs typeface="Actor"/>
                          <a:sym typeface="Actor"/>
                        </a:rPr>
                        <a:t>9.5/10</a:t>
                      </a:r>
                      <a:endParaRPr sz="1200" dirty="0">
                        <a:solidFill>
                          <a:schemeClr val="dk1"/>
                        </a:solidFill>
                        <a:latin typeface="+mn-lt"/>
                        <a:ea typeface="Actor"/>
                        <a:cs typeface="Actor"/>
                        <a:sym typeface="Actor"/>
                      </a:endParaRPr>
                    </a:p>
                  </a:txBody>
                  <a:tcPr marL="91425" marR="91425" marT="91425" marB="91425" anchor="ctr">
                    <a:lnL w="28575" cap="flat" cmpd="sng">
                      <a:solidFill>
                        <a:schemeClr val="lt2"/>
                      </a:solidFill>
                      <a:prstDash val="solid"/>
                      <a:round/>
                      <a:headEnd type="none" w="sm" len="sm"/>
                      <a:tailEnd type="none" w="sm" len="sm"/>
                    </a:lnL>
                    <a:lnR w="28575" cap="flat" cmpd="sng">
                      <a:solidFill>
                        <a:schemeClr val="lt2"/>
                      </a:solidFill>
                      <a:prstDash val="solid"/>
                      <a:round/>
                      <a:headEnd type="none" w="sm" len="sm"/>
                      <a:tailEnd type="none" w="sm" len="sm"/>
                    </a:lnR>
                    <a:lnT w="28575" cap="flat" cmpd="sng">
                      <a:solidFill>
                        <a:schemeClr val="lt2"/>
                      </a:solidFill>
                      <a:prstDash val="solid"/>
                      <a:round/>
                      <a:headEnd type="none" w="sm" len="sm"/>
                      <a:tailEnd type="none" w="sm" len="sm"/>
                    </a:lnT>
                    <a:lnB w="28575" cap="flat" cmpd="sng">
                      <a:solidFill>
                        <a:schemeClr val="lt2"/>
                      </a:solidFill>
                      <a:prstDash val="solid"/>
                      <a:round/>
                      <a:headEnd type="none" w="sm" len="sm"/>
                      <a:tailEnd type="none" w="sm" len="sm"/>
                    </a:lnB>
                  </a:tcPr>
                </a:tc>
                <a:extLst>
                  <a:ext uri="{0D108BD9-81ED-4DB2-BD59-A6C34878D82A}">
                    <a16:rowId xmlns:a16="http://schemas.microsoft.com/office/drawing/2014/main" val="10001"/>
                  </a:ext>
                </a:extLst>
              </a:tr>
              <a:tr h="471384">
                <a:tc>
                  <a:txBody>
                    <a:bodyPr/>
                    <a:lstStyle/>
                    <a:p>
                      <a:pPr marL="0" lvl="0" indent="0" algn="ctr" rtl="0">
                        <a:spcBef>
                          <a:spcPts val="0"/>
                        </a:spcBef>
                        <a:spcAft>
                          <a:spcPts val="0"/>
                        </a:spcAft>
                        <a:buNone/>
                      </a:pPr>
                      <a:r>
                        <a:rPr lang="en" sz="1200" dirty="0">
                          <a:solidFill>
                            <a:schemeClr val="dk1"/>
                          </a:solidFill>
                          <a:latin typeface="+mn-lt"/>
                          <a:ea typeface="DM Serif Display"/>
                          <a:cs typeface="DM Serif Display"/>
                          <a:sym typeface="DM Serif Display"/>
                        </a:rPr>
                        <a:t>2</a:t>
                      </a:r>
                      <a:endParaRPr sz="1200" dirty="0">
                        <a:solidFill>
                          <a:schemeClr val="dk1"/>
                        </a:solidFill>
                        <a:latin typeface="+mn-lt"/>
                        <a:ea typeface="DM Serif Display"/>
                        <a:cs typeface="DM Serif Display"/>
                        <a:sym typeface="DM Serif Display"/>
                      </a:endParaRPr>
                    </a:p>
                  </a:txBody>
                  <a:tcPr marL="91425" marR="91425" marT="91425" marB="91425" anchor="ctr">
                    <a:lnL w="28575" cap="flat" cmpd="sng">
                      <a:solidFill>
                        <a:schemeClr val="lt2"/>
                      </a:solidFill>
                      <a:prstDash val="solid"/>
                      <a:round/>
                      <a:headEnd type="none" w="sm" len="sm"/>
                      <a:tailEnd type="none" w="sm" len="sm"/>
                    </a:lnL>
                    <a:lnR w="28575" cap="flat" cmpd="sng">
                      <a:solidFill>
                        <a:schemeClr val="lt2"/>
                      </a:solidFill>
                      <a:prstDash val="solid"/>
                      <a:round/>
                      <a:headEnd type="none" w="sm" len="sm"/>
                      <a:tailEnd type="none" w="sm" len="sm"/>
                    </a:lnR>
                    <a:lnT w="28575" cap="flat" cmpd="sng">
                      <a:solidFill>
                        <a:schemeClr val="lt2"/>
                      </a:solidFill>
                      <a:prstDash val="solid"/>
                      <a:round/>
                      <a:headEnd type="none" w="sm" len="sm"/>
                      <a:tailEnd type="none" w="sm" len="sm"/>
                    </a:lnT>
                    <a:lnB w="2857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200" dirty="0">
                          <a:solidFill>
                            <a:schemeClr val="dk1"/>
                          </a:solidFill>
                          <a:latin typeface="+mn-lt"/>
                          <a:ea typeface="Actor"/>
                          <a:cs typeface="Actor"/>
                          <a:sym typeface="Actor"/>
                        </a:rPr>
                        <a:t>Lê Vinh Quang</a:t>
                      </a:r>
                      <a:endParaRPr sz="1200" dirty="0">
                        <a:solidFill>
                          <a:schemeClr val="dk1"/>
                        </a:solidFill>
                        <a:latin typeface="+mn-lt"/>
                        <a:ea typeface="Actor"/>
                        <a:cs typeface="Actor"/>
                        <a:sym typeface="Actor"/>
                      </a:endParaRPr>
                    </a:p>
                  </a:txBody>
                  <a:tcPr marL="91425" marR="91425" marT="91425" marB="91425" anchor="ctr">
                    <a:lnL w="28575" cap="flat" cmpd="sng">
                      <a:solidFill>
                        <a:schemeClr val="lt2"/>
                      </a:solidFill>
                      <a:prstDash val="solid"/>
                      <a:round/>
                      <a:headEnd type="none" w="sm" len="sm"/>
                      <a:tailEnd type="none" w="sm" len="sm"/>
                    </a:lnL>
                    <a:lnR w="28575" cap="flat" cmpd="sng">
                      <a:solidFill>
                        <a:schemeClr val="lt2"/>
                      </a:solidFill>
                      <a:prstDash val="solid"/>
                      <a:round/>
                      <a:headEnd type="none" w="sm" len="sm"/>
                      <a:tailEnd type="none" w="sm" len="sm"/>
                    </a:lnR>
                    <a:lnT w="28575" cap="flat" cmpd="sng">
                      <a:solidFill>
                        <a:schemeClr val="lt2"/>
                      </a:solidFill>
                      <a:prstDash val="solid"/>
                      <a:round/>
                      <a:headEnd type="none" w="sm" len="sm"/>
                      <a:tailEnd type="none" w="sm" len="sm"/>
                    </a:lnT>
                    <a:lnB w="2857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200" dirty="0">
                          <a:solidFill>
                            <a:schemeClr val="dk1"/>
                          </a:solidFill>
                          <a:latin typeface="+mn-lt"/>
                          <a:ea typeface="Actor"/>
                          <a:cs typeface="Actor"/>
                          <a:sym typeface="Actor"/>
                        </a:rPr>
                        <a:t>19522093</a:t>
                      </a:r>
                      <a:endParaRPr sz="1200" dirty="0">
                        <a:solidFill>
                          <a:schemeClr val="dk1"/>
                        </a:solidFill>
                        <a:latin typeface="+mn-lt"/>
                        <a:ea typeface="Actor"/>
                        <a:cs typeface="Actor"/>
                        <a:sym typeface="Actor"/>
                      </a:endParaRPr>
                    </a:p>
                  </a:txBody>
                  <a:tcPr marL="91425" marR="91425" marT="91425" marB="91425" anchor="ctr">
                    <a:lnL w="28575" cap="flat" cmpd="sng">
                      <a:solidFill>
                        <a:schemeClr val="lt2"/>
                      </a:solidFill>
                      <a:prstDash val="solid"/>
                      <a:round/>
                      <a:headEnd type="none" w="sm" len="sm"/>
                      <a:tailEnd type="none" w="sm" len="sm"/>
                    </a:lnL>
                    <a:lnR w="28575" cap="flat" cmpd="sng">
                      <a:solidFill>
                        <a:schemeClr val="lt2"/>
                      </a:solidFill>
                      <a:prstDash val="solid"/>
                      <a:round/>
                      <a:headEnd type="none" w="sm" len="sm"/>
                      <a:tailEnd type="none" w="sm" len="sm"/>
                    </a:lnR>
                    <a:lnT w="28575" cap="flat" cmpd="sng">
                      <a:solidFill>
                        <a:schemeClr val="lt2"/>
                      </a:solidFill>
                      <a:prstDash val="solid"/>
                      <a:round/>
                      <a:headEnd type="none" w="sm" len="sm"/>
                      <a:tailEnd type="none" w="sm" len="sm"/>
                    </a:lnT>
                    <a:lnB w="28575" cap="flat" cmpd="sng">
                      <a:solidFill>
                        <a:schemeClr val="lt2"/>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vi-VN" sz="1200" b="0" i="0" u="none" strike="noStrike" cap="none" dirty="0" err="1">
                          <a:solidFill>
                            <a:schemeClr val="dk1"/>
                          </a:solidFill>
                          <a:latin typeface="Arial"/>
                          <a:ea typeface="Actor"/>
                          <a:cs typeface="Actor"/>
                          <a:sym typeface="Actor"/>
                        </a:rPr>
                        <a:t>Tìm</a:t>
                      </a:r>
                      <a:r>
                        <a:rPr lang="vi-VN" sz="1200" b="0" i="0" u="none" strike="noStrike" cap="none" dirty="0">
                          <a:solidFill>
                            <a:schemeClr val="dk1"/>
                          </a:solidFill>
                          <a:latin typeface="Arial"/>
                          <a:ea typeface="Actor"/>
                          <a:cs typeface="Actor"/>
                          <a:sym typeface="Actor"/>
                        </a:rPr>
                        <a:t> </a:t>
                      </a:r>
                      <a:r>
                        <a:rPr lang="vi-VN" sz="1200" b="0" i="0" u="none" strike="noStrike" cap="none" dirty="0" err="1">
                          <a:solidFill>
                            <a:schemeClr val="dk1"/>
                          </a:solidFill>
                          <a:latin typeface="Arial"/>
                          <a:ea typeface="Actor"/>
                          <a:cs typeface="Actor"/>
                          <a:sym typeface="Actor"/>
                        </a:rPr>
                        <a:t>hiểu</a:t>
                      </a:r>
                      <a:r>
                        <a:rPr lang="vi-VN" sz="1200" b="0" i="0" u="none" strike="noStrike" cap="none" dirty="0">
                          <a:solidFill>
                            <a:schemeClr val="dk1"/>
                          </a:solidFill>
                          <a:latin typeface="Arial"/>
                          <a:ea typeface="Actor"/>
                          <a:cs typeface="Actor"/>
                          <a:sym typeface="Actor"/>
                        </a:rPr>
                        <a:t> </a:t>
                      </a:r>
                      <a:r>
                        <a:rPr lang="vi-VN" sz="1200" b="0" i="0" u="none" strike="noStrike" cap="none" dirty="0" err="1">
                          <a:solidFill>
                            <a:schemeClr val="dk1"/>
                          </a:solidFill>
                          <a:latin typeface="Arial"/>
                          <a:ea typeface="Actor"/>
                          <a:cs typeface="Actor"/>
                          <a:sym typeface="Actor"/>
                        </a:rPr>
                        <a:t>tài</a:t>
                      </a:r>
                      <a:r>
                        <a:rPr lang="vi-VN" sz="1200" b="0" i="0" u="none" strike="noStrike" cap="none" dirty="0">
                          <a:solidFill>
                            <a:schemeClr val="dk1"/>
                          </a:solidFill>
                          <a:latin typeface="Arial"/>
                          <a:ea typeface="Actor"/>
                          <a:cs typeface="Actor"/>
                          <a:sym typeface="Actor"/>
                        </a:rPr>
                        <a:t> </a:t>
                      </a:r>
                      <a:r>
                        <a:rPr lang="vi-VN" sz="1200" b="0" i="0" u="none" strike="noStrike" cap="none" dirty="0" err="1">
                          <a:solidFill>
                            <a:schemeClr val="dk1"/>
                          </a:solidFill>
                          <a:latin typeface="Arial"/>
                          <a:ea typeface="Actor"/>
                          <a:cs typeface="Actor"/>
                          <a:sym typeface="Actor"/>
                        </a:rPr>
                        <a:t>liệu</a:t>
                      </a:r>
                      <a:r>
                        <a:rPr lang="vi-VN" sz="1200" b="0" i="0" u="none" strike="noStrike" cap="none" dirty="0">
                          <a:solidFill>
                            <a:schemeClr val="dk1"/>
                          </a:solidFill>
                          <a:latin typeface="Arial"/>
                          <a:ea typeface="Actor"/>
                          <a:cs typeface="Actor"/>
                          <a:sym typeface="Actor"/>
                        </a:rPr>
                        <a:t>. </a:t>
                      </a:r>
                      <a:r>
                        <a:rPr lang="vi-VN" sz="1200" b="0" i="0" u="none" strike="noStrike" cap="none" dirty="0" err="1">
                          <a:solidFill>
                            <a:schemeClr val="dk1"/>
                          </a:solidFill>
                          <a:latin typeface="Arial"/>
                          <a:ea typeface="Actor"/>
                          <a:cs typeface="Actor"/>
                          <a:sym typeface="Actor"/>
                        </a:rPr>
                        <a:t>Tập</a:t>
                      </a:r>
                      <a:r>
                        <a:rPr lang="vi-VN" sz="1200" b="0" i="0" u="none" strike="noStrike" cap="none" dirty="0">
                          <a:solidFill>
                            <a:schemeClr val="dk1"/>
                          </a:solidFill>
                          <a:latin typeface="Arial"/>
                          <a:ea typeface="Actor"/>
                          <a:cs typeface="Actor"/>
                          <a:sym typeface="Actor"/>
                        </a:rPr>
                        <a:t> trung </a:t>
                      </a:r>
                      <a:r>
                        <a:rPr lang="vi-VN" sz="1200" b="0" i="0" u="none" strike="noStrike" cap="none" dirty="0" err="1">
                          <a:solidFill>
                            <a:schemeClr val="dk1"/>
                          </a:solidFill>
                          <a:latin typeface="Arial"/>
                          <a:ea typeface="Actor"/>
                          <a:cs typeface="Actor"/>
                          <a:sym typeface="Actor"/>
                        </a:rPr>
                        <a:t>vào</a:t>
                      </a:r>
                      <a:r>
                        <a:rPr lang="vi-VN" sz="1200" b="0" i="0" u="none" strike="noStrike" cap="none" dirty="0">
                          <a:solidFill>
                            <a:schemeClr val="dk1"/>
                          </a:solidFill>
                          <a:latin typeface="Arial"/>
                          <a:ea typeface="Actor"/>
                          <a:cs typeface="Actor"/>
                          <a:sym typeface="Actor"/>
                        </a:rPr>
                        <a:t> </a:t>
                      </a:r>
                      <a:r>
                        <a:rPr lang="vi-VN" sz="1200" b="0" i="0" u="none" strike="noStrike" cap="none" dirty="0" err="1">
                          <a:solidFill>
                            <a:schemeClr val="dk1"/>
                          </a:solidFill>
                          <a:latin typeface="Arial"/>
                          <a:ea typeface="Actor"/>
                          <a:cs typeface="Actor"/>
                          <a:sym typeface="Actor"/>
                        </a:rPr>
                        <a:t>lý</a:t>
                      </a:r>
                      <a:r>
                        <a:rPr lang="vi-VN" sz="1200" b="0" i="0" u="none" strike="noStrike" cap="none" dirty="0">
                          <a:solidFill>
                            <a:schemeClr val="dk1"/>
                          </a:solidFill>
                          <a:latin typeface="Arial"/>
                          <a:ea typeface="Actor"/>
                          <a:cs typeface="Actor"/>
                          <a:sym typeface="Actor"/>
                        </a:rPr>
                        <a:t> </a:t>
                      </a:r>
                      <a:r>
                        <a:rPr lang="vi-VN" sz="1200" b="0" i="0" u="none" strike="noStrike" cap="none" dirty="0" err="1">
                          <a:solidFill>
                            <a:schemeClr val="dk1"/>
                          </a:solidFill>
                          <a:latin typeface="Arial"/>
                          <a:ea typeface="Actor"/>
                          <a:cs typeface="Actor"/>
                          <a:sym typeface="Actor"/>
                        </a:rPr>
                        <a:t>thuyết</a:t>
                      </a:r>
                      <a:r>
                        <a:rPr lang="vi-VN" sz="1200" b="0" i="0" u="none" strike="noStrike" cap="none" dirty="0">
                          <a:solidFill>
                            <a:schemeClr val="dk1"/>
                          </a:solidFill>
                          <a:latin typeface="Arial"/>
                          <a:ea typeface="Actor"/>
                          <a:cs typeface="Actor"/>
                          <a:sym typeface="Actor"/>
                        </a:rPr>
                        <a:t> </a:t>
                      </a:r>
                      <a:r>
                        <a:rPr lang="vi-VN" sz="1200" b="0" i="0" u="none" strike="noStrike" cap="none" dirty="0" err="1">
                          <a:solidFill>
                            <a:schemeClr val="dk1"/>
                          </a:solidFill>
                          <a:latin typeface="Arial"/>
                          <a:ea typeface="Actor"/>
                          <a:cs typeface="Actor"/>
                          <a:sym typeface="Actor"/>
                        </a:rPr>
                        <a:t>Edge</a:t>
                      </a:r>
                      <a:r>
                        <a:rPr lang="en-US" sz="1200" b="0" i="0" u="none" strike="noStrike" cap="none" dirty="0">
                          <a:solidFill>
                            <a:schemeClr val="dk1"/>
                          </a:solidFill>
                          <a:latin typeface="Arial"/>
                          <a:ea typeface="Actor"/>
                          <a:cs typeface="Actor"/>
                          <a:sym typeface="Actor"/>
                        </a:rPr>
                        <a:t>,</a:t>
                      </a:r>
                      <a:r>
                        <a:rPr lang="en-US" sz="1200" b="0" i="0" u="none" strike="noStrike" cap="none" dirty="0" err="1">
                          <a:solidFill>
                            <a:schemeClr val="dk1"/>
                          </a:solidFill>
                          <a:latin typeface="Arial"/>
                          <a:ea typeface="Actor"/>
                          <a:cs typeface="Actor"/>
                          <a:sym typeface="Actor"/>
                        </a:rPr>
                        <a:t>kỹ</a:t>
                      </a:r>
                      <a:r>
                        <a:rPr lang="en-US" sz="1200" b="0" i="0" u="none" strike="noStrike" cap="none" dirty="0">
                          <a:solidFill>
                            <a:schemeClr val="dk1"/>
                          </a:solidFill>
                          <a:latin typeface="Arial"/>
                          <a:ea typeface="Actor"/>
                          <a:cs typeface="Actor"/>
                          <a:sym typeface="Actor"/>
                        </a:rPr>
                        <a:t> </a:t>
                      </a:r>
                      <a:r>
                        <a:rPr lang="en-US" sz="1200" b="0" i="0" u="none" strike="noStrike" cap="none" dirty="0" err="1">
                          <a:solidFill>
                            <a:schemeClr val="dk1"/>
                          </a:solidFill>
                          <a:latin typeface="Arial"/>
                          <a:ea typeface="Actor"/>
                          <a:cs typeface="Actor"/>
                          <a:sym typeface="Actor"/>
                        </a:rPr>
                        <a:t>thuật</a:t>
                      </a:r>
                      <a:r>
                        <a:rPr lang="en-US" sz="1200" b="0" i="0" u="none" strike="noStrike" cap="none" dirty="0">
                          <a:solidFill>
                            <a:schemeClr val="dk1"/>
                          </a:solidFill>
                          <a:latin typeface="Arial"/>
                          <a:ea typeface="Actor"/>
                          <a:cs typeface="Actor"/>
                          <a:sym typeface="Actor"/>
                        </a:rPr>
                        <a:t> Robert, Sobel</a:t>
                      </a:r>
                      <a:r>
                        <a:rPr lang="vi-VN" sz="1200" b="0" i="0" u="none" strike="noStrike" cap="none" dirty="0">
                          <a:solidFill>
                            <a:schemeClr val="dk1"/>
                          </a:solidFill>
                          <a:latin typeface="Arial"/>
                          <a:ea typeface="Actor"/>
                          <a:cs typeface="Actor"/>
                          <a:sym typeface="Actor"/>
                        </a:rPr>
                        <a:t>. </a:t>
                      </a:r>
                      <a:r>
                        <a:rPr lang="vi-VN" sz="1200" b="0" i="0" u="none" strike="noStrike" cap="none" dirty="0" err="1">
                          <a:solidFill>
                            <a:schemeClr val="dk1"/>
                          </a:solidFill>
                          <a:latin typeface="Arial"/>
                          <a:ea typeface="Actor"/>
                          <a:cs typeface="Actor"/>
                          <a:sym typeface="Actor"/>
                        </a:rPr>
                        <a:t>Tìm</a:t>
                      </a:r>
                      <a:r>
                        <a:rPr lang="vi-VN" sz="1200" b="0" i="0" u="none" strike="noStrike" cap="none" dirty="0">
                          <a:solidFill>
                            <a:schemeClr val="dk1"/>
                          </a:solidFill>
                          <a:latin typeface="Arial"/>
                          <a:ea typeface="Actor"/>
                          <a:cs typeface="Actor"/>
                          <a:sym typeface="Actor"/>
                        </a:rPr>
                        <a:t> </a:t>
                      </a:r>
                      <a:r>
                        <a:rPr lang="vi-VN" sz="1200" b="0" i="0" u="none" strike="noStrike" cap="none" dirty="0" err="1">
                          <a:solidFill>
                            <a:schemeClr val="dk1"/>
                          </a:solidFill>
                          <a:latin typeface="Arial"/>
                          <a:ea typeface="Actor"/>
                          <a:cs typeface="Actor"/>
                          <a:sym typeface="Actor"/>
                        </a:rPr>
                        <a:t>hiểu</a:t>
                      </a:r>
                      <a:r>
                        <a:rPr lang="vi-VN" sz="1200" b="0" i="0" u="none" strike="noStrike" cap="none" dirty="0">
                          <a:solidFill>
                            <a:schemeClr val="dk1"/>
                          </a:solidFill>
                          <a:latin typeface="Arial"/>
                          <a:ea typeface="Actor"/>
                          <a:cs typeface="Actor"/>
                          <a:sym typeface="Actor"/>
                        </a:rPr>
                        <a:t> </a:t>
                      </a:r>
                      <a:r>
                        <a:rPr lang="vi-VN" sz="1200" b="0" i="0" u="none" strike="noStrike" cap="none" dirty="0" err="1">
                          <a:solidFill>
                            <a:schemeClr val="dk1"/>
                          </a:solidFill>
                          <a:latin typeface="Arial"/>
                          <a:ea typeface="Actor"/>
                          <a:cs typeface="Actor"/>
                          <a:sym typeface="Actor"/>
                        </a:rPr>
                        <a:t>code</a:t>
                      </a:r>
                      <a:r>
                        <a:rPr lang="vi-VN" sz="1200" b="0" i="0" u="none" strike="noStrike" cap="none" dirty="0">
                          <a:solidFill>
                            <a:schemeClr val="dk1"/>
                          </a:solidFill>
                          <a:latin typeface="Arial"/>
                          <a:ea typeface="Actor"/>
                          <a:cs typeface="Actor"/>
                          <a:sym typeface="Actor"/>
                        </a:rPr>
                        <a:t>, </a:t>
                      </a:r>
                      <a:r>
                        <a:rPr lang="vi-VN" sz="1200" b="0" i="0" u="none" strike="noStrike" cap="none" dirty="0" err="1">
                          <a:solidFill>
                            <a:schemeClr val="dk1"/>
                          </a:solidFill>
                          <a:latin typeface="Arial"/>
                          <a:ea typeface="Actor"/>
                          <a:cs typeface="Actor"/>
                          <a:sym typeface="Actor"/>
                        </a:rPr>
                        <a:t>chạy</a:t>
                      </a:r>
                      <a:r>
                        <a:rPr lang="vi-VN" sz="1200" b="0" i="0" u="none" strike="noStrike" cap="none" dirty="0">
                          <a:solidFill>
                            <a:schemeClr val="dk1"/>
                          </a:solidFill>
                          <a:latin typeface="Arial"/>
                          <a:ea typeface="Actor"/>
                          <a:cs typeface="Actor"/>
                          <a:sym typeface="Actor"/>
                        </a:rPr>
                        <a:t> </a:t>
                      </a:r>
                      <a:r>
                        <a:rPr lang="vi-VN" sz="1200" b="0" i="0" u="none" strike="noStrike" cap="none" dirty="0" err="1">
                          <a:solidFill>
                            <a:schemeClr val="dk1"/>
                          </a:solidFill>
                          <a:latin typeface="Arial"/>
                          <a:ea typeface="Actor"/>
                          <a:cs typeface="Actor"/>
                          <a:sym typeface="Actor"/>
                        </a:rPr>
                        <a:t>demo</a:t>
                      </a:r>
                      <a:r>
                        <a:rPr lang="vi-VN" sz="1200" b="0" i="0" u="none" strike="noStrike" cap="none" dirty="0">
                          <a:solidFill>
                            <a:schemeClr val="dk1"/>
                          </a:solidFill>
                          <a:latin typeface="Arial"/>
                          <a:ea typeface="Actor"/>
                          <a:cs typeface="Actor"/>
                          <a:sym typeface="Actor"/>
                        </a:rPr>
                        <a:t> trên </a:t>
                      </a:r>
                      <a:r>
                        <a:rPr lang="vi-VN" sz="1200" b="0" i="0" u="none" strike="noStrike" cap="none" dirty="0" err="1">
                          <a:solidFill>
                            <a:schemeClr val="dk1"/>
                          </a:solidFill>
                          <a:latin typeface="Arial"/>
                          <a:ea typeface="Actor"/>
                          <a:cs typeface="Actor"/>
                          <a:sym typeface="Actor"/>
                        </a:rPr>
                        <a:t>colab</a:t>
                      </a:r>
                      <a:r>
                        <a:rPr lang="vi-VN" sz="1200" b="0" i="0" u="none" strike="noStrike" cap="none" dirty="0">
                          <a:solidFill>
                            <a:schemeClr val="dk1"/>
                          </a:solidFill>
                          <a:latin typeface="Arial"/>
                          <a:ea typeface="Actor"/>
                          <a:cs typeface="Actor"/>
                          <a:sym typeface="Actor"/>
                        </a:rPr>
                        <a:t>.</a:t>
                      </a:r>
                      <a:r>
                        <a:rPr lang="en-US" sz="1200" b="0" i="0" u="none" strike="noStrike" cap="none" dirty="0">
                          <a:solidFill>
                            <a:schemeClr val="dk1"/>
                          </a:solidFill>
                          <a:latin typeface="Arial"/>
                          <a:ea typeface="Actor"/>
                          <a:cs typeface="Actor"/>
                          <a:sym typeface="Actor"/>
                        </a:rPr>
                        <a:t> </a:t>
                      </a:r>
                      <a:r>
                        <a:rPr lang="en-US" sz="1200" b="0" i="0" u="none" strike="noStrike" cap="none" dirty="0" err="1">
                          <a:solidFill>
                            <a:schemeClr val="dk1"/>
                          </a:solidFill>
                          <a:latin typeface="Arial"/>
                          <a:ea typeface="Actor"/>
                          <a:cs typeface="Actor"/>
                          <a:sym typeface="Actor"/>
                        </a:rPr>
                        <a:t>Đóng</a:t>
                      </a:r>
                      <a:r>
                        <a:rPr lang="en-US" sz="1200" b="0" i="0" u="none" strike="noStrike" cap="none" dirty="0">
                          <a:solidFill>
                            <a:schemeClr val="dk1"/>
                          </a:solidFill>
                          <a:latin typeface="Arial"/>
                          <a:ea typeface="Actor"/>
                          <a:cs typeface="Actor"/>
                          <a:sym typeface="Actor"/>
                        </a:rPr>
                        <a:t> </a:t>
                      </a:r>
                      <a:r>
                        <a:rPr lang="en-US" sz="1200" b="0" i="0" u="none" strike="noStrike" cap="none" dirty="0" err="1">
                          <a:solidFill>
                            <a:schemeClr val="dk1"/>
                          </a:solidFill>
                          <a:latin typeface="Arial"/>
                          <a:ea typeface="Actor"/>
                          <a:cs typeface="Actor"/>
                          <a:sym typeface="Actor"/>
                        </a:rPr>
                        <a:t>góp</a:t>
                      </a:r>
                      <a:r>
                        <a:rPr lang="en-US" sz="1200" b="0" i="0" u="none" strike="noStrike" cap="none" dirty="0">
                          <a:solidFill>
                            <a:schemeClr val="dk1"/>
                          </a:solidFill>
                          <a:latin typeface="Arial"/>
                          <a:ea typeface="Actor"/>
                          <a:cs typeface="Actor"/>
                          <a:sym typeface="Actor"/>
                        </a:rPr>
                        <a:t> ý </a:t>
                      </a:r>
                      <a:r>
                        <a:rPr lang="en-US" sz="1200" b="0" i="0" u="none" strike="noStrike" cap="none" dirty="0" err="1">
                          <a:solidFill>
                            <a:schemeClr val="dk1"/>
                          </a:solidFill>
                          <a:latin typeface="Arial"/>
                          <a:ea typeface="Actor"/>
                          <a:cs typeface="Actor"/>
                          <a:sym typeface="Actor"/>
                        </a:rPr>
                        <a:t>kiến</a:t>
                      </a:r>
                      <a:r>
                        <a:rPr lang="en-US" sz="1200" b="0" i="0" u="none" strike="noStrike" cap="none" dirty="0">
                          <a:solidFill>
                            <a:schemeClr val="dk1"/>
                          </a:solidFill>
                          <a:latin typeface="Arial"/>
                          <a:ea typeface="Actor"/>
                          <a:cs typeface="Actor"/>
                          <a:sym typeface="Actor"/>
                        </a:rPr>
                        <a:t> </a:t>
                      </a:r>
                      <a:r>
                        <a:rPr lang="en-US" sz="1200" b="0" i="0" u="none" strike="noStrike" cap="none" dirty="0" err="1">
                          <a:solidFill>
                            <a:schemeClr val="dk1"/>
                          </a:solidFill>
                          <a:latin typeface="Arial"/>
                          <a:ea typeface="Actor"/>
                          <a:cs typeface="Actor"/>
                          <a:sym typeface="Actor"/>
                        </a:rPr>
                        <a:t>làm</a:t>
                      </a:r>
                      <a:r>
                        <a:rPr lang="en-US" sz="1200" b="0" i="0" u="none" strike="noStrike" cap="none" dirty="0">
                          <a:solidFill>
                            <a:schemeClr val="dk1"/>
                          </a:solidFill>
                          <a:latin typeface="Arial"/>
                          <a:ea typeface="Actor"/>
                          <a:cs typeface="Actor"/>
                          <a:sym typeface="Actor"/>
                        </a:rPr>
                        <a:t> </a:t>
                      </a:r>
                      <a:r>
                        <a:rPr lang="en-US" sz="1200" b="0" i="0" u="none" strike="noStrike" cap="none" dirty="0" err="1">
                          <a:solidFill>
                            <a:schemeClr val="dk1"/>
                          </a:solidFill>
                          <a:latin typeface="Arial"/>
                          <a:ea typeface="Actor"/>
                          <a:cs typeface="Actor"/>
                          <a:sym typeface="Actor"/>
                        </a:rPr>
                        <a:t>silde</a:t>
                      </a:r>
                      <a:r>
                        <a:rPr lang="en-US" sz="1200" b="0" i="0" u="none" strike="noStrike" cap="none" dirty="0">
                          <a:solidFill>
                            <a:schemeClr val="dk1"/>
                          </a:solidFill>
                          <a:latin typeface="Arial"/>
                          <a:ea typeface="Actor"/>
                          <a:cs typeface="Actor"/>
                          <a:sym typeface="Actor"/>
                        </a:rPr>
                        <a:t>.</a:t>
                      </a:r>
                      <a:r>
                        <a:rPr lang="vi-VN" sz="1200" b="0" i="0" u="none" strike="noStrike" cap="none" dirty="0">
                          <a:solidFill>
                            <a:schemeClr val="dk1"/>
                          </a:solidFill>
                          <a:latin typeface="Arial"/>
                          <a:ea typeface="Actor"/>
                          <a:cs typeface="Actor"/>
                          <a:sym typeface="Actor"/>
                        </a:rPr>
                        <a:t> </a:t>
                      </a:r>
                      <a:r>
                        <a:rPr lang="en-US" sz="1200" b="0" i="0" u="none" strike="noStrike" cap="none" dirty="0">
                          <a:solidFill>
                            <a:schemeClr val="dk1"/>
                          </a:solidFill>
                          <a:latin typeface="Arial"/>
                          <a:ea typeface="Actor"/>
                          <a:cs typeface="Actor"/>
                          <a:sym typeface="Actor"/>
                        </a:rPr>
                        <a:t>T</a:t>
                      </a:r>
                      <a:r>
                        <a:rPr lang="vi-VN" sz="1200" b="0" i="0" u="none" strike="noStrike" cap="none" dirty="0" err="1">
                          <a:solidFill>
                            <a:schemeClr val="dk1"/>
                          </a:solidFill>
                          <a:latin typeface="Arial"/>
                          <a:ea typeface="Actor"/>
                          <a:cs typeface="Actor"/>
                          <a:sym typeface="Actor"/>
                        </a:rPr>
                        <a:t>huyết</a:t>
                      </a:r>
                      <a:r>
                        <a:rPr lang="vi-VN" sz="1200" b="0" i="0" u="none" strike="noStrike" cap="none" dirty="0">
                          <a:solidFill>
                            <a:schemeClr val="dk1"/>
                          </a:solidFill>
                          <a:latin typeface="Arial"/>
                          <a:ea typeface="Actor"/>
                          <a:cs typeface="Actor"/>
                          <a:sym typeface="Actor"/>
                        </a:rPr>
                        <a:t> </a:t>
                      </a:r>
                      <a:r>
                        <a:rPr lang="vi-VN" sz="1200" b="0" i="0" u="none" strike="noStrike" cap="none" dirty="0" err="1">
                          <a:solidFill>
                            <a:schemeClr val="dk1"/>
                          </a:solidFill>
                          <a:latin typeface="Arial"/>
                          <a:ea typeface="Actor"/>
                          <a:cs typeface="Actor"/>
                          <a:sym typeface="Actor"/>
                        </a:rPr>
                        <a:t>trình</a:t>
                      </a:r>
                      <a:r>
                        <a:rPr lang="vi-VN" sz="1200" b="0" i="0" u="none" strike="noStrike" cap="none" dirty="0">
                          <a:solidFill>
                            <a:schemeClr val="dk1"/>
                          </a:solidFill>
                          <a:latin typeface="Arial"/>
                          <a:ea typeface="Actor"/>
                          <a:cs typeface="Actor"/>
                          <a:sym typeface="Actor"/>
                        </a:rPr>
                        <a:t> </a:t>
                      </a:r>
                      <a:r>
                        <a:rPr lang="vi-VN" sz="1200" b="0" i="0" u="none" strike="noStrike" cap="none" dirty="0" err="1">
                          <a:solidFill>
                            <a:schemeClr val="dk1"/>
                          </a:solidFill>
                          <a:latin typeface="Arial"/>
                          <a:ea typeface="Actor"/>
                          <a:cs typeface="Actor"/>
                          <a:sym typeface="Actor"/>
                        </a:rPr>
                        <a:t>và</a:t>
                      </a:r>
                      <a:r>
                        <a:rPr lang="vi-VN" sz="1200" b="0" i="0" u="none" strike="noStrike" cap="none" dirty="0">
                          <a:solidFill>
                            <a:schemeClr val="dk1"/>
                          </a:solidFill>
                          <a:latin typeface="Arial"/>
                          <a:ea typeface="Actor"/>
                          <a:cs typeface="Actor"/>
                          <a:sym typeface="Actor"/>
                        </a:rPr>
                        <a:t> </a:t>
                      </a:r>
                      <a:r>
                        <a:rPr lang="vi-VN" sz="1200" b="0" i="0" u="none" strike="noStrike" cap="none" dirty="0" err="1">
                          <a:solidFill>
                            <a:schemeClr val="dk1"/>
                          </a:solidFill>
                          <a:latin typeface="Arial"/>
                          <a:ea typeface="Actor"/>
                          <a:cs typeface="Actor"/>
                          <a:sym typeface="Actor"/>
                        </a:rPr>
                        <a:t>viết</a:t>
                      </a:r>
                      <a:r>
                        <a:rPr lang="vi-VN" sz="1200" b="0" i="0" u="none" strike="noStrike" cap="none" dirty="0">
                          <a:solidFill>
                            <a:schemeClr val="dk1"/>
                          </a:solidFill>
                          <a:latin typeface="Arial"/>
                          <a:ea typeface="Actor"/>
                          <a:cs typeface="Actor"/>
                          <a:sym typeface="Actor"/>
                        </a:rPr>
                        <a:t> </a:t>
                      </a:r>
                      <a:r>
                        <a:rPr lang="vi-VN" sz="1200" b="0" i="0" u="none" strike="noStrike" cap="none" dirty="0" err="1">
                          <a:solidFill>
                            <a:schemeClr val="dk1"/>
                          </a:solidFill>
                          <a:latin typeface="Arial"/>
                          <a:ea typeface="Actor"/>
                          <a:cs typeface="Actor"/>
                          <a:sym typeface="Actor"/>
                        </a:rPr>
                        <a:t>báo</a:t>
                      </a:r>
                      <a:r>
                        <a:rPr lang="vi-VN" sz="1200" b="0" i="0" u="none" strike="noStrike" cap="none" dirty="0">
                          <a:solidFill>
                            <a:schemeClr val="dk1"/>
                          </a:solidFill>
                          <a:latin typeface="Arial"/>
                          <a:ea typeface="Actor"/>
                          <a:cs typeface="Actor"/>
                          <a:sym typeface="Actor"/>
                        </a:rPr>
                        <a:t> </a:t>
                      </a:r>
                      <a:r>
                        <a:rPr lang="vi-VN" sz="1200" b="0" i="0" u="none" strike="noStrike" cap="none" dirty="0" err="1">
                          <a:solidFill>
                            <a:schemeClr val="dk1"/>
                          </a:solidFill>
                          <a:latin typeface="Arial"/>
                          <a:ea typeface="Actor"/>
                          <a:cs typeface="Actor"/>
                          <a:sym typeface="Actor"/>
                        </a:rPr>
                        <a:t>cáo</a:t>
                      </a:r>
                      <a:r>
                        <a:rPr lang="vi-VN" sz="1200" b="0" i="0" u="none" strike="noStrike" cap="none" dirty="0">
                          <a:solidFill>
                            <a:schemeClr val="dk1"/>
                          </a:solidFill>
                          <a:latin typeface="Arial"/>
                          <a:ea typeface="Actor"/>
                          <a:cs typeface="Actor"/>
                          <a:sym typeface="Actor"/>
                        </a:rPr>
                        <a:t> </a:t>
                      </a:r>
                      <a:r>
                        <a:rPr lang="vi-VN" sz="1200" b="0" i="0" u="none" strike="noStrike" cap="none" dirty="0" err="1">
                          <a:solidFill>
                            <a:schemeClr val="dk1"/>
                          </a:solidFill>
                          <a:latin typeface="Arial"/>
                          <a:ea typeface="Actor"/>
                          <a:cs typeface="Actor"/>
                          <a:sym typeface="Actor"/>
                        </a:rPr>
                        <a:t>phần</a:t>
                      </a:r>
                      <a:r>
                        <a:rPr lang="vi-VN" sz="1200" b="0" i="0" u="none" strike="noStrike" cap="none" dirty="0">
                          <a:solidFill>
                            <a:schemeClr val="dk1"/>
                          </a:solidFill>
                          <a:latin typeface="Arial"/>
                          <a:ea typeface="Actor"/>
                          <a:cs typeface="Actor"/>
                          <a:sym typeface="Actor"/>
                        </a:rPr>
                        <a:t> </a:t>
                      </a:r>
                      <a:r>
                        <a:rPr lang="vi-VN" sz="1200" b="0" i="0" u="none" strike="noStrike" cap="none" dirty="0" err="1">
                          <a:solidFill>
                            <a:schemeClr val="dk1"/>
                          </a:solidFill>
                          <a:latin typeface="Arial"/>
                          <a:ea typeface="Actor"/>
                          <a:cs typeface="Actor"/>
                          <a:sym typeface="Actor"/>
                        </a:rPr>
                        <a:t>tập</a:t>
                      </a:r>
                      <a:r>
                        <a:rPr lang="vi-VN" sz="1200" b="0" i="0" u="none" strike="noStrike" cap="none" dirty="0">
                          <a:solidFill>
                            <a:schemeClr val="dk1"/>
                          </a:solidFill>
                          <a:latin typeface="Arial"/>
                          <a:ea typeface="Actor"/>
                          <a:cs typeface="Actor"/>
                          <a:sym typeface="Actor"/>
                        </a:rPr>
                        <a:t> trung</a:t>
                      </a:r>
                    </a:p>
                    <a:p>
                      <a:pPr marL="0" lvl="0" indent="0" algn="ctr" rtl="0">
                        <a:spcBef>
                          <a:spcPts val="0"/>
                        </a:spcBef>
                        <a:spcAft>
                          <a:spcPts val="0"/>
                        </a:spcAft>
                        <a:buNone/>
                      </a:pPr>
                      <a:endParaRPr lang="en-US" sz="1200" b="0" i="0" u="none" strike="noStrike" cap="none" dirty="0">
                        <a:solidFill>
                          <a:schemeClr val="dk1"/>
                        </a:solidFill>
                        <a:latin typeface="Arial"/>
                        <a:ea typeface="Actor"/>
                        <a:cs typeface="Actor"/>
                        <a:sym typeface="Actor"/>
                      </a:endParaRPr>
                    </a:p>
                  </a:txBody>
                  <a:tcPr marL="91425" marR="91425" marT="91425" marB="91425" anchor="ctr">
                    <a:lnL w="28575" cap="flat" cmpd="sng">
                      <a:solidFill>
                        <a:schemeClr val="lt2"/>
                      </a:solidFill>
                      <a:prstDash val="solid"/>
                      <a:round/>
                      <a:headEnd type="none" w="sm" len="sm"/>
                      <a:tailEnd type="none" w="sm" len="sm"/>
                    </a:lnL>
                    <a:lnR w="28575" cap="flat" cmpd="sng">
                      <a:solidFill>
                        <a:schemeClr val="lt2"/>
                      </a:solidFill>
                      <a:prstDash val="solid"/>
                      <a:round/>
                      <a:headEnd type="none" w="sm" len="sm"/>
                      <a:tailEnd type="none" w="sm" len="sm"/>
                    </a:lnR>
                    <a:lnT w="28575" cap="flat" cmpd="sng">
                      <a:solidFill>
                        <a:schemeClr val="lt2"/>
                      </a:solidFill>
                      <a:prstDash val="solid"/>
                      <a:round/>
                      <a:headEnd type="none" w="sm" len="sm"/>
                      <a:tailEnd type="none" w="sm" len="sm"/>
                    </a:lnT>
                    <a:lnB w="2857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200" dirty="0">
                          <a:solidFill>
                            <a:schemeClr val="dk1"/>
                          </a:solidFill>
                          <a:latin typeface="+mn-lt"/>
                          <a:ea typeface="Actor"/>
                          <a:cs typeface="Actor"/>
                          <a:sym typeface="Actor"/>
                        </a:rPr>
                        <a:t>9.5/10</a:t>
                      </a:r>
                      <a:endParaRPr sz="1200" dirty="0">
                        <a:solidFill>
                          <a:schemeClr val="dk1"/>
                        </a:solidFill>
                        <a:latin typeface="+mn-lt"/>
                        <a:ea typeface="Actor"/>
                        <a:cs typeface="Actor"/>
                        <a:sym typeface="Actor"/>
                      </a:endParaRPr>
                    </a:p>
                  </a:txBody>
                  <a:tcPr marL="91425" marR="91425" marT="91425" marB="91425" anchor="ctr">
                    <a:lnL w="28575" cap="flat" cmpd="sng">
                      <a:solidFill>
                        <a:schemeClr val="lt2"/>
                      </a:solidFill>
                      <a:prstDash val="solid"/>
                      <a:round/>
                      <a:headEnd type="none" w="sm" len="sm"/>
                      <a:tailEnd type="none" w="sm" len="sm"/>
                    </a:lnL>
                    <a:lnR w="28575" cap="flat" cmpd="sng">
                      <a:solidFill>
                        <a:schemeClr val="lt2"/>
                      </a:solidFill>
                      <a:prstDash val="solid"/>
                      <a:round/>
                      <a:headEnd type="none" w="sm" len="sm"/>
                      <a:tailEnd type="none" w="sm" len="sm"/>
                    </a:lnR>
                    <a:lnT w="28575" cap="flat" cmpd="sng">
                      <a:solidFill>
                        <a:schemeClr val="lt2"/>
                      </a:solidFill>
                      <a:prstDash val="solid"/>
                      <a:round/>
                      <a:headEnd type="none" w="sm" len="sm"/>
                      <a:tailEnd type="none" w="sm" len="sm"/>
                    </a:lnT>
                    <a:lnB w="28575" cap="flat" cmpd="sng">
                      <a:solidFill>
                        <a:schemeClr val="lt2"/>
                      </a:solidFill>
                      <a:prstDash val="solid"/>
                      <a:round/>
                      <a:headEnd type="none" w="sm" len="sm"/>
                      <a:tailEnd type="none" w="sm" len="sm"/>
                    </a:lnB>
                  </a:tcPr>
                </a:tc>
                <a:extLst>
                  <a:ext uri="{0D108BD9-81ED-4DB2-BD59-A6C34878D82A}">
                    <a16:rowId xmlns:a16="http://schemas.microsoft.com/office/drawing/2014/main" val="10002"/>
                  </a:ext>
                </a:extLst>
              </a:tr>
              <a:tr h="471384">
                <a:tc>
                  <a:txBody>
                    <a:bodyPr/>
                    <a:lstStyle/>
                    <a:p>
                      <a:pPr marL="0" lvl="0" indent="0" algn="ctr" rtl="0">
                        <a:spcBef>
                          <a:spcPts val="0"/>
                        </a:spcBef>
                        <a:spcAft>
                          <a:spcPts val="0"/>
                        </a:spcAft>
                        <a:buNone/>
                      </a:pPr>
                      <a:r>
                        <a:rPr lang="en" sz="1200" dirty="0">
                          <a:solidFill>
                            <a:schemeClr val="dk1"/>
                          </a:solidFill>
                          <a:latin typeface="+mn-lt"/>
                          <a:ea typeface="DM Serif Display"/>
                          <a:cs typeface="DM Serif Display"/>
                          <a:sym typeface="DM Serif Display"/>
                        </a:rPr>
                        <a:t>3</a:t>
                      </a:r>
                      <a:endParaRPr sz="1200" dirty="0">
                        <a:solidFill>
                          <a:schemeClr val="dk1"/>
                        </a:solidFill>
                        <a:latin typeface="+mn-lt"/>
                        <a:ea typeface="DM Serif Display"/>
                        <a:cs typeface="DM Serif Display"/>
                        <a:sym typeface="DM Serif Display"/>
                      </a:endParaRPr>
                    </a:p>
                  </a:txBody>
                  <a:tcPr marL="91425" marR="91425" marT="91425" marB="91425" anchor="ctr">
                    <a:lnL w="28575" cap="flat" cmpd="sng">
                      <a:solidFill>
                        <a:schemeClr val="lt2"/>
                      </a:solidFill>
                      <a:prstDash val="solid"/>
                      <a:round/>
                      <a:headEnd type="none" w="sm" len="sm"/>
                      <a:tailEnd type="none" w="sm" len="sm"/>
                    </a:lnL>
                    <a:lnR w="28575" cap="flat" cmpd="sng">
                      <a:solidFill>
                        <a:schemeClr val="lt2"/>
                      </a:solidFill>
                      <a:prstDash val="solid"/>
                      <a:round/>
                      <a:headEnd type="none" w="sm" len="sm"/>
                      <a:tailEnd type="none" w="sm" len="sm"/>
                    </a:lnR>
                    <a:lnT w="28575" cap="flat" cmpd="sng">
                      <a:solidFill>
                        <a:schemeClr val="lt2"/>
                      </a:solidFill>
                      <a:prstDash val="solid"/>
                      <a:round/>
                      <a:headEnd type="none" w="sm" len="sm"/>
                      <a:tailEnd type="none" w="sm" len="sm"/>
                    </a:lnT>
                    <a:lnB w="2857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200" dirty="0">
                          <a:solidFill>
                            <a:schemeClr val="dk1"/>
                          </a:solidFill>
                          <a:latin typeface="+mn-lt"/>
                          <a:ea typeface="Actor"/>
                          <a:cs typeface="Actor"/>
                          <a:sym typeface="Actor"/>
                        </a:rPr>
                        <a:t>Trần Trung Tín</a:t>
                      </a:r>
                      <a:endParaRPr sz="1200" dirty="0">
                        <a:solidFill>
                          <a:schemeClr val="dk1"/>
                        </a:solidFill>
                        <a:latin typeface="+mn-lt"/>
                        <a:ea typeface="Actor"/>
                        <a:cs typeface="Actor"/>
                        <a:sym typeface="Actor"/>
                      </a:endParaRPr>
                    </a:p>
                  </a:txBody>
                  <a:tcPr marL="91425" marR="91425" marT="91425" marB="91425" anchor="ctr">
                    <a:lnL w="28575" cap="flat" cmpd="sng">
                      <a:solidFill>
                        <a:schemeClr val="lt2"/>
                      </a:solidFill>
                      <a:prstDash val="solid"/>
                      <a:round/>
                      <a:headEnd type="none" w="sm" len="sm"/>
                      <a:tailEnd type="none" w="sm" len="sm"/>
                    </a:lnL>
                    <a:lnR w="28575" cap="flat" cmpd="sng">
                      <a:solidFill>
                        <a:schemeClr val="lt2"/>
                      </a:solidFill>
                      <a:prstDash val="solid"/>
                      <a:round/>
                      <a:headEnd type="none" w="sm" len="sm"/>
                      <a:tailEnd type="none" w="sm" len="sm"/>
                    </a:lnR>
                    <a:lnT w="28575" cap="flat" cmpd="sng">
                      <a:solidFill>
                        <a:schemeClr val="lt2"/>
                      </a:solidFill>
                      <a:prstDash val="solid"/>
                      <a:round/>
                      <a:headEnd type="none" w="sm" len="sm"/>
                      <a:tailEnd type="none" w="sm" len="sm"/>
                    </a:lnT>
                    <a:lnB w="2857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200" dirty="0">
                          <a:solidFill>
                            <a:schemeClr val="dk1"/>
                          </a:solidFill>
                          <a:latin typeface="+mn-lt"/>
                          <a:ea typeface="Actor"/>
                          <a:cs typeface="Actor"/>
                          <a:sym typeface="Actor"/>
                        </a:rPr>
                        <a:t>19522351</a:t>
                      </a:r>
                      <a:endParaRPr sz="1200" dirty="0">
                        <a:solidFill>
                          <a:schemeClr val="dk1"/>
                        </a:solidFill>
                        <a:latin typeface="+mn-lt"/>
                        <a:ea typeface="Actor"/>
                        <a:cs typeface="Actor"/>
                        <a:sym typeface="Actor"/>
                      </a:endParaRPr>
                    </a:p>
                  </a:txBody>
                  <a:tcPr marL="91425" marR="91425" marT="91425" marB="91425" anchor="ctr">
                    <a:lnL w="28575" cap="flat" cmpd="sng">
                      <a:solidFill>
                        <a:schemeClr val="lt2"/>
                      </a:solidFill>
                      <a:prstDash val="solid"/>
                      <a:round/>
                      <a:headEnd type="none" w="sm" len="sm"/>
                      <a:tailEnd type="none" w="sm" len="sm"/>
                    </a:lnL>
                    <a:lnR w="28575" cap="flat" cmpd="sng">
                      <a:solidFill>
                        <a:schemeClr val="lt2"/>
                      </a:solidFill>
                      <a:prstDash val="solid"/>
                      <a:round/>
                      <a:headEnd type="none" w="sm" len="sm"/>
                      <a:tailEnd type="none" w="sm" len="sm"/>
                    </a:lnR>
                    <a:lnT w="28575" cap="flat" cmpd="sng">
                      <a:solidFill>
                        <a:schemeClr val="lt2"/>
                      </a:solidFill>
                      <a:prstDash val="solid"/>
                      <a:round/>
                      <a:headEnd type="none" w="sm" len="sm"/>
                      <a:tailEnd type="none" w="sm" len="sm"/>
                    </a:lnT>
                    <a:lnB w="2857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vi-VN" sz="1200" b="0" i="0" u="none" strike="noStrike" cap="none" dirty="0" err="1">
                          <a:solidFill>
                            <a:schemeClr val="dk1"/>
                          </a:solidFill>
                          <a:latin typeface="Arial"/>
                          <a:ea typeface="Actor"/>
                          <a:cs typeface="Actor"/>
                          <a:sym typeface="Actor"/>
                        </a:rPr>
                        <a:t>Tìm</a:t>
                      </a:r>
                      <a:r>
                        <a:rPr lang="vi-VN" sz="1200" b="0" i="0" u="none" strike="noStrike" cap="none" dirty="0">
                          <a:solidFill>
                            <a:schemeClr val="dk1"/>
                          </a:solidFill>
                          <a:latin typeface="Arial"/>
                          <a:ea typeface="Actor"/>
                          <a:cs typeface="Actor"/>
                          <a:sym typeface="Actor"/>
                        </a:rPr>
                        <a:t> </a:t>
                      </a:r>
                      <a:r>
                        <a:rPr lang="vi-VN" sz="1200" b="0" i="0" u="none" strike="noStrike" cap="none" dirty="0" err="1">
                          <a:solidFill>
                            <a:schemeClr val="dk1"/>
                          </a:solidFill>
                          <a:latin typeface="Arial"/>
                          <a:ea typeface="Actor"/>
                          <a:cs typeface="Actor"/>
                          <a:sym typeface="Actor"/>
                        </a:rPr>
                        <a:t>hiểu</a:t>
                      </a:r>
                      <a:r>
                        <a:rPr lang="vi-VN" sz="1200" b="0" i="0" u="none" strike="noStrike" cap="none" dirty="0">
                          <a:solidFill>
                            <a:schemeClr val="dk1"/>
                          </a:solidFill>
                          <a:latin typeface="Arial"/>
                          <a:ea typeface="Actor"/>
                          <a:cs typeface="Actor"/>
                          <a:sym typeface="Actor"/>
                        </a:rPr>
                        <a:t> </a:t>
                      </a:r>
                      <a:r>
                        <a:rPr lang="vi-VN" sz="1200" b="0" i="0" u="none" strike="noStrike" cap="none" dirty="0" err="1">
                          <a:solidFill>
                            <a:schemeClr val="dk1"/>
                          </a:solidFill>
                          <a:latin typeface="Arial"/>
                          <a:ea typeface="Actor"/>
                          <a:cs typeface="Actor"/>
                          <a:sym typeface="Actor"/>
                        </a:rPr>
                        <a:t>tài</a:t>
                      </a:r>
                      <a:r>
                        <a:rPr lang="vi-VN" sz="1200" b="0" i="0" u="none" strike="noStrike" cap="none" dirty="0">
                          <a:solidFill>
                            <a:schemeClr val="dk1"/>
                          </a:solidFill>
                          <a:latin typeface="Arial"/>
                          <a:ea typeface="Actor"/>
                          <a:cs typeface="Actor"/>
                          <a:sym typeface="Actor"/>
                        </a:rPr>
                        <a:t> </a:t>
                      </a:r>
                      <a:r>
                        <a:rPr lang="vi-VN" sz="1200" b="0" i="0" u="none" strike="noStrike" cap="none" dirty="0" err="1">
                          <a:solidFill>
                            <a:schemeClr val="dk1"/>
                          </a:solidFill>
                          <a:latin typeface="Arial"/>
                          <a:ea typeface="Actor"/>
                          <a:cs typeface="Actor"/>
                          <a:sym typeface="Actor"/>
                        </a:rPr>
                        <a:t>liệu</a:t>
                      </a:r>
                      <a:r>
                        <a:rPr lang="vi-VN" sz="1200" b="0" i="0" u="none" strike="noStrike" cap="none" dirty="0">
                          <a:solidFill>
                            <a:schemeClr val="dk1"/>
                          </a:solidFill>
                          <a:latin typeface="Arial"/>
                          <a:ea typeface="Actor"/>
                          <a:cs typeface="Actor"/>
                          <a:sym typeface="Actor"/>
                        </a:rPr>
                        <a:t>. </a:t>
                      </a:r>
                      <a:r>
                        <a:rPr lang="vi-VN" sz="1200" b="0" i="0" u="none" strike="noStrike" cap="none" dirty="0" err="1">
                          <a:solidFill>
                            <a:schemeClr val="dk1"/>
                          </a:solidFill>
                          <a:latin typeface="Arial"/>
                          <a:ea typeface="Actor"/>
                          <a:cs typeface="Actor"/>
                          <a:sym typeface="Actor"/>
                        </a:rPr>
                        <a:t>Tập</a:t>
                      </a:r>
                      <a:r>
                        <a:rPr lang="vi-VN" sz="1200" b="0" i="0" u="none" strike="noStrike" cap="none" dirty="0">
                          <a:solidFill>
                            <a:schemeClr val="dk1"/>
                          </a:solidFill>
                          <a:latin typeface="Arial"/>
                          <a:ea typeface="Actor"/>
                          <a:cs typeface="Actor"/>
                          <a:sym typeface="Actor"/>
                        </a:rPr>
                        <a:t> trung </a:t>
                      </a:r>
                      <a:r>
                        <a:rPr lang="vi-VN" sz="1200" b="0" i="0" u="none" strike="noStrike" cap="none" dirty="0" err="1">
                          <a:solidFill>
                            <a:schemeClr val="dk1"/>
                          </a:solidFill>
                          <a:latin typeface="Arial"/>
                          <a:ea typeface="Actor"/>
                          <a:cs typeface="Actor"/>
                          <a:sym typeface="Actor"/>
                        </a:rPr>
                        <a:t>vào</a:t>
                      </a:r>
                      <a:r>
                        <a:rPr lang="vi-VN" sz="1200" b="0" i="0" u="none" strike="noStrike" cap="none" dirty="0">
                          <a:solidFill>
                            <a:schemeClr val="dk1"/>
                          </a:solidFill>
                          <a:latin typeface="Arial"/>
                          <a:ea typeface="Actor"/>
                          <a:cs typeface="Actor"/>
                          <a:sym typeface="Actor"/>
                        </a:rPr>
                        <a:t> </a:t>
                      </a:r>
                      <a:r>
                        <a:rPr lang="vi-VN" sz="1200" b="0" i="0" u="none" strike="noStrike" cap="none" dirty="0" err="1">
                          <a:solidFill>
                            <a:schemeClr val="dk1"/>
                          </a:solidFill>
                          <a:latin typeface="Arial"/>
                          <a:ea typeface="Actor"/>
                          <a:cs typeface="Actor"/>
                          <a:sym typeface="Actor"/>
                        </a:rPr>
                        <a:t>lý</a:t>
                      </a:r>
                      <a:r>
                        <a:rPr lang="vi-VN" sz="1200" b="0" i="0" u="none" strike="noStrike" cap="none" dirty="0">
                          <a:solidFill>
                            <a:schemeClr val="dk1"/>
                          </a:solidFill>
                          <a:latin typeface="Arial"/>
                          <a:ea typeface="Actor"/>
                          <a:cs typeface="Actor"/>
                          <a:sym typeface="Actor"/>
                        </a:rPr>
                        <a:t> </a:t>
                      </a:r>
                      <a:r>
                        <a:rPr lang="vi-VN" sz="1200" b="0" i="0" u="none" strike="noStrike" cap="none" dirty="0" err="1">
                          <a:solidFill>
                            <a:schemeClr val="dk1"/>
                          </a:solidFill>
                          <a:latin typeface="Arial"/>
                          <a:ea typeface="Actor"/>
                          <a:cs typeface="Actor"/>
                          <a:sym typeface="Actor"/>
                        </a:rPr>
                        <a:t>thuyết</a:t>
                      </a:r>
                      <a:r>
                        <a:rPr lang="vi-VN" sz="1200" b="0" i="0" u="none" strike="noStrike" cap="none" dirty="0">
                          <a:solidFill>
                            <a:schemeClr val="dk1"/>
                          </a:solidFill>
                          <a:latin typeface="Arial"/>
                          <a:ea typeface="Actor"/>
                          <a:cs typeface="Actor"/>
                          <a:sym typeface="Actor"/>
                        </a:rPr>
                        <a:t> </a:t>
                      </a:r>
                      <a:r>
                        <a:rPr lang="vi-VN" sz="1200" b="0" i="0" u="none" strike="noStrike" cap="none" dirty="0" err="1">
                          <a:solidFill>
                            <a:schemeClr val="dk1"/>
                          </a:solidFill>
                          <a:latin typeface="Arial"/>
                          <a:ea typeface="Actor"/>
                          <a:cs typeface="Actor"/>
                          <a:sym typeface="Actor"/>
                        </a:rPr>
                        <a:t>Edge</a:t>
                      </a:r>
                      <a:r>
                        <a:rPr lang="en-US" sz="1200" b="0" i="0" u="none" strike="noStrike" cap="none" dirty="0">
                          <a:solidFill>
                            <a:schemeClr val="dk1"/>
                          </a:solidFill>
                          <a:latin typeface="Arial"/>
                          <a:ea typeface="Actor"/>
                          <a:cs typeface="Actor"/>
                          <a:sym typeface="Actor"/>
                        </a:rPr>
                        <a:t> detection, </a:t>
                      </a:r>
                      <a:r>
                        <a:rPr lang="en-US" sz="1200" b="0" i="0" u="none" strike="noStrike" cap="none" dirty="0" err="1">
                          <a:solidFill>
                            <a:schemeClr val="dk1"/>
                          </a:solidFill>
                          <a:latin typeface="Arial"/>
                          <a:ea typeface="Actor"/>
                          <a:cs typeface="Actor"/>
                          <a:sym typeface="Actor"/>
                        </a:rPr>
                        <a:t>kỹ</a:t>
                      </a:r>
                      <a:r>
                        <a:rPr lang="en-US" sz="1200" b="0" i="0" u="none" strike="noStrike" cap="none" dirty="0">
                          <a:solidFill>
                            <a:schemeClr val="dk1"/>
                          </a:solidFill>
                          <a:latin typeface="Arial"/>
                          <a:ea typeface="Actor"/>
                          <a:cs typeface="Actor"/>
                          <a:sym typeface="Actor"/>
                        </a:rPr>
                        <a:t> </a:t>
                      </a:r>
                      <a:r>
                        <a:rPr lang="en-US" sz="1200" b="0" i="0" u="none" strike="noStrike" cap="none" dirty="0" err="1">
                          <a:solidFill>
                            <a:schemeClr val="dk1"/>
                          </a:solidFill>
                          <a:latin typeface="Arial"/>
                          <a:ea typeface="Actor"/>
                          <a:cs typeface="Actor"/>
                          <a:sym typeface="Actor"/>
                        </a:rPr>
                        <a:t>thuật</a:t>
                      </a:r>
                      <a:r>
                        <a:rPr lang="en-US" sz="1200" b="0" i="0" u="none" strike="noStrike" cap="none" dirty="0">
                          <a:solidFill>
                            <a:schemeClr val="dk1"/>
                          </a:solidFill>
                          <a:latin typeface="Arial"/>
                          <a:ea typeface="Actor"/>
                          <a:cs typeface="Actor"/>
                          <a:sym typeface="Actor"/>
                        </a:rPr>
                        <a:t> canny </a:t>
                      </a:r>
                      <a:r>
                        <a:rPr lang="en-US" sz="1200" b="0" i="0" u="none" strike="noStrike" cap="none" dirty="0" err="1">
                          <a:solidFill>
                            <a:schemeClr val="dk1"/>
                          </a:solidFill>
                          <a:latin typeface="Arial"/>
                          <a:ea typeface="Actor"/>
                          <a:cs typeface="Actor"/>
                          <a:sym typeface="Actor"/>
                        </a:rPr>
                        <a:t>và</a:t>
                      </a:r>
                      <a:r>
                        <a:rPr lang="en-US" sz="1200" b="0" i="0" u="none" strike="noStrike" cap="none" dirty="0">
                          <a:solidFill>
                            <a:schemeClr val="dk1"/>
                          </a:solidFill>
                          <a:latin typeface="Arial"/>
                          <a:ea typeface="Actor"/>
                          <a:cs typeface="Actor"/>
                          <a:sym typeface="Actor"/>
                        </a:rPr>
                        <a:t> so </a:t>
                      </a:r>
                      <a:r>
                        <a:rPr lang="en-US" sz="1200" b="0" i="0" u="none" strike="noStrike" cap="none" dirty="0" err="1">
                          <a:solidFill>
                            <a:schemeClr val="dk1"/>
                          </a:solidFill>
                          <a:latin typeface="Arial"/>
                          <a:ea typeface="Actor"/>
                          <a:cs typeface="Actor"/>
                          <a:sym typeface="Actor"/>
                        </a:rPr>
                        <a:t>sánh</a:t>
                      </a:r>
                      <a:r>
                        <a:rPr lang="en-US" sz="1200" b="0" i="0" u="none" strike="noStrike" cap="none" dirty="0">
                          <a:solidFill>
                            <a:schemeClr val="dk1"/>
                          </a:solidFill>
                          <a:latin typeface="Arial"/>
                          <a:ea typeface="Actor"/>
                          <a:cs typeface="Actor"/>
                          <a:sym typeface="Actor"/>
                        </a:rPr>
                        <a:t> </a:t>
                      </a:r>
                      <a:r>
                        <a:rPr lang="en-US" sz="1200" b="0" i="0" u="none" strike="noStrike" cap="none" dirty="0" err="1">
                          <a:solidFill>
                            <a:schemeClr val="dk1"/>
                          </a:solidFill>
                          <a:latin typeface="Arial"/>
                          <a:ea typeface="Actor"/>
                          <a:cs typeface="Actor"/>
                          <a:sym typeface="Actor"/>
                        </a:rPr>
                        <a:t>hiệu</a:t>
                      </a:r>
                      <a:r>
                        <a:rPr lang="en-US" sz="1200" b="0" i="0" u="none" strike="noStrike" cap="none" dirty="0">
                          <a:solidFill>
                            <a:schemeClr val="dk1"/>
                          </a:solidFill>
                          <a:latin typeface="Arial"/>
                          <a:ea typeface="Actor"/>
                          <a:cs typeface="Actor"/>
                          <a:sym typeface="Actor"/>
                        </a:rPr>
                        <a:t> </a:t>
                      </a:r>
                      <a:r>
                        <a:rPr lang="en-US" sz="1200" b="0" i="0" u="none" strike="noStrike" cap="none" dirty="0" err="1">
                          <a:solidFill>
                            <a:schemeClr val="dk1"/>
                          </a:solidFill>
                          <a:latin typeface="Arial"/>
                          <a:ea typeface="Actor"/>
                          <a:cs typeface="Actor"/>
                          <a:sym typeface="Actor"/>
                        </a:rPr>
                        <a:t>quả</a:t>
                      </a:r>
                      <a:r>
                        <a:rPr lang="en-US" sz="1200" b="0" i="0" u="none" strike="noStrike" cap="none" dirty="0">
                          <a:solidFill>
                            <a:schemeClr val="dk1"/>
                          </a:solidFill>
                          <a:latin typeface="Arial"/>
                          <a:ea typeface="Actor"/>
                          <a:cs typeface="Actor"/>
                          <a:sym typeface="Actor"/>
                        </a:rPr>
                        <a:t> 2 </a:t>
                      </a:r>
                      <a:r>
                        <a:rPr lang="en-US" sz="1200" b="0" i="0" u="none" strike="noStrike" cap="none" dirty="0" err="1">
                          <a:solidFill>
                            <a:schemeClr val="dk1"/>
                          </a:solidFill>
                          <a:latin typeface="Arial"/>
                          <a:ea typeface="Actor"/>
                          <a:cs typeface="Actor"/>
                          <a:sym typeface="Actor"/>
                        </a:rPr>
                        <a:t>thuật</a:t>
                      </a:r>
                      <a:r>
                        <a:rPr lang="en-US" sz="1200" b="0" i="0" u="none" strike="noStrike" cap="none" dirty="0">
                          <a:solidFill>
                            <a:schemeClr val="dk1"/>
                          </a:solidFill>
                          <a:latin typeface="Arial"/>
                          <a:ea typeface="Actor"/>
                          <a:cs typeface="Actor"/>
                          <a:sym typeface="Actor"/>
                        </a:rPr>
                        <a:t> </a:t>
                      </a:r>
                      <a:r>
                        <a:rPr lang="en-US" sz="1200" b="0" i="0" u="none" strike="noStrike" cap="none" dirty="0" err="1">
                          <a:solidFill>
                            <a:schemeClr val="dk1"/>
                          </a:solidFill>
                          <a:latin typeface="Arial"/>
                          <a:ea typeface="Actor"/>
                          <a:cs typeface="Actor"/>
                          <a:sym typeface="Actor"/>
                        </a:rPr>
                        <a:t>toán</a:t>
                      </a:r>
                      <a:r>
                        <a:rPr lang="vi-VN" sz="1200" b="0" i="0" u="none" strike="noStrike" cap="none" dirty="0">
                          <a:solidFill>
                            <a:schemeClr val="dk1"/>
                          </a:solidFill>
                          <a:latin typeface="Arial"/>
                          <a:ea typeface="Actor"/>
                          <a:cs typeface="Actor"/>
                          <a:sym typeface="Actor"/>
                        </a:rPr>
                        <a:t>. </a:t>
                      </a:r>
                      <a:r>
                        <a:rPr lang="vi-VN" sz="1200" b="0" i="0" u="none" strike="noStrike" cap="none" dirty="0" err="1">
                          <a:solidFill>
                            <a:schemeClr val="dk1"/>
                          </a:solidFill>
                          <a:latin typeface="Arial"/>
                          <a:ea typeface="Actor"/>
                          <a:cs typeface="Actor"/>
                          <a:sym typeface="Actor"/>
                        </a:rPr>
                        <a:t>Tìm</a:t>
                      </a:r>
                      <a:r>
                        <a:rPr lang="vi-VN" sz="1200" b="0" i="0" u="none" strike="noStrike" cap="none" dirty="0">
                          <a:solidFill>
                            <a:schemeClr val="dk1"/>
                          </a:solidFill>
                          <a:latin typeface="Arial"/>
                          <a:ea typeface="Actor"/>
                          <a:cs typeface="Actor"/>
                          <a:sym typeface="Actor"/>
                        </a:rPr>
                        <a:t> </a:t>
                      </a:r>
                      <a:r>
                        <a:rPr lang="vi-VN" sz="1200" b="0" i="0" u="none" strike="noStrike" cap="none" dirty="0" err="1">
                          <a:solidFill>
                            <a:schemeClr val="dk1"/>
                          </a:solidFill>
                          <a:latin typeface="Arial"/>
                          <a:ea typeface="Actor"/>
                          <a:cs typeface="Actor"/>
                          <a:sym typeface="Actor"/>
                        </a:rPr>
                        <a:t>hiểu</a:t>
                      </a:r>
                      <a:r>
                        <a:rPr lang="vi-VN" sz="1200" b="0" i="0" u="none" strike="noStrike" cap="none" dirty="0">
                          <a:solidFill>
                            <a:schemeClr val="dk1"/>
                          </a:solidFill>
                          <a:latin typeface="Arial"/>
                          <a:ea typeface="Actor"/>
                          <a:cs typeface="Actor"/>
                          <a:sym typeface="Actor"/>
                        </a:rPr>
                        <a:t> </a:t>
                      </a:r>
                      <a:r>
                        <a:rPr lang="vi-VN" sz="1200" b="0" i="0" u="none" strike="noStrike" cap="none" dirty="0" err="1">
                          <a:solidFill>
                            <a:schemeClr val="dk1"/>
                          </a:solidFill>
                          <a:latin typeface="Arial"/>
                          <a:ea typeface="Actor"/>
                          <a:cs typeface="Actor"/>
                          <a:sym typeface="Actor"/>
                        </a:rPr>
                        <a:t>code</a:t>
                      </a:r>
                      <a:r>
                        <a:rPr lang="vi-VN" sz="1200" b="0" i="0" u="none" strike="noStrike" cap="none" dirty="0">
                          <a:solidFill>
                            <a:schemeClr val="dk1"/>
                          </a:solidFill>
                          <a:latin typeface="Arial"/>
                          <a:ea typeface="Actor"/>
                          <a:cs typeface="Actor"/>
                          <a:sym typeface="Actor"/>
                        </a:rPr>
                        <a:t>, </a:t>
                      </a:r>
                      <a:r>
                        <a:rPr lang="vi-VN" sz="1200" b="0" i="0" u="none" strike="noStrike" cap="none" dirty="0" err="1">
                          <a:solidFill>
                            <a:schemeClr val="dk1"/>
                          </a:solidFill>
                          <a:latin typeface="Arial"/>
                          <a:ea typeface="Actor"/>
                          <a:cs typeface="Actor"/>
                          <a:sym typeface="Actor"/>
                        </a:rPr>
                        <a:t>chạy</a:t>
                      </a:r>
                      <a:r>
                        <a:rPr lang="vi-VN" sz="1200" b="0" i="0" u="none" strike="noStrike" cap="none" dirty="0">
                          <a:solidFill>
                            <a:schemeClr val="dk1"/>
                          </a:solidFill>
                          <a:latin typeface="Arial"/>
                          <a:ea typeface="Actor"/>
                          <a:cs typeface="Actor"/>
                          <a:sym typeface="Actor"/>
                        </a:rPr>
                        <a:t> </a:t>
                      </a:r>
                      <a:r>
                        <a:rPr lang="vi-VN" sz="1200" b="0" i="0" u="none" strike="noStrike" cap="none" dirty="0" err="1">
                          <a:solidFill>
                            <a:schemeClr val="dk1"/>
                          </a:solidFill>
                          <a:latin typeface="Arial"/>
                          <a:ea typeface="Actor"/>
                          <a:cs typeface="Actor"/>
                          <a:sym typeface="Actor"/>
                        </a:rPr>
                        <a:t>demo</a:t>
                      </a:r>
                      <a:r>
                        <a:rPr lang="vi-VN" sz="1200" b="0" i="0" u="none" strike="noStrike" cap="none" dirty="0">
                          <a:solidFill>
                            <a:schemeClr val="dk1"/>
                          </a:solidFill>
                          <a:latin typeface="Arial"/>
                          <a:ea typeface="Actor"/>
                          <a:cs typeface="Actor"/>
                          <a:sym typeface="Actor"/>
                        </a:rPr>
                        <a:t> trên </a:t>
                      </a:r>
                      <a:r>
                        <a:rPr lang="vi-VN" sz="1200" b="0" i="0" u="none" strike="noStrike" cap="none" dirty="0" err="1">
                          <a:solidFill>
                            <a:schemeClr val="dk1"/>
                          </a:solidFill>
                          <a:latin typeface="Arial"/>
                          <a:ea typeface="Actor"/>
                          <a:cs typeface="Actor"/>
                          <a:sym typeface="Actor"/>
                        </a:rPr>
                        <a:t>colab</a:t>
                      </a:r>
                      <a:r>
                        <a:rPr lang="vi-VN" sz="1200" b="0" i="0" u="none" strike="noStrike" cap="none" dirty="0">
                          <a:solidFill>
                            <a:schemeClr val="dk1"/>
                          </a:solidFill>
                          <a:latin typeface="Arial"/>
                          <a:ea typeface="Actor"/>
                          <a:cs typeface="Actor"/>
                          <a:sym typeface="Actor"/>
                        </a:rPr>
                        <a:t>. </a:t>
                      </a:r>
                      <a:r>
                        <a:rPr lang="en-US" sz="1200" b="0" i="0" u="none" strike="noStrike" cap="none" dirty="0" err="1">
                          <a:solidFill>
                            <a:schemeClr val="dk1"/>
                          </a:solidFill>
                          <a:latin typeface="Arial"/>
                          <a:ea typeface="Actor"/>
                          <a:cs typeface="Actor"/>
                          <a:sym typeface="Actor"/>
                        </a:rPr>
                        <a:t>Đóng</a:t>
                      </a:r>
                      <a:r>
                        <a:rPr lang="en-US" sz="1200" b="0" i="0" u="none" strike="noStrike" cap="none" dirty="0">
                          <a:solidFill>
                            <a:schemeClr val="dk1"/>
                          </a:solidFill>
                          <a:latin typeface="Arial"/>
                          <a:ea typeface="Actor"/>
                          <a:cs typeface="Actor"/>
                          <a:sym typeface="Actor"/>
                        </a:rPr>
                        <a:t> </a:t>
                      </a:r>
                      <a:r>
                        <a:rPr lang="en-US" sz="1200" b="0" i="0" u="none" strike="noStrike" cap="none" dirty="0" err="1">
                          <a:solidFill>
                            <a:schemeClr val="dk1"/>
                          </a:solidFill>
                          <a:latin typeface="Arial"/>
                          <a:ea typeface="Actor"/>
                          <a:cs typeface="Actor"/>
                          <a:sym typeface="Actor"/>
                        </a:rPr>
                        <a:t>góp</a:t>
                      </a:r>
                      <a:r>
                        <a:rPr lang="en-US" sz="1200" b="0" i="0" u="none" strike="noStrike" cap="none" dirty="0">
                          <a:solidFill>
                            <a:schemeClr val="dk1"/>
                          </a:solidFill>
                          <a:latin typeface="Arial"/>
                          <a:ea typeface="Actor"/>
                          <a:cs typeface="Actor"/>
                          <a:sym typeface="Actor"/>
                        </a:rPr>
                        <a:t> ý </a:t>
                      </a:r>
                      <a:r>
                        <a:rPr lang="en-US" sz="1200" b="0" i="0" u="none" strike="noStrike" cap="none" dirty="0" err="1">
                          <a:solidFill>
                            <a:schemeClr val="dk1"/>
                          </a:solidFill>
                          <a:latin typeface="Arial"/>
                          <a:ea typeface="Actor"/>
                          <a:cs typeface="Actor"/>
                          <a:sym typeface="Actor"/>
                        </a:rPr>
                        <a:t>kiến</a:t>
                      </a:r>
                      <a:r>
                        <a:rPr lang="en-US" sz="1200" b="0" i="0" u="none" strike="noStrike" cap="none" dirty="0">
                          <a:solidFill>
                            <a:schemeClr val="dk1"/>
                          </a:solidFill>
                          <a:latin typeface="Arial"/>
                          <a:ea typeface="Actor"/>
                          <a:cs typeface="Actor"/>
                          <a:sym typeface="Actor"/>
                        </a:rPr>
                        <a:t> </a:t>
                      </a:r>
                      <a:r>
                        <a:rPr lang="en-US" sz="1200" b="0" i="0" u="none" strike="noStrike" cap="none" dirty="0" err="1">
                          <a:solidFill>
                            <a:schemeClr val="dk1"/>
                          </a:solidFill>
                          <a:latin typeface="Arial"/>
                          <a:ea typeface="Actor"/>
                          <a:cs typeface="Actor"/>
                          <a:sym typeface="Actor"/>
                        </a:rPr>
                        <a:t>làm</a:t>
                      </a:r>
                      <a:r>
                        <a:rPr lang="en-US" sz="1200" b="0" i="0" u="none" strike="noStrike" cap="none" dirty="0">
                          <a:solidFill>
                            <a:schemeClr val="dk1"/>
                          </a:solidFill>
                          <a:latin typeface="Arial"/>
                          <a:ea typeface="Actor"/>
                          <a:cs typeface="Actor"/>
                          <a:sym typeface="Actor"/>
                        </a:rPr>
                        <a:t> slide.</a:t>
                      </a:r>
                      <a:r>
                        <a:rPr lang="vi-VN" sz="1200" b="0" i="0" u="none" strike="noStrike" cap="none" dirty="0">
                          <a:solidFill>
                            <a:schemeClr val="dk1"/>
                          </a:solidFill>
                          <a:latin typeface="Arial"/>
                          <a:ea typeface="Actor"/>
                          <a:cs typeface="Actor"/>
                          <a:sym typeface="Actor"/>
                        </a:rPr>
                        <a:t> </a:t>
                      </a:r>
                      <a:r>
                        <a:rPr lang="en-US" sz="1200" b="0" i="0" u="none" strike="noStrike" cap="none" dirty="0">
                          <a:solidFill>
                            <a:schemeClr val="dk1"/>
                          </a:solidFill>
                          <a:latin typeface="Arial"/>
                          <a:ea typeface="Actor"/>
                          <a:cs typeface="Actor"/>
                          <a:sym typeface="Actor"/>
                        </a:rPr>
                        <a:t>T</a:t>
                      </a:r>
                      <a:r>
                        <a:rPr lang="vi-VN" sz="1200" b="0" i="0" u="none" strike="noStrike" cap="none" dirty="0" err="1">
                          <a:solidFill>
                            <a:schemeClr val="dk1"/>
                          </a:solidFill>
                          <a:latin typeface="Arial"/>
                          <a:ea typeface="Actor"/>
                          <a:cs typeface="Actor"/>
                          <a:sym typeface="Actor"/>
                        </a:rPr>
                        <a:t>huyết</a:t>
                      </a:r>
                      <a:r>
                        <a:rPr lang="vi-VN" sz="1200" b="0" i="0" u="none" strike="noStrike" cap="none" dirty="0">
                          <a:solidFill>
                            <a:schemeClr val="dk1"/>
                          </a:solidFill>
                          <a:latin typeface="Arial"/>
                          <a:ea typeface="Actor"/>
                          <a:cs typeface="Actor"/>
                          <a:sym typeface="Actor"/>
                        </a:rPr>
                        <a:t> </a:t>
                      </a:r>
                      <a:r>
                        <a:rPr lang="vi-VN" sz="1200" b="0" i="0" u="none" strike="noStrike" cap="none" dirty="0" err="1">
                          <a:solidFill>
                            <a:schemeClr val="dk1"/>
                          </a:solidFill>
                          <a:latin typeface="Arial"/>
                          <a:ea typeface="Actor"/>
                          <a:cs typeface="Actor"/>
                          <a:sym typeface="Actor"/>
                        </a:rPr>
                        <a:t>trình</a:t>
                      </a:r>
                      <a:r>
                        <a:rPr lang="vi-VN" sz="1200" b="0" i="0" u="none" strike="noStrike" cap="none" dirty="0">
                          <a:solidFill>
                            <a:schemeClr val="dk1"/>
                          </a:solidFill>
                          <a:latin typeface="Arial"/>
                          <a:ea typeface="Actor"/>
                          <a:cs typeface="Actor"/>
                          <a:sym typeface="Actor"/>
                        </a:rPr>
                        <a:t> </a:t>
                      </a:r>
                      <a:r>
                        <a:rPr lang="vi-VN" sz="1200" b="0" i="0" u="none" strike="noStrike" cap="none" dirty="0" err="1">
                          <a:solidFill>
                            <a:schemeClr val="dk1"/>
                          </a:solidFill>
                          <a:latin typeface="Arial"/>
                          <a:ea typeface="Actor"/>
                          <a:cs typeface="Actor"/>
                          <a:sym typeface="Actor"/>
                        </a:rPr>
                        <a:t>và</a:t>
                      </a:r>
                      <a:r>
                        <a:rPr lang="vi-VN" sz="1200" b="0" i="0" u="none" strike="noStrike" cap="none" dirty="0">
                          <a:solidFill>
                            <a:schemeClr val="dk1"/>
                          </a:solidFill>
                          <a:latin typeface="Arial"/>
                          <a:ea typeface="Actor"/>
                          <a:cs typeface="Actor"/>
                          <a:sym typeface="Actor"/>
                        </a:rPr>
                        <a:t> </a:t>
                      </a:r>
                      <a:r>
                        <a:rPr lang="vi-VN" sz="1200" b="0" i="0" u="none" strike="noStrike" cap="none" dirty="0" err="1">
                          <a:solidFill>
                            <a:schemeClr val="dk1"/>
                          </a:solidFill>
                          <a:latin typeface="Arial"/>
                          <a:ea typeface="Actor"/>
                          <a:cs typeface="Actor"/>
                          <a:sym typeface="Actor"/>
                        </a:rPr>
                        <a:t>viết</a:t>
                      </a:r>
                      <a:r>
                        <a:rPr lang="vi-VN" sz="1200" b="0" i="0" u="none" strike="noStrike" cap="none" dirty="0">
                          <a:solidFill>
                            <a:schemeClr val="dk1"/>
                          </a:solidFill>
                          <a:latin typeface="Arial"/>
                          <a:ea typeface="Actor"/>
                          <a:cs typeface="Actor"/>
                          <a:sym typeface="Actor"/>
                        </a:rPr>
                        <a:t> </a:t>
                      </a:r>
                      <a:r>
                        <a:rPr lang="vi-VN" sz="1200" b="0" i="0" u="none" strike="noStrike" cap="none" dirty="0" err="1">
                          <a:solidFill>
                            <a:schemeClr val="dk1"/>
                          </a:solidFill>
                          <a:latin typeface="Arial"/>
                          <a:ea typeface="Actor"/>
                          <a:cs typeface="Actor"/>
                          <a:sym typeface="Actor"/>
                        </a:rPr>
                        <a:t>báo</a:t>
                      </a:r>
                      <a:r>
                        <a:rPr lang="vi-VN" sz="1200" b="0" i="0" u="none" strike="noStrike" cap="none" dirty="0">
                          <a:solidFill>
                            <a:schemeClr val="dk1"/>
                          </a:solidFill>
                          <a:latin typeface="Arial"/>
                          <a:ea typeface="Actor"/>
                          <a:cs typeface="Actor"/>
                          <a:sym typeface="Actor"/>
                        </a:rPr>
                        <a:t> </a:t>
                      </a:r>
                      <a:r>
                        <a:rPr lang="vi-VN" sz="1200" b="0" i="0" u="none" strike="noStrike" cap="none" dirty="0" err="1">
                          <a:solidFill>
                            <a:schemeClr val="dk1"/>
                          </a:solidFill>
                          <a:latin typeface="Arial"/>
                          <a:ea typeface="Actor"/>
                          <a:cs typeface="Actor"/>
                          <a:sym typeface="Actor"/>
                        </a:rPr>
                        <a:t>cáo</a:t>
                      </a:r>
                      <a:r>
                        <a:rPr lang="vi-VN" sz="1200" b="0" i="0" u="none" strike="noStrike" cap="none" dirty="0">
                          <a:solidFill>
                            <a:schemeClr val="dk1"/>
                          </a:solidFill>
                          <a:latin typeface="Arial"/>
                          <a:ea typeface="Actor"/>
                          <a:cs typeface="Actor"/>
                          <a:sym typeface="Actor"/>
                        </a:rPr>
                        <a:t> </a:t>
                      </a:r>
                      <a:r>
                        <a:rPr lang="vi-VN" sz="1200" b="0" i="0" u="none" strike="noStrike" cap="none" dirty="0" err="1">
                          <a:solidFill>
                            <a:schemeClr val="dk1"/>
                          </a:solidFill>
                          <a:latin typeface="Arial"/>
                          <a:ea typeface="Actor"/>
                          <a:cs typeface="Actor"/>
                          <a:sym typeface="Actor"/>
                        </a:rPr>
                        <a:t>phần</a:t>
                      </a:r>
                      <a:r>
                        <a:rPr lang="vi-VN" sz="1200" b="0" i="0" u="none" strike="noStrike" cap="none" dirty="0">
                          <a:solidFill>
                            <a:schemeClr val="dk1"/>
                          </a:solidFill>
                          <a:latin typeface="Arial"/>
                          <a:ea typeface="Actor"/>
                          <a:cs typeface="Actor"/>
                          <a:sym typeface="Actor"/>
                        </a:rPr>
                        <a:t> </a:t>
                      </a:r>
                      <a:r>
                        <a:rPr lang="vi-VN" sz="1200" b="0" i="0" u="none" strike="noStrike" cap="none" dirty="0" err="1">
                          <a:solidFill>
                            <a:schemeClr val="dk1"/>
                          </a:solidFill>
                          <a:latin typeface="Arial"/>
                          <a:ea typeface="Actor"/>
                          <a:cs typeface="Actor"/>
                          <a:sym typeface="Actor"/>
                        </a:rPr>
                        <a:t>tập</a:t>
                      </a:r>
                      <a:r>
                        <a:rPr lang="vi-VN" sz="1200" b="0" i="0" u="none" strike="noStrike" cap="none" dirty="0">
                          <a:solidFill>
                            <a:schemeClr val="dk1"/>
                          </a:solidFill>
                          <a:latin typeface="Arial"/>
                          <a:ea typeface="Actor"/>
                          <a:cs typeface="Actor"/>
                          <a:sym typeface="Actor"/>
                        </a:rPr>
                        <a:t> trung</a:t>
                      </a:r>
                    </a:p>
                  </a:txBody>
                  <a:tcPr marL="91425" marR="91425" marT="91425" marB="91425" anchor="ctr">
                    <a:lnL w="28575" cap="flat" cmpd="sng">
                      <a:solidFill>
                        <a:schemeClr val="lt2"/>
                      </a:solidFill>
                      <a:prstDash val="solid"/>
                      <a:round/>
                      <a:headEnd type="none" w="sm" len="sm"/>
                      <a:tailEnd type="none" w="sm" len="sm"/>
                    </a:lnL>
                    <a:lnR w="28575" cap="flat" cmpd="sng">
                      <a:solidFill>
                        <a:schemeClr val="lt2"/>
                      </a:solidFill>
                      <a:prstDash val="solid"/>
                      <a:round/>
                      <a:headEnd type="none" w="sm" len="sm"/>
                      <a:tailEnd type="none" w="sm" len="sm"/>
                    </a:lnR>
                    <a:lnT w="28575" cap="flat" cmpd="sng">
                      <a:solidFill>
                        <a:schemeClr val="lt2"/>
                      </a:solidFill>
                      <a:prstDash val="solid"/>
                      <a:round/>
                      <a:headEnd type="none" w="sm" len="sm"/>
                      <a:tailEnd type="none" w="sm" len="sm"/>
                    </a:lnT>
                    <a:lnB w="2857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200" dirty="0">
                          <a:solidFill>
                            <a:schemeClr val="dk1"/>
                          </a:solidFill>
                          <a:latin typeface="+mn-lt"/>
                          <a:ea typeface="Actor"/>
                          <a:cs typeface="Actor"/>
                          <a:sym typeface="Actor"/>
                        </a:rPr>
                        <a:t>9.5/10</a:t>
                      </a:r>
                      <a:endParaRPr sz="1200" dirty="0">
                        <a:solidFill>
                          <a:schemeClr val="dk1"/>
                        </a:solidFill>
                        <a:latin typeface="+mn-lt"/>
                        <a:ea typeface="Actor"/>
                        <a:cs typeface="Actor"/>
                        <a:sym typeface="Actor"/>
                      </a:endParaRPr>
                    </a:p>
                  </a:txBody>
                  <a:tcPr marL="91425" marR="91425" marT="91425" marB="91425" anchor="ctr">
                    <a:lnL w="28575" cap="flat" cmpd="sng">
                      <a:solidFill>
                        <a:schemeClr val="lt2"/>
                      </a:solidFill>
                      <a:prstDash val="solid"/>
                      <a:round/>
                      <a:headEnd type="none" w="sm" len="sm"/>
                      <a:tailEnd type="none" w="sm" len="sm"/>
                    </a:lnL>
                    <a:lnR w="28575" cap="flat" cmpd="sng">
                      <a:solidFill>
                        <a:schemeClr val="lt2"/>
                      </a:solidFill>
                      <a:prstDash val="solid"/>
                      <a:round/>
                      <a:headEnd type="none" w="sm" len="sm"/>
                      <a:tailEnd type="none" w="sm" len="sm"/>
                    </a:lnR>
                    <a:lnT w="28575" cap="flat" cmpd="sng">
                      <a:solidFill>
                        <a:schemeClr val="lt2"/>
                      </a:solidFill>
                      <a:prstDash val="solid"/>
                      <a:round/>
                      <a:headEnd type="none" w="sm" len="sm"/>
                      <a:tailEnd type="none" w="sm" len="sm"/>
                    </a:lnT>
                    <a:lnB w="28575" cap="flat" cmpd="sng">
                      <a:solidFill>
                        <a:schemeClr val="lt2"/>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08159878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810"/>
        <p:cNvGrpSpPr/>
        <p:nvPr/>
      </p:nvGrpSpPr>
      <p:grpSpPr>
        <a:xfrm>
          <a:off x="0" y="0"/>
          <a:ext cx="0" cy="0"/>
          <a:chOff x="0" y="0"/>
          <a:chExt cx="0" cy="0"/>
        </a:xfrm>
      </p:grpSpPr>
      <p:sp>
        <p:nvSpPr>
          <p:cNvPr id="811" name="Google Shape;811;p63"/>
          <p:cNvSpPr txBox="1">
            <a:spLocks noGrp="1"/>
          </p:cNvSpPr>
          <p:nvPr>
            <p:ph type="title" idx="2"/>
          </p:nvPr>
        </p:nvSpPr>
        <p:spPr>
          <a:xfrm flipH="1">
            <a:off x="3494775" y="958225"/>
            <a:ext cx="2162100" cy="1051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4</a:t>
            </a:r>
            <a:endParaRPr/>
          </a:p>
        </p:txBody>
      </p:sp>
      <p:sp>
        <p:nvSpPr>
          <p:cNvPr id="812" name="Google Shape;812;p63"/>
          <p:cNvSpPr txBox="1">
            <a:spLocks noGrp="1"/>
          </p:cNvSpPr>
          <p:nvPr>
            <p:ph type="title"/>
          </p:nvPr>
        </p:nvSpPr>
        <p:spPr>
          <a:xfrm>
            <a:off x="2225925" y="3302100"/>
            <a:ext cx="4699800" cy="740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Conclusions</a:t>
            </a:r>
            <a:endParaRPr/>
          </a:p>
        </p:txBody>
      </p:sp>
      <p:sp>
        <p:nvSpPr>
          <p:cNvPr id="814" name="Google Shape;814;p63"/>
          <p:cNvSpPr/>
          <p:nvPr/>
        </p:nvSpPr>
        <p:spPr>
          <a:xfrm rot="5400000">
            <a:off x="4554225" y="3130623"/>
            <a:ext cx="43200" cy="19806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39"/>
          <p:cNvSpPr txBox="1">
            <a:spLocks noGrp="1"/>
          </p:cNvSpPr>
          <p:nvPr>
            <p:ph type="title"/>
          </p:nvPr>
        </p:nvSpPr>
        <p:spPr>
          <a:xfrm>
            <a:off x="713250" y="539500"/>
            <a:ext cx="7717500" cy="539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800" dirty="0" err="1">
                <a:latin typeface="+mn-lt"/>
              </a:rPr>
              <a:t>Tự</a:t>
            </a:r>
            <a:r>
              <a:rPr lang="en-US" sz="2800" dirty="0">
                <a:latin typeface="+mn-lt"/>
              </a:rPr>
              <a:t> </a:t>
            </a:r>
            <a:r>
              <a:rPr lang="en-US" sz="2800" dirty="0" err="1">
                <a:latin typeface="+mn-lt"/>
              </a:rPr>
              <a:t>đánh</a:t>
            </a:r>
            <a:r>
              <a:rPr lang="en-US" sz="2800" dirty="0">
                <a:latin typeface="+mn-lt"/>
              </a:rPr>
              <a:t> </a:t>
            </a:r>
            <a:r>
              <a:rPr lang="en-US" sz="2800" dirty="0" err="1">
                <a:latin typeface="+mn-lt"/>
              </a:rPr>
              <a:t>giá</a:t>
            </a:r>
            <a:r>
              <a:rPr lang="en-US" sz="2800" dirty="0">
                <a:latin typeface="+mn-lt"/>
              </a:rPr>
              <a:t> </a:t>
            </a:r>
            <a:r>
              <a:rPr lang="en-US" sz="2800" dirty="0" err="1">
                <a:latin typeface="+mn-lt"/>
              </a:rPr>
              <a:t>nhóm</a:t>
            </a:r>
            <a:endParaRPr lang="en-US" sz="2800" dirty="0">
              <a:latin typeface="+mn-lt"/>
            </a:endParaRPr>
          </a:p>
        </p:txBody>
      </p:sp>
      <p:sp>
        <p:nvSpPr>
          <p:cNvPr id="404" name="Google Shape;404;p39"/>
          <p:cNvSpPr/>
          <p:nvPr/>
        </p:nvSpPr>
        <p:spPr>
          <a:xfrm rot="5400000">
            <a:off x="1681950" y="183909"/>
            <a:ext cx="43200" cy="198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 name="Google Shape;589;p38">
            <a:extLst>
              <a:ext uri="{FF2B5EF4-FFF2-40B4-BE49-F238E27FC236}">
                <a16:creationId xmlns:a16="http://schemas.microsoft.com/office/drawing/2014/main" id="{390EABE4-8404-48C2-87BA-DD4E66699695}"/>
              </a:ext>
            </a:extLst>
          </p:cNvPr>
          <p:cNvGrpSpPr/>
          <p:nvPr/>
        </p:nvGrpSpPr>
        <p:grpSpPr>
          <a:xfrm>
            <a:off x="3692813" y="2383613"/>
            <a:ext cx="1748909" cy="960534"/>
            <a:chOff x="2534925" y="2231825"/>
            <a:chExt cx="889350" cy="488475"/>
          </a:xfrm>
        </p:grpSpPr>
        <p:sp>
          <p:nvSpPr>
            <p:cNvPr id="48" name="Google Shape;590;p38">
              <a:extLst>
                <a:ext uri="{FF2B5EF4-FFF2-40B4-BE49-F238E27FC236}">
                  <a16:creationId xmlns:a16="http://schemas.microsoft.com/office/drawing/2014/main" id="{D1046ACB-EAF8-4062-84D5-D00C863C982B}"/>
                </a:ext>
              </a:extLst>
            </p:cNvPr>
            <p:cNvSpPr/>
            <p:nvPr/>
          </p:nvSpPr>
          <p:spPr>
            <a:xfrm>
              <a:off x="3334150" y="2674775"/>
              <a:ext cx="90125" cy="21125"/>
            </a:xfrm>
            <a:custGeom>
              <a:avLst/>
              <a:gdLst/>
              <a:ahLst/>
              <a:cxnLst/>
              <a:rect l="l" t="t" r="r" b="b"/>
              <a:pathLst>
                <a:path w="3605" h="845" extrusionOk="0">
                  <a:moveTo>
                    <a:pt x="353" y="0"/>
                  </a:moveTo>
                  <a:cubicBezTo>
                    <a:pt x="164" y="0"/>
                    <a:pt x="13" y="151"/>
                    <a:pt x="0" y="340"/>
                  </a:cubicBezTo>
                  <a:lnTo>
                    <a:pt x="0" y="353"/>
                  </a:lnTo>
                  <a:cubicBezTo>
                    <a:pt x="0" y="542"/>
                    <a:pt x="152" y="706"/>
                    <a:pt x="341" y="706"/>
                  </a:cubicBezTo>
                  <a:lnTo>
                    <a:pt x="3239" y="844"/>
                  </a:lnTo>
                  <a:cubicBezTo>
                    <a:pt x="3428" y="844"/>
                    <a:pt x="3592" y="693"/>
                    <a:pt x="3604" y="504"/>
                  </a:cubicBezTo>
                  <a:lnTo>
                    <a:pt x="3604" y="365"/>
                  </a:lnTo>
                  <a:cubicBezTo>
                    <a:pt x="3604" y="164"/>
                    <a:pt x="3453" y="0"/>
                    <a:pt x="3251" y="0"/>
                  </a:cubicBezTo>
                  <a:close/>
                </a:path>
              </a:pathLst>
            </a:custGeom>
            <a:solidFill>
              <a:srgbClr val="FFD6E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49" name="Google Shape;591;p38">
              <a:extLst>
                <a:ext uri="{FF2B5EF4-FFF2-40B4-BE49-F238E27FC236}">
                  <a16:creationId xmlns:a16="http://schemas.microsoft.com/office/drawing/2014/main" id="{5DB0F7C8-AF8F-4237-8676-0C815E7BDBDD}"/>
                </a:ext>
              </a:extLst>
            </p:cNvPr>
            <p:cNvSpPr/>
            <p:nvPr/>
          </p:nvSpPr>
          <p:spPr>
            <a:xfrm>
              <a:off x="2534925" y="2656800"/>
              <a:ext cx="90125" cy="19875"/>
            </a:xfrm>
            <a:custGeom>
              <a:avLst/>
              <a:gdLst/>
              <a:ahLst/>
              <a:cxnLst/>
              <a:rect l="l" t="t" r="r" b="b"/>
              <a:pathLst>
                <a:path w="3605" h="795" extrusionOk="0">
                  <a:moveTo>
                    <a:pt x="319" y="0"/>
                  </a:moveTo>
                  <a:cubicBezTo>
                    <a:pt x="141" y="0"/>
                    <a:pt x="1" y="146"/>
                    <a:pt x="1" y="316"/>
                  </a:cubicBezTo>
                  <a:lnTo>
                    <a:pt x="1" y="769"/>
                  </a:lnTo>
                  <a:lnTo>
                    <a:pt x="1" y="795"/>
                  </a:lnTo>
                  <a:lnTo>
                    <a:pt x="3605" y="795"/>
                  </a:lnTo>
                  <a:lnTo>
                    <a:pt x="3592" y="769"/>
                  </a:lnTo>
                  <a:lnTo>
                    <a:pt x="3592" y="454"/>
                  </a:lnTo>
                  <a:cubicBezTo>
                    <a:pt x="3605" y="278"/>
                    <a:pt x="3466" y="139"/>
                    <a:pt x="3290" y="127"/>
                  </a:cubicBezTo>
                  <a:lnTo>
                    <a:pt x="341" y="1"/>
                  </a:lnTo>
                  <a:cubicBezTo>
                    <a:pt x="334" y="0"/>
                    <a:pt x="326" y="0"/>
                    <a:pt x="319" y="0"/>
                  </a:cubicBezTo>
                  <a:close/>
                </a:path>
              </a:pathLst>
            </a:custGeom>
            <a:solidFill>
              <a:srgbClr val="FF997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0" name="Google Shape;592;p38">
              <a:extLst>
                <a:ext uri="{FF2B5EF4-FFF2-40B4-BE49-F238E27FC236}">
                  <a16:creationId xmlns:a16="http://schemas.microsoft.com/office/drawing/2014/main" id="{3FEC7777-5EA6-41EA-9CE0-6AFC0CFCEFA6}"/>
                </a:ext>
              </a:extLst>
            </p:cNvPr>
            <p:cNvSpPr/>
            <p:nvPr/>
          </p:nvSpPr>
          <p:spPr>
            <a:xfrm>
              <a:off x="3327850" y="2589525"/>
              <a:ext cx="90750" cy="31150"/>
            </a:xfrm>
            <a:custGeom>
              <a:avLst/>
              <a:gdLst/>
              <a:ahLst/>
              <a:cxnLst/>
              <a:rect l="l" t="t" r="r" b="b"/>
              <a:pathLst>
                <a:path w="3630" h="1246" extrusionOk="0">
                  <a:moveTo>
                    <a:pt x="3256" y="1"/>
                  </a:moveTo>
                  <a:cubicBezTo>
                    <a:pt x="3234" y="1"/>
                    <a:pt x="3211" y="3"/>
                    <a:pt x="3188" y="8"/>
                  </a:cubicBezTo>
                  <a:lnTo>
                    <a:pt x="290" y="600"/>
                  </a:lnTo>
                  <a:cubicBezTo>
                    <a:pt x="114" y="625"/>
                    <a:pt x="0" y="789"/>
                    <a:pt x="38" y="965"/>
                  </a:cubicBezTo>
                  <a:cubicBezTo>
                    <a:pt x="61" y="1127"/>
                    <a:pt x="200" y="1246"/>
                    <a:pt x="359" y="1246"/>
                  </a:cubicBezTo>
                  <a:cubicBezTo>
                    <a:pt x="373" y="1246"/>
                    <a:pt x="388" y="1245"/>
                    <a:pt x="404" y="1243"/>
                  </a:cubicBezTo>
                  <a:lnTo>
                    <a:pt x="3327" y="802"/>
                  </a:lnTo>
                  <a:cubicBezTo>
                    <a:pt x="3503" y="776"/>
                    <a:pt x="3629" y="600"/>
                    <a:pt x="3592" y="424"/>
                  </a:cubicBezTo>
                  <a:cubicBezTo>
                    <a:pt x="3592" y="373"/>
                    <a:pt x="3579" y="323"/>
                    <a:pt x="3566" y="272"/>
                  </a:cubicBezTo>
                  <a:cubicBezTo>
                    <a:pt x="3544" y="108"/>
                    <a:pt x="3408" y="1"/>
                    <a:pt x="3256" y="1"/>
                  </a:cubicBezTo>
                  <a:close/>
                </a:path>
              </a:pathLst>
            </a:custGeom>
            <a:solidFill>
              <a:srgbClr val="FFD6E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1" name="Google Shape;593;p38">
              <a:extLst>
                <a:ext uri="{FF2B5EF4-FFF2-40B4-BE49-F238E27FC236}">
                  <a16:creationId xmlns:a16="http://schemas.microsoft.com/office/drawing/2014/main" id="{CCE4EEB0-E14B-436D-B90A-206FF5880B50}"/>
                </a:ext>
              </a:extLst>
            </p:cNvPr>
            <p:cNvSpPr/>
            <p:nvPr/>
          </p:nvSpPr>
          <p:spPr>
            <a:xfrm>
              <a:off x="2544075" y="2571875"/>
              <a:ext cx="90125" cy="34100"/>
            </a:xfrm>
            <a:custGeom>
              <a:avLst/>
              <a:gdLst/>
              <a:ahLst/>
              <a:cxnLst/>
              <a:rect l="l" t="t" r="r" b="b"/>
              <a:pathLst>
                <a:path w="3605" h="1364" extrusionOk="0">
                  <a:moveTo>
                    <a:pt x="384" y="0"/>
                  </a:moveTo>
                  <a:cubicBezTo>
                    <a:pt x="243" y="0"/>
                    <a:pt x="107" y="96"/>
                    <a:pt x="63" y="248"/>
                  </a:cubicBezTo>
                  <a:lnTo>
                    <a:pt x="38" y="411"/>
                  </a:lnTo>
                  <a:cubicBezTo>
                    <a:pt x="0" y="588"/>
                    <a:pt x="114" y="764"/>
                    <a:pt x="290" y="789"/>
                  </a:cubicBezTo>
                  <a:lnTo>
                    <a:pt x="3188" y="1356"/>
                  </a:lnTo>
                  <a:cubicBezTo>
                    <a:pt x="3210" y="1361"/>
                    <a:pt x="3231" y="1363"/>
                    <a:pt x="3252" y="1363"/>
                  </a:cubicBezTo>
                  <a:cubicBezTo>
                    <a:pt x="3405" y="1363"/>
                    <a:pt x="3544" y="1247"/>
                    <a:pt x="3566" y="1092"/>
                  </a:cubicBezTo>
                  <a:cubicBezTo>
                    <a:pt x="3604" y="928"/>
                    <a:pt x="3503" y="752"/>
                    <a:pt x="3327" y="714"/>
                  </a:cubicBezTo>
                  <a:lnTo>
                    <a:pt x="454" y="8"/>
                  </a:lnTo>
                  <a:cubicBezTo>
                    <a:pt x="431" y="3"/>
                    <a:pt x="408" y="0"/>
                    <a:pt x="384" y="0"/>
                  </a:cubicBezTo>
                  <a:close/>
                </a:path>
              </a:pathLst>
            </a:custGeom>
            <a:solidFill>
              <a:srgbClr val="FF997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2" name="Google Shape;594;p38">
              <a:extLst>
                <a:ext uri="{FF2B5EF4-FFF2-40B4-BE49-F238E27FC236}">
                  <a16:creationId xmlns:a16="http://schemas.microsoft.com/office/drawing/2014/main" id="{F17E1B39-141C-4911-AE8E-AF4E611039FC}"/>
                </a:ext>
              </a:extLst>
            </p:cNvPr>
            <p:cNvSpPr/>
            <p:nvPr/>
          </p:nvSpPr>
          <p:spPr>
            <a:xfrm>
              <a:off x="3308325" y="2507375"/>
              <a:ext cx="87900" cy="45050"/>
            </a:xfrm>
            <a:custGeom>
              <a:avLst/>
              <a:gdLst/>
              <a:ahLst/>
              <a:cxnLst/>
              <a:rect l="l" t="t" r="r" b="b"/>
              <a:pathLst>
                <a:path w="3516" h="1802" extrusionOk="0">
                  <a:moveTo>
                    <a:pt x="3105" y="1"/>
                  </a:moveTo>
                  <a:cubicBezTo>
                    <a:pt x="3061" y="1"/>
                    <a:pt x="3017" y="10"/>
                    <a:pt x="2974" y="30"/>
                  </a:cubicBezTo>
                  <a:lnTo>
                    <a:pt x="240" y="1164"/>
                  </a:lnTo>
                  <a:cubicBezTo>
                    <a:pt x="76" y="1227"/>
                    <a:pt x="0" y="1416"/>
                    <a:pt x="76" y="1580"/>
                  </a:cubicBezTo>
                  <a:cubicBezTo>
                    <a:pt x="115" y="1718"/>
                    <a:pt x="239" y="1802"/>
                    <a:pt x="370" y="1802"/>
                  </a:cubicBezTo>
                  <a:cubicBezTo>
                    <a:pt x="406" y="1802"/>
                    <a:pt x="443" y="1795"/>
                    <a:pt x="479" y="1782"/>
                  </a:cubicBezTo>
                  <a:lnTo>
                    <a:pt x="3264" y="761"/>
                  </a:lnTo>
                  <a:cubicBezTo>
                    <a:pt x="3428" y="698"/>
                    <a:pt x="3516" y="509"/>
                    <a:pt x="3453" y="345"/>
                  </a:cubicBezTo>
                  <a:lnTo>
                    <a:pt x="3390" y="207"/>
                  </a:lnTo>
                  <a:cubicBezTo>
                    <a:pt x="3343" y="76"/>
                    <a:pt x="3228" y="1"/>
                    <a:pt x="3105" y="1"/>
                  </a:cubicBezTo>
                  <a:close/>
                </a:path>
              </a:pathLst>
            </a:custGeom>
            <a:solidFill>
              <a:srgbClr val="FFD6E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3" name="Google Shape;595;p38">
              <a:extLst>
                <a:ext uri="{FF2B5EF4-FFF2-40B4-BE49-F238E27FC236}">
                  <a16:creationId xmlns:a16="http://schemas.microsoft.com/office/drawing/2014/main" id="{F65F4EB0-4AF7-47CC-8F62-59F1682EC467}"/>
                </a:ext>
              </a:extLst>
            </p:cNvPr>
            <p:cNvSpPr/>
            <p:nvPr/>
          </p:nvSpPr>
          <p:spPr>
            <a:xfrm>
              <a:off x="2569900" y="2490675"/>
              <a:ext cx="86650" cy="47800"/>
            </a:xfrm>
            <a:custGeom>
              <a:avLst/>
              <a:gdLst/>
              <a:ahLst/>
              <a:cxnLst/>
              <a:rect l="l" t="t" r="r" b="b"/>
              <a:pathLst>
                <a:path w="3466" h="1912" extrusionOk="0">
                  <a:moveTo>
                    <a:pt x="433" y="1"/>
                  </a:moveTo>
                  <a:cubicBezTo>
                    <a:pt x="306" y="1"/>
                    <a:pt x="182" y="74"/>
                    <a:pt x="127" y="194"/>
                  </a:cubicBezTo>
                  <a:cubicBezTo>
                    <a:pt x="114" y="232"/>
                    <a:pt x="89" y="282"/>
                    <a:pt x="64" y="333"/>
                  </a:cubicBezTo>
                  <a:cubicBezTo>
                    <a:pt x="1" y="497"/>
                    <a:pt x="76" y="698"/>
                    <a:pt x="240" y="761"/>
                  </a:cubicBezTo>
                  <a:lnTo>
                    <a:pt x="2974" y="1883"/>
                  </a:lnTo>
                  <a:cubicBezTo>
                    <a:pt x="3017" y="1902"/>
                    <a:pt x="3063" y="1912"/>
                    <a:pt x="3108" y="1912"/>
                  </a:cubicBezTo>
                  <a:cubicBezTo>
                    <a:pt x="3234" y="1912"/>
                    <a:pt x="3356" y="1837"/>
                    <a:pt x="3403" y="1706"/>
                  </a:cubicBezTo>
                  <a:cubicBezTo>
                    <a:pt x="3466" y="1555"/>
                    <a:pt x="3403" y="1366"/>
                    <a:pt x="3239" y="1290"/>
                  </a:cubicBezTo>
                  <a:lnTo>
                    <a:pt x="568" y="30"/>
                  </a:lnTo>
                  <a:cubicBezTo>
                    <a:pt x="524" y="10"/>
                    <a:pt x="478" y="1"/>
                    <a:pt x="433" y="1"/>
                  </a:cubicBezTo>
                  <a:close/>
                </a:path>
              </a:pathLst>
            </a:custGeom>
            <a:solidFill>
              <a:srgbClr val="FF997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4" name="Google Shape;596;p38">
              <a:extLst>
                <a:ext uri="{FF2B5EF4-FFF2-40B4-BE49-F238E27FC236}">
                  <a16:creationId xmlns:a16="http://schemas.microsoft.com/office/drawing/2014/main" id="{3F70E482-2EF8-404F-800E-DDB8E66DADD5}"/>
                </a:ext>
              </a:extLst>
            </p:cNvPr>
            <p:cNvSpPr/>
            <p:nvPr/>
          </p:nvSpPr>
          <p:spPr>
            <a:xfrm>
              <a:off x="3276175" y="2431275"/>
              <a:ext cx="81625" cy="57700"/>
            </a:xfrm>
            <a:custGeom>
              <a:avLst/>
              <a:gdLst/>
              <a:ahLst/>
              <a:cxnLst/>
              <a:rect l="l" t="t" r="r" b="b"/>
              <a:pathLst>
                <a:path w="3265" h="2308" extrusionOk="0">
                  <a:moveTo>
                    <a:pt x="2817" y="1"/>
                  </a:moveTo>
                  <a:cubicBezTo>
                    <a:pt x="2754" y="1"/>
                    <a:pt x="2691" y="20"/>
                    <a:pt x="2634" y="63"/>
                  </a:cubicBezTo>
                  <a:lnTo>
                    <a:pt x="190" y="1713"/>
                  </a:lnTo>
                  <a:cubicBezTo>
                    <a:pt x="39" y="1801"/>
                    <a:pt x="1" y="2003"/>
                    <a:pt x="102" y="2154"/>
                  </a:cubicBezTo>
                  <a:cubicBezTo>
                    <a:pt x="159" y="2252"/>
                    <a:pt x="263" y="2308"/>
                    <a:pt x="370" y="2308"/>
                  </a:cubicBezTo>
                  <a:cubicBezTo>
                    <a:pt x="429" y="2308"/>
                    <a:pt x="489" y="2291"/>
                    <a:pt x="543" y="2255"/>
                  </a:cubicBezTo>
                  <a:lnTo>
                    <a:pt x="3063" y="718"/>
                  </a:lnTo>
                  <a:cubicBezTo>
                    <a:pt x="3214" y="630"/>
                    <a:pt x="3264" y="428"/>
                    <a:pt x="3176" y="277"/>
                  </a:cubicBezTo>
                  <a:lnTo>
                    <a:pt x="3088" y="151"/>
                  </a:lnTo>
                  <a:cubicBezTo>
                    <a:pt x="3025" y="56"/>
                    <a:pt x="2922" y="1"/>
                    <a:pt x="2817" y="1"/>
                  </a:cubicBezTo>
                  <a:close/>
                </a:path>
              </a:pathLst>
            </a:custGeom>
            <a:solidFill>
              <a:srgbClr val="FFD6E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5" name="Google Shape;597;p38">
              <a:extLst>
                <a:ext uri="{FF2B5EF4-FFF2-40B4-BE49-F238E27FC236}">
                  <a16:creationId xmlns:a16="http://schemas.microsoft.com/office/drawing/2014/main" id="{77F57F26-3268-427C-9292-4CF173D11397}"/>
                </a:ext>
              </a:extLst>
            </p:cNvPr>
            <p:cNvSpPr/>
            <p:nvPr/>
          </p:nvSpPr>
          <p:spPr>
            <a:xfrm>
              <a:off x="2611475" y="2416250"/>
              <a:ext cx="80050" cy="60225"/>
            </a:xfrm>
            <a:custGeom>
              <a:avLst/>
              <a:gdLst/>
              <a:ahLst/>
              <a:cxnLst/>
              <a:rect l="l" t="t" r="r" b="b"/>
              <a:pathLst>
                <a:path w="3202" h="2409" extrusionOk="0">
                  <a:moveTo>
                    <a:pt x="448" y="1"/>
                  </a:moveTo>
                  <a:cubicBezTo>
                    <a:pt x="352" y="1"/>
                    <a:pt x="256" y="46"/>
                    <a:pt x="190" y="134"/>
                  </a:cubicBezTo>
                  <a:lnTo>
                    <a:pt x="102" y="260"/>
                  </a:lnTo>
                  <a:cubicBezTo>
                    <a:pt x="1" y="412"/>
                    <a:pt x="39" y="613"/>
                    <a:pt x="190" y="714"/>
                  </a:cubicBezTo>
                  <a:lnTo>
                    <a:pt x="2647" y="2352"/>
                  </a:lnTo>
                  <a:cubicBezTo>
                    <a:pt x="2704" y="2390"/>
                    <a:pt x="2768" y="2408"/>
                    <a:pt x="2831" y="2408"/>
                  </a:cubicBezTo>
                  <a:cubicBezTo>
                    <a:pt x="2936" y="2408"/>
                    <a:pt x="3038" y="2358"/>
                    <a:pt x="3101" y="2264"/>
                  </a:cubicBezTo>
                  <a:cubicBezTo>
                    <a:pt x="3202" y="2113"/>
                    <a:pt x="3164" y="1924"/>
                    <a:pt x="3025" y="1810"/>
                  </a:cubicBezTo>
                  <a:lnTo>
                    <a:pt x="644" y="71"/>
                  </a:lnTo>
                  <a:cubicBezTo>
                    <a:pt x="586" y="24"/>
                    <a:pt x="517" y="1"/>
                    <a:pt x="448" y="1"/>
                  </a:cubicBezTo>
                  <a:close/>
                </a:path>
              </a:pathLst>
            </a:custGeom>
            <a:solidFill>
              <a:srgbClr val="FF997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6" name="Google Shape;598;p38">
              <a:extLst>
                <a:ext uri="{FF2B5EF4-FFF2-40B4-BE49-F238E27FC236}">
                  <a16:creationId xmlns:a16="http://schemas.microsoft.com/office/drawing/2014/main" id="{0B8D7538-F759-424B-9260-E25FE81038BC}"/>
                </a:ext>
              </a:extLst>
            </p:cNvPr>
            <p:cNvSpPr/>
            <p:nvPr/>
          </p:nvSpPr>
          <p:spPr>
            <a:xfrm>
              <a:off x="3232400" y="2364300"/>
              <a:ext cx="72475" cy="68850"/>
            </a:xfrm>
            <a:custGeom>
              <a:avLst/>
              <a:gdLst/>
              <a:ahLst/>
              <a:cxnLst/>
              <a:rect l="l" t="t" r="r" b="b"/>
              <a:pathLst>
                <a:path w="2899" h="2754" extrusionOk="0">
                  <a:moveTo>
                    <a:pt x="2439" y="1"/>
                  </a:moveTo>
                  <a:cubicBezTo>
                    <a:pt x="2354" y="1"/>
                    <a:pt x="2268" y="32"/>
                    <a:pt x="2205" y="95"/>
                  </a:cubicBezTo>
                  <a:lnTo>
                    <a:pt x="126" y="2187"/>
                  </a:lnTo>
                  <a:cubicBezTo>
                    <a:pt x="0" y="2313"/>
                    <a:pt x="0" y="2515"/>
                    <a:pt x="126" y="2641"/>
                  </a:cubicBezTo>
                  <a:cubicBezTo>
                    <a:pt x="187" y="2715"/>
                    <a:pt x="277" y="2753"/>
                    <a:pt x="366" y="2753"/>
                  </a:cubicBezTo>
                  <a:cubicBezTo>
                    <a:pt x="444" y="2753"/>
                    <a:pt x="521" y="2724"/>
                    <a:pt x="580" y="2666"/>
                  </a:cubicBezTo>
                  <a:lnTo>
                    <a:pt x="2760" y="675"/>
                  </a:lnTo>
                  <a:cubicBezTo>
                    <a:pt x="2899" y="549"/>
                    <a:pt x="2899" y="335"/>
                    <a:pt x="2772" y="209"/>
                  </a:cubicBezTo>
                  <a:cubicBezTo>
                    <a:pt x="2747" y="171"/>
                    <a:pt x="2709" y="133"/>
                    <a:pt x="2672" y="95"/>
                  </a:cubicBezTo>
                  <a:cubicBezTo>
                    <a:pt x="2609" y="32"/>
                    <a:pt x="2524" y="1"/>
                    <a:pt x="2439" y="1"/>
                  </a:cubicBezTo>
                  <a:close/>
                </a:path>
              </a:pathLst>
            </a:custGeom>
            <a:solidFill>
              <a:srgbClr val="00CFCC"/>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7" name="Google Shape;599;p38">
              <a:extLst>
                <a:ext uri="{FF2B5EF4-FFF2-40B4-BE49-F238E27FC236}">
                  <a16:creationId xmlns:a16="http://schemas.microsoft.com/office/drawing/2014/main" id="{0E6C5340-A937-43AD-8265-A069D3A21957}"/>
                </a:ext>
              </a:extLst>
            </p:cNvPr>
            <p:cNvSpPr/>
            <p:nvPr/>
          </p:nvSpPr>
          <p:spPr>
            <a:xfrm>
              <a:off x="2667250" y="2351575"/>
              <a:ext cx="70275" cy="70725"/>
            </a:xfrm>
            <a:custGeom>
              <a:avLst/>
              <a:gdLst/>
              <a:ahLst/>
              <a:cxnLst/>
              <a:rect l="l" t="t" r="r" b="b"/>
              <a:pathLst>
                <a:path w="2811" h="2829" extrusionOk="0">
                  <a:moveTo>
                    <a:pt x="455" y="1"/>
                  </a:moveTo>
                  <a:cubicBezTo>
                    <a:pt x="376" y="1"/>
                    <a:pt x="298" y="29"/>
                    <a:pt x="240" y="88"/>
                  </a:cubicBezTo>
                  <a:lnTo>
                    <a:pt x="126" y="201"/>
                  </a:lnTo>
                  <a:cubicBezTo>
                    <a:pt x="0" y="315"/>
                    <a:pt x="0" y="529"/>
                    <a:pt x="126" y="655"/>
                  </a:cubicBezTo>
                  <a:lnTo>
                    <a:pt x="2231" y="2734"/>
                  </a:lnTo>
                  <a:cubicBezTo>
                    <a:pt x="2287" y="2797"/>
                    <a:pt x="2369" y="2828"/>
                    <a:pt x="2453" y="2828"/>
                  </a:cubicBezTo>
                  <a:cubicBezTo>
                    <a:pt x="2536" y="2828"/>
                    <a:pt x="2621" y="2797"/>
                    <a:pt x="2684" y="2734"/>
                  </a:cubicBezTo>
                  <a:cubicBezTo>
                    <a:pt x="2810" y="2620"/>
                    <a:pt x="2810" y="2419"/>
                    <a:pt x="2697" y="2280"/>
                  </a:cubicBezTo>
                  <a:lnTo>
                    <a:pt x="706" y="113"/>
                  </a:lnTo>
                  <a:cubicBezTo>
                    <a:pt x="638" y="39"/>
                    <a:pt x="546" y="1"/>
                    <a:pt x="455" y="1"/>
                  </a:cubicBezTo>
                  <a:close/>
                </a:path>
              </a:pathLst>
            </a:custGeom>
            <a:solidFill>
              <a:srgbClr val="FF997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8" name="Google Shape;600;p38">
              <a:extLst>
                <a:ext uri="{FF2B5EF4-FFF2-40B4-BE49-F238E27FC236}">
                  <a16:creationId xmlns:a16="http://schemas.microsoft.com/office/drawing/2014/main" id="{DF9A06A0-122F-44E2-BE3E-4EAA1677EE00}"/>
                </a:ext>
              </a:extLst>
            </p:cNvPr>
            <p:cNvSpPr/>
            <p:nvPr/>
          </p:nvSpPr>
          <p:spPr>
            <a:xfrm>
              <a:off x="3178200" y="2308875"/>
              <a:ext cx="62400" cy="78050"/>
            </a:xfrm>
            <a:custGeom>
              <a:avLst/>
              <a:gdLst/>
              <a:ahLst/>
              <a:cxnLst/>
              <a:rect l="l" t="t" r="r" b="b"/>
              <a:pathLst>
                <a:path w="2496" h="3122" extrusionOk="0">
                  <a:moveTo>
                    <a:pt x="1997" y="1"/>
                  </a:moveTo>
                  <a:cubicBezTo>
                    <a:pt x="1892" y="1"/>
                    <a:pt x="1790" y="51"/>
                    <a:pt x="1727" y="145"/>
                  </a:cubicBezTo>
                  <a:lnTo>
                    <a:pt x="89" y="2615"/>
                  </a:lnTo>
                  <a:cubicBezTo>
                    <a:pt x="1" y="2753"/>
                    <a:pt x="39" y="2955"/>
                    <a:pt x="177" y="3056"/>
                  </a:cubicBezTo>
                  <a:cubicBezTo>
                    <a:pt x="237" y="3101"/>
                    <a:pt x="304" y="3122"/>
                    <a:pt x="371" y="3122"/>
                  </a:cubicBezTo>
                  <a:cubicBezTo>
                    <a:pt x="472" y="3122"/>
                    <a:pt x="570" y="3072"/>
                    <a:pt x="631" y="2980"/>
                  </a:cubicBezTo>
                  <a:lnTo>
                    <a:pt x="2383" y="599"/>
                  </a:lnTo>
                  <a:cubicBezTo>
                    <a:pt x="2496" y="460"/>
                    <a:pt x="2458" y="258"/>
                    <a:pt x="2307" y="158"/>
                  </a:cubicBezTo>
                  <a:lnTo>
                    <a:pt x="2181" y="57"/>
                  </a:lnTo>
                  <a:cubicBezTo>
                    <a:pt x="2124" y="19"/>
                    <a:pt x="2060" y="1"/>
                    <a:pt x="1997" y="1"/>
                  </a:cubicBezTo>
                  <a:close/>
                </a:path>
              </a:pathLst>
            </a:custGeom>
            <a:solidFill>
              <a:srgbClr val="00CFCC"/>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9" name="Google Shape;601;p38">
              <a:extLst>
                <a:ext uri="{FF2B5EF4-FFF2-40B4-BE49-F238E27FC236}">
                  <a16:creationId xmlns:a16="http://schemas.microsoft.com/office/drawing/2014/main" id="{55E54835-CC5B-4E7D-ABC7-AD2750473198}"/>
                </a:ext>
              </a:extLst>
            </p:cNvPr>
            <p:cNvSpPr/>
            <p:nvPr/>
          </p:nvSpPr>
          <p:spPr>
            <a:xfrm>
              <a:off x="2733725" y="2298900"/>
              <a:ext cx="60175" cy="79600"/>
            </a:xfrm>
            <a:custGeom>
              <a:avLst/>
              <a:gdLst/>
              <a:ahLst/>
              <a:cxnLst/>
              <a:rect l="l" t="t" r="r" b="b"/>
              <a:pathLst>
                <a:path w="2407" h="3184" extrusionOk="0">
                  <a:moveTo>
                    <a:pt x="498" y="1"/>
                  </a:moveTo>
                  <a:cubicBezTo>
                    <a:pt x="439" y="1"/>
                    <a:pt x="380" y="17"/>
                    <a:pt x="328" y="53"/>
                  </a:cubicBezTo>
                  <a:lnTo>
                    <a:pt x="202" y="141"/>
                  </a:lnTo>
                  <a:cubicBezTo>
                    <a:pt x="51" y="242"/>
                    <a:pt x="0" y="443"/>
                    <a:pt x="114" y="594"/>
                  </a:cubicBezTo>
                  <a:lnTo>
                    <a:pt x="1752" y="3039"/>
                  </a:lnTo>
                  <a:cubicBezTo>
                    <a:pt x="1814" y="3133"/>
                    <a:pt x="1921" y="3183"/>
                    <a:pt x="2027" y="3183"/>
                  </a:cubicBezTo>
                  <a:cubicBezTo>
                    <a:pt x="2090" y="3183"/>
                    <a:pt x="2153" y="3165"/>
                    <a:pt x="2205" y="3127"/>
                  </a:cubicBezTo>
                  <a:cubicBezTo>
                    <a:pt x="2356" y="3026"/>
                    <a:pt x="2407" y="2837"/>
                    <a:pt x="2306" y="2686"/>
                  </a:cubicBezTo>
                  <a:lnTo>
                    <a:pt x="781" y="166"/>
                  </a:lnTo>
                  <a:cubicBezTo>
                    <a:pt x="716" y="59"/>
                    <a:pt x="607" y="1"/>
                    <a:pt x="498" y="1"/>
                  </a:cubicBezTo>
                  <a:close/>
                </a:path>
              </a:pathLst>
            </a:custGeom>
            <a:solidFill>
              <a:srgbClr val="FF997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60" name="Google Shape;602;p38">
              <a:extLst>
                <a:ext uri="{FF2B5EF4-FFF2-40B4-BE49-F238E27FC236}">
                  <a16:creationId xmlns:a16="http://schemas.microsoft.com/office/drawing/2014/main" id="{C1FB2326-DA99-4FCF-8E51-38F0FB1092A8}"/>
                </a:ext>
              </a:extLst>
            </p:cNvPr>
            <p:cNvSpPr/>
            <p:nvPr/>
          </p:nvSpPr>
          <p:spPr>
            <a:xfrm>
              <a:off x="3116150" y="2267350"/>
              <a:ext cx="49800" cy="84650"/>
            </a:xfrm>
            <a:custGeom>
              <a:avLst/>
              <a:gdLst/>
              <a:ahLst/>
              <a:cxnLst/>
              <a:rect l="l" t="t" r="r" b="b"/>
              <a:pathLst>
                <a:path w="1992" h="3386" extrusionOk="0">
                  <a:moveTo>
                    <a:pt x="1483" y="0"/>
                  </a:moveTo>
                  <a:cubicBezTo>
                    <a:pt x="1359" y="0"/>
                    <a:pt x="1244" y="75"/>
                    <a:pt x="1198" y="206"/>
                  </a:cubicBezTo>
                  <a:lnTo>
                    <a:pt x="64" y="2927"/>
                  </a:lnTo>
                  <a:cubicBezTo>
                    <a:pt x="1" y="3091"/>
                    <a:pt x="76" y="3280"/>
                    <a:pt x="240" y="3356"/>
                  </a:cubicBezTo>
                  <a:cubicBezTo>
                    <a:pt x="283" y="3376"/>
                    <a:pt x="328" y="3385"/>
                    <a:pt x="373" y="3385"/>
                  </a:cubicBezTo>
                  <a:cubicBezTo>
                    <a:pt x="496" y="3385"/>
                    <a:pt x="613" y="3313"/>
                    <a:pt x="668" y="3192"/>
                  </a:cubicBezTo>
                  <a:lnTo>
                    <a:pt x="1916" y="521"/>
                  </a:lnTo>
                  <a:cubicBezTo>
                    <a:pt x="1992" y="357"/>
                    <a:pt x="1929" y="155"/>
                    <a:pt x="1765" y="92"/>
                  </a:cubicBezTo>
                  <a:lnTo>
                    <a:pt x="1613" y="29"/>
                  </a:lnTo>
                  <a:cubicBezTo>
                    <a:pt x="1571" y="10"/>
                    <a:pt x="1526" y="0"/>
                    <a:pt x="1483" y="0"/>
                  </a:cubicBezTo>
                  <a:close/>
                </a:path>
              </a:pathLst>
            </a:custGeom>
            <a:solidFill>
              <a:srgbClr val="00CFCC"/>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61" name="Google Shape;603;p38">
              <a:extLst>
                <a:ext uri="{FF2B5EF4-FFF2-40B4-BE49-F238E27FC236}">
                  <a16:creationId xmlns:a16="http://schemas.microsoft.com/office/drawing/2014/main" id="{2F4FF6F9-08B7-45D6-AFB5-911056315755}"/>
                </a:ext>
              </a:extLst>
            </p:cNvPr>
            <p:cNvSpPr/>
            <p:nvPr/>
          </p:nvSpPr>
          <p:spPr>
            <a:xfrm>
              <a:off x="2809950" y="2260450"/>
              <a:ext cx="48225" cy="85700"/>
            </a:xfrm>
            <a:custGeom>
              <a:avLst/>
              <a:gdLst/>
              <a:ahLst/>
              <a:cxnLst/>
              <a:rect l="l" t="t" r="r" b="b"/>
              <a:pathLst>
                <a:path w="1929" h="3428" extrusionOk="0">
                  <a:moveTo>
                    <a:pt x="514" y="1"/>
                  </a:moveTo>
                  <a:cubicBezTo>
                    <a:pt x="473" y="1"/>
                    <a:pt x="431" y="10"/>
                    <a:pt x="391" y="28"/>
                  </a:cubicBezTo>
                  <a:lnTo>
                    <a:pt x="253" y="78"/>
                  </a:lnTo>
                  <a:cubicBezTo>
                    <a:pt x="76" y="141"/>
                    <a:pt x="1" y="330"/>
                    <a:pt x="76" y="507"/>
                  </a:cubicBezTo>
                  <a:lnTo>
                    <a:pt x="1210" y="3229"/>
                  </a:lnTo>
                  <a:cubicBezTo>
                    <a:pt x="1258" y="3354"/>
                    <a:pt x="1380" y="3427"/>
                    <a:pt x="1507" y="3427"/>
                  </a:cubicBezTo>
                  <a:cubicBezTo>
                    <a:pt x="1547" y="3427"/>
                    <a:pt x="1587" y="3420"/>
                    <a:pt x="1626" y="3405"/>
                  </a:cubicBezTo>
                  <a:lnTo>
                    <a:pt x="1928" y="3292"/>
                  </a:lnTo>
                  <a:lnTo>
                    <a:pt x="807" y="217"/>
                  </a:lnTo>
                  <a:cubicBezTo>
                    <a:pt x="759" y="84"/>
                    <a:pt x="640" y="1"/>
                    <a:pt x="514" y="1"/>
                  </a:cubicBezTo>
                  <a:close/>
                </a:path>
              </a:pathLst>
            </a:custGeom>
            <a:solidFill>
              <a:srgbClr val="FF997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62" name="Google Shape;604;p38">
              <a:extLst>
                <a:ext uri="{FF2B5EF4-FFF2-40B4-BE49-F238E27FC236}">
                  <a16:creationId xmlns:a16="http://schemas.microsoft.com/office/drawing/2014/main" id="{AD612BE2-0A7D-4425-BCA1-E0950AA854EA}"/>
                </a:ext>
              </a:extLst>
            </p:cNvPr>
            <p:cNvSpPr/>
            <p:nvPr/>
          </p:nvSpPr>
          <p:spPr>
            <a:xfrm>
              <a:off x="3048725" y="2241100"/>
              <a:ext cx="35950" cy="88625"/>
            </a:xfrm>
            <a:custGeom>
              <a:avLst/>
              <a:gdLst/>
              <a:ahLst/>
              <a:cxnLst/>
              <a:rect l="l" t="t" r="r" b="b"/>
              <a:pathLst>
                <a:path w="1438" h="3545" extrusionOk="0">
                  <a:moveTo>
                    <a:pt x="916" y="1"/>
                  </a:moveTo>
                  <a:cubicBezTo>
                    <a:pt x="767" y="1"/>
                    <a:pt x="639" y="107"/>
                    <a:pt x="606" y="260"/>
                  </a:cubicBezTo>
                  <a:lnTo>
                    <a:pt x="39" y="3171"/>
                  </a:lnTo>
                  <a:cubicBezTo>
                    <a:pt x="1" y="3335"/>
                    <a:pt x="114" y="3511"/>
                    <a:pt x="291" y="3536"/>
                  </a:cubicBezTo>
                  <a:cubicBezTo>
                    <a:pt x="314" y="3542"/>
                    <a:pt x="338" y="3544"/>
                    <a:pt x="361" y="3544"/>
                  </a:cubicBezTo>
                  <a:cubicBezTo>
                    <a:pt x="502" y="3544"/>
                    <a:pt x="636" y="3450"/>
                    <a:pt x="669" y="3310"/>
                  </a:cubicBezTo>
                  <a:lnTo>
                    <a:pt x="1387" y="437"/>
                  </a:lnTo>
                  <a:cubicBezTo>
                    <a:pt x="1437" y="260"/>
                    <a:pt x="1324" y="84"/>
                    <a:pt x="1148" y="46"/>
                  </a:cubicBezTo>
                  <a:lnTo>
                    <a:pt x="984" y="8"/>
                  </a:lnTo>
                  <a:cubicBezTo>
                    <a:pt x="961" y="3"/>
                    <a:pt x="938" y="1"/>
                    <a:pt x="916" y="1"/>
                  </a:cubicBezTo>
                  <a:close/>
                </a:path>
              </a:pathLst>
            </a:custGeom>
            <a:solidFill>
              <a:srgbClr val="00CFCC"/>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63" name="Google Shape;605;p38">
              <a:extLst>
                <a:ext uri="{FF2B5EF4-FFF2-40B4-BE49-F238E27FC236}">
                  <a16:creationId xmlns:a16="http://schemas.microsoft.com/office/drawing/2014/main" id="{544B3DC7-3FFF-4647-91A2-7FAF60ED6BEB}"/>
                </a:ext>
              </a:extLst>
            </p:cNvPr>
            <p:cNvSpPr/>
            <p:nvPr/>
          </p:nvSpPr>
          <p:spPr>
            <a:xfrm>
              <a:off x="2892475" y="2237650"/>
              <a:ext cx="32475" cy="89225"/>
            </a:xfrm>
            <a:custGeom>
              <a:avLst/>
              <a:gdLst/>
              <a:ahLst/>
              <a:cxnLst/>
              <a:rect l="l" t="t" r="r" b="b"/>
              <a:pathLst>
                <a:path w="1299" h="3569" extrusionOk="0">
                  <a:moveTo>
                    <a:pt x="518" y="1"/>
                  </a:moveTo>
                  <a:cubicBezTo>
                    <a:pt x="497" y="1"/>
                    <a:pt x="476" y="3"/>
                    <a:pt x="455" y="8"/>
                  </a:cubicBezTo>
                  <a:lnTo>
                    <a:pt x="291" y="33"/>
                  </a:lnTo>
                  <a:cubicBezTo>
                    <a:pt x="114" y="71"/>
                    <a:pt x="1" y="234"/>
                    <a:pt x="39" y="411"/>
                  </a:cubicBezTo>
                  <a:lnTo>
                    <a:pt x="618" y="3309"/>
                  </a:lnTo>
                  <a:cubicBezTo>
                    <a:pt x="651" y="3472"/>
                    <a:pt x="786" y="3569"/>
                    <a:pt x="935" y="3569"/>
                  </a:cubicBezTo>
                  <a:cubicBezTo>
                    <a:pt x="960" y="3569"/>
                    <a:pt x="984" y="3566"/>
                    <a:pt x="1009" y="3561"/>
                  </a:cubicBezTo>
                  <a:cubicBezTo>
                    <a:pt x="1173" y="3536"/>
                    <a:pt x="1299" y="3372"/>
                    <a:pt x="1274" y="3196"/>
                  </a:cubicBezTo>
                  <a:lnTo>
                    <a:pt x="820" y="272"/>
                  </a:lnTo>
                  <a:cubicBezTo>
                    <a:pt x="798" y="117"/>
                    <a:pt x="668" y="1"/>
                    <a:pt x="518" y="1"/>
                  </a:cubicBezTo>
                  <a:close/>
                </a:path>
              </a:pathLst>
            </a:custGeom>
            <a:solidFill>
              <a:srgbClr val="FF997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64" name="Google Shape;606;p38">
              <a:extLst>
                <a:ext uri="{FF2B5EF4-FFF2-40B4-BE49-F238E27FC236}">
                  <a16:creationId xmlns:a16="http://schemas.microsoft.com/office/drawing/2014/main" id="{0405A777-5FBC-4785-8436-85D6E264688D}"/>
                </a:ext>
              </a:extLst>
            </p:cNvPr>
            <p:cNvSpPr/>
            <p:nvPr/>
          </p:nvSpPr>
          <p:spPr>
            <a:xfrm>
              <a:off x="2978800" y="2231825"/>
              <a:ext cx="19875" cy="89825"/>
            </a:xfrm>
            <a:custGeom>
              <a:avLst/>
              <a:gdLst/>
              <a:ahLst/>
              <a:cxnLst/>
              <a:rect l="l" t="t" r="r" b="b"/>
              <a:pathLst>
                <a:path w="795" h="3593" extrusionOk="0">
                  <a:moveTo>
                    <a:pt x="306" y="0"/>
                  </a:moveTo>
                  <a:cubicBezTo>
                    <a:pt x="139" y="0"/>
                    <a:pt x="1" y="135"/>
                    <a:pt x="1" y="316"/>
                  </a:cubicBezTo>
                  <a:lnTo>
                    <a:pt x="1" y="3265"/>
                  </a:lnTo>
                  <a:cubicBezTo>
                    <a:pt x="1" y="3441"/>
                    <a:pt x="139" y="3580"/>
                    <a:pt x="316" y="3592"/>
                  </a:cubicBezTo>
                  <a:lnTo>
                    <a:pt x="328" y="3592"/>
                  </a:lnTo>
                  <a:cubicBezTo>
                    <a:pt x="505" y="3592"/>
                    <a:pt x="656" y="3454"/>
                    <a:pt x="656" y="3277"/>
                  </a:cubicBezTo>
                  <a:lnTo>
                    <a:pt x="794" y="329"/>
                  </a:lnTo>
                  <a:cubicBezTo>
                    <a:pt x="794" y="152"/>
                    <a:pt x="656" y="1"/>
                    <a:pt x="479" y="1"/>
                  </a:cubicBezTo>
                  <a:lnTo>
                    <a:pt x="328" y="1"/>
                  </a:lnTo>
                  <a:cubicBezTo>
                    <a:pt x="321" y="1"/>
                    <a:pt x="313" y="0"/>
                    <a:pt x="306" y="0"/>
                  </a:cubicBezTo>
                  <a:close/>
                </a:path>
              </a:pathLst>
            </a:custGeom>
            <a:solidFill>
              <a:srgbClr val="00CFCC"/>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65" name="Google Shape;607;p38">
              <a:extLst>
                <a:ext uri="{FF2B5EF4-FFF2-40B4-BE49-F238E27FC236}">
                  <a16:creationId xmlns:a16="http://schemas.microsoft.com/office/drawing/2014/main" id="{42083149-3751-4A74-A9B3-6C10304AEA09}"/>
                </a:ext>
              </a:extLst>
            </p:cNvPr>
            <p:cNvSpPr/>
            <p:nvPr/>
          </p:nvSpPr>
          <p:spPr>
            <a:xfrm>
              <a:off x="2932775" y="2646625"/>
              <a:ext cx="86700" cy="73675"/>
            </a:xfrm>
            <a:custGeom>
              <a:avLst/>
              <a:gdLst/>
              <a:ahLst/>
              <a:cxnLst/>
              <a:rect l="l" t="t" r="r" b="b"/>
              <a:pathLst>
                <a:path w="3468" h="2947" extrusionOk="0">
                  <a:moveTo>
                    <a:pt x="1937" y="1"/>
                  </a:moveTo>
                  <a:cubicBezTo>
                    <a:pt x="692" y="1"/>
                    <a:pt x="1" y="1493"/>
                    <a:pt x="846" y="2449"/>
                  </a:cubicBezTo>
                  <a:cubicBezTo>
                    <a:pt x="1150" y="2792"/>
                    <a:pt x="1546" y="2947"/>
                    <a:pt x="1936" y="2947"/>
                  </a:cubicBezTo>
                  <a:cubicBezTo>
                    <a:pt x="2662" y="2947"/>
                    <a:pt x="3368" y="2412"/>
                    <a:pt x="3417" y="1567"/>
                  </a:cubicBezTo>
                  <a:cubicBezTo>
                    <a:pt x="3467" y="748"/>
                    <a:pt x="2850" y="55"/>
                    <a:pt x="2043" y="5"/>
                  </a:cubicBezTo>
                  <a:cubicBezTo>
                    <a:pt x="2007" y="2"/>
                    <a:pt x="1972" y="1"/>
                    <a:pt x="1937" y="1"/>
                  </a:cubicBezTo>
                  <a:close/>
                </a:path>
              </a:pathLst>
            </a:custGeom>
            <a:solidFill>
              <a:schemeClr val="accen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66" name="Google Shape;608;p38">
              <a:extLst>
                <a:ext uri="{FF2B5EF4-FFF2-40B4-BE49-F238E27FC236}">
                  <a16:creationId xmlns:a16="http://schemas.microsoft.com/office/drawing/2014/main" id="{268F1BAA-5563-4AA3-9C07-CD048B246589}"/>
                </a:ext>
              </a:extLst>
            </p:cNvPr>
            <p:cNvSpPr/>
            <p:nvPr/>
          </p:nvSpPr>
          <p:spPr>
            <a:xfrm rot="4912143">
              <a:off x="3121945" y="2527179"/>
              <a:ext cx="26475" cy="263361"/>
            </a:xfrm>
            <a:custGeom>
              <a:avLst/>
              <a:gdLst/>
              <a:ahLst/>
              <a:cxnLst/>
              <a:rect l="l" t="t" r="r" b="b"/>
              <a:pathLst>
                <a:path w="1059" h="10535" extrusionOk="0">
                  <a:moveTo>
                    <a:pt x="1059" y="0"/>
                  </a:moveTo>
                  <a:lnTo>
                    <a:pt x="0" y="10484"/>
                  </a:lnTo>
                  <a:lnTo>
                    <a:pt x="819" y="10535"/>
                  </a:lnTo>
                  <a:lnTo>
                    <a:pt x="1059" y="0"/>
                  </a:lnTo>
                  <a:close/>
                </a:path>
              </a:pathLst>
            </a:custGeom>
            <a:solidFill>
              <a:schemeClr val="accen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grpSp>
        <p:nvGrpSpPr>
          <p:cNvPr id="5" name="Google Shape;609;p38">
            <a:extLst>
              <a:ext uri="{FF2B5EF4-FFF2-40B4-BE49-F238E27FC236}">
                <a16:creationId xmlns:a16="http://schemas.microsoft.com/office/drawing/2014/main" id="{EADB809D-98DE-48E5-B2A0-43EE5501D661}"/>
              </a:ext>
            </a:extLst>
          </p:cNvPr>
          <p:cNvGrpSpPr/>
          <p:nvPr/>
        </p:nvGrpSpPr>
        <p:grpSpPr>
          <a:xfrm>
            <a:off x="6312393" y="2378384"/>
            <a:ext cx="1752596" cy="982572"/>
            <a:chOff x="3672800" y="2231525"/>
            <a:chExt cx="891225" cy="499679"/>
          </a:xfrm>
        </p:grpSpPr>
        <p:sp>
          <p:nvSpPr>
            <p:cNvPr id="29" name="Google Shape;610;p38">
              <a:extLst>
                <a:ext uri="{FF2B5EF4-FFF2-40B4-BE49-F238E27FC236}">
                  <a16:creationId xmlns:a16="http://schemas.microsoft.com/office/drawing/2014/main" id="{CE980AA6-9C0F-48F4-8C34-6C20B32628EB}"/>
                </a:ext>
              </a:extLst>
            </p:cNvPr>
            <p:cNvSpPr/>
            <p:nvPr/>
          </p:nvSpPr>
          <p:spPr>
            <a:xfrm>
              <a:off x="3672800" y="2657125"/>
              <a:ext cx="90125" cy="19550"/>
            </a:xfrm>
            <a:custGeom>
              <a:avLst/>
              <a:gdLst/>
              <a:ahLst/>
              <a:cxnLst/>
              <a:rect l="l" t="t" r="r" b="b"/>
              <a:pathLst>
                <a:path w="3605" h="782" extrusionOk="0">
                  <a:moveTo>
                    <a:pt x="353" y="0"/>
                  </a:moveTo>
                  <a:cubicBezTo>
                    <a:pt x="164" y="0"/>
                    <a:pt x="13" y="139"/>
                    <a:pt x="13" y="315"/>
                  </a:cubicBezTo>
                  <a:lnTo>
                    <a:pt x="13" y="454"/>
                  </a:lnTo>
                  <a:cubicBezTo>
                    <a:pt x="0" y="630"/>
                    <a:pt x="152" y="782"/>
                    <a:pt x="328" y="782"/>
                  </a:cubicBezTo>
                  <a:lnTo>
                    <a:pt x="3277" y="782"/>
                  </a:lnTo>
                  <a:cubicBezTo>
                    <a:pt x="3453" y="782"/>
                    <a:pt x="3604" y="643"/>
                    <a:pt x="3604" y="467"/>
                  </a:cubicBezTo>
                  <a:cubicBezTo>
                    <a:pt x="3604" y="290"/>
                    <a:pt x="3466" y="139"/>
                    <a:pt x="3289" y="126"/>
                  </a:cubicBezTo>
                  <a:lnTo>
                    <a:pt x="353" y="0"/>
                  </a:lnTo>
                  <a:close/>
                </a:path>
              </a:pathLst>
            </a:custGeom>
            <a:solidFill>
              <a:srgbClr val="FF997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0" name="Google Shape;611;p38">
              <a:extLst>
                <a:ext uri="{FF2B5EF4-FFF2-40B4-BE49-F238E27FC236}">
                  <a16:creationId xmlns:a16="http://schemas.microsoft.com/office/drawing/2014/main" id="{5CCE8B2B-5B05-4EF6-96F6-DAD1949E466C}"/>
                </a:ext>
              </a:extLst>
            </p:cNvPr>
            <p:cNvSpPr/>
            <p:nvPr/>
          </p:nvSpPr>
          <p:spPr>
            <a:xfrm>
              <a:off x="4473900" y="2667525"/>
              <a:ext cx="90125" cy="19875"/>
            </a:xfrm>
            <a:custGeom>
              <a:avLst/>
              <a:gdLst/>
              <a:ahLst/>
              <a:cxnLst/>
              <a:rect l="l" t="t" r="r" b="b"/>
              <a:pathLst>
                <a:path w="3605" h="795" extrusionOk="0">
                  <a:moveTo>
                    <a:pt x="3251" y="0"/>
                  </a:moveTo>
                  <a:lnTo>
                    <a:pt x="315" y="126"/>
                  </a:lnTo>
                  <a:cubicBezTo>
                    <a:pt x="139" y="139"/>
                    <a:pt x="0" y="290"/>
                    <a:pt x="0" y="466"/>
                  </a:cubicBezTo>
                  <a:cubicBezTo>
                    <a:pt x="0" y="643"/>
                    <a:pt x="152" y="794"/>
                    <a:pt x="328" y="794"/>
                  </a:cubicBezTo>
                  <a:lnTo>
                    <a:pt x="3277" y="794"/>
                  </a:lnTo>
                  <a:cubicBezTo>
                    <a:pt x="3453" y="781"/>
                    <a:pt x="3604" y="643"/>
                    <a:pt x="3592" y="454"/>
                  </a:cubicBezTo>
                  <a:lnTo>
                    <a:pt x="3592" y="315"/>
                  </a:lnTo>
                  <a:cubicBezTo>
                    <a:pt x="3592" y="139"/>
                    <a:pt x="3440" y="0"/>
                    <a:pt x="3251" y="0"/>
                  </a:cubicBezTo>
                  <a:close/>
                </a:path>
              </a:pathLst>
            </a:custGeom>
            <a:solidFill>
              <a:schemeClr val="accen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1" name="Google Shape;612;p38">
              <a:extLst>
                <a:ext uri="{FF2B5EF4-FFF2-40B4-BE49-F238E27FC236}">
                  <a16:creationId xmlns:a16="http://schemas.microsoft.com/office/drawing/2014/main" id="{9E27F168-561B-4055-8559-FB18A971B524}"/>
                </a:ext>
              </a:extLst>
            </p:cNvPr>
            <p:cNvSpPr/>
            <p:nvPr/>
          </p:nvSpPr>
          <p:spPr>
            <a:xfrm>
              <a:off x="4466025" y="2589525"/>
              <a:ext cx="90425" cy="31175"/>
            </a:xfrm>
            <a:custGeom>
              <a:avLst/>
              <a:gdLst/>
              <a:ahLst/>
              <a:cxnLst/>
              <a:rect l="l" t="t" r="r" b="b"/>
              <a:pathLst>
                <a:path w="3617" h="1247" extrusionOk="0">
                  <a:moveTo>
                    <a:pt x="3244" y="0"/>
                  </a:moveTo>
                  <a:cubicBezTo>
                    <a:pt x="3222" y="0"/>
                    <a:pt x="3199" y="3"/>
                    <a:pt x="3176" y="8"/>
                  </a:cubicBezTo>
                  <a:lnTo>
                    <a:pt x="278" y="587"/>
                  </a:lnTo>
                  <a:cubicBezTo>
                    <a:pt x="114" y="625"/>
                    <a:pt x="0" y="789"/>
                    <a:pt x="26" y="965"/>
                  </a:cubicBezTo>
                  <a:lnTo>
                    <a:pt x="26" y="978"/>
                  </a:lnTo>
                  <a:cubicBezTo>
                    <a:pt x="48" y="1138"/>
                    <a:pt x="185" y="1246"/>
                    <a:pt x="342" y="1246"/>
                  </a:cubicBezTo>
                  <a:cubicBezTo>
                    <a:pt x="358" y="1246"/>
                    <a:pt x="374" y="1245"/>
                    <a:pt x="391" y="1243"/>
                  </a:cubicBezTo>
                  <a:lnTo>
                    <a:pt x="3314" y="789"/>
                  </a:lnTo>
                  <a:cubicBezTo>
                    <a:pt x="3491" y="764"/>
                    <a:pt x="3617" y="600"/>
                    <a:pt x="3592" y="424"/>
                  </a:cubicBezTo>
                  <a:cubicBezTo>
                    <a:pt x="3579" y="373"/>
                    <a:pt x="3566" y="310"/>
                    <a:pt x="3566" y="260"/>
                  </a:cubicBezTo>
                  <a:cubicBezTo>
                    <a:pt x="3533" y="106"/>
                    <a:pt x="3396" y="0"/>
                    <a:pt x="3244" y="0"/>
                  </a:cubicBezTo>
                  <a:close/>
                </a:path>
              </a:pathLst>
            </a:custGeom>
            <a:solidFill>
              <a:schemeClr val="accen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2" name="Google Shape;613;p38">
              <a:extLst>
                <a:ext uri="{FF2B5EF4-FFF2-40B4-BE49-F238E27FC236}">
                  <a16:creationId xmlns:a16="http://schemas.microsoft.com/office/drawing/2014/main" id="{1BD71854-DEB8-4EED-9B09-E9052AEF87FE}"/>
                </a:ext>
              </a:extLst>
            </p:cNvPr>
            <p:cNvSpPr/>
            <p:nvPr/>
          </p:nvSpPr>
          <p:spPr>
            <a:xfrm>
              <a:off x="3681925" y="2572075"/>
              <a:ext cx="90125" cy="34200"/>
            </a:xfrm>
            <a:custGeom>
              <a:avLst/>
              <a:gdLst/>
              <a:ahLst/>
              <a:cxnLst/>
              <a:rect l="l" t="t" r="r" b="b"/>
              <a:pathLst>
                <a:path w="3605" h="1368" extrusionOk="0">
                  <a:moveTo>
                    <a:pt x="374" y="1"/>
                  </a:moveTo>
                  <a:cubicBezTo>
                    <a:pt x="237" y="1"/>
                    <a:pt x="106" y="104"/>
                    <a:pt x="64" y="252"/>
                  </a:cubicBezTo>
                  <a:lnTo>
                    <a:pt x="39" y="403"/>
                  </a:lnTo>
                  <a:cubicBezTo>
                    <a:pt x="1" y="580"/>
                    <a:pt x="114" y="756"/>
                    <a:pt x="291" y="781"/>
                  </a:cubicBezTo>
                  <a:lnTo>
                    <a:pt x="3189" y="1361"/>
                  </a:lnTo>
                  <a:cubicBezTo>
                    <a:pt x="3210" y="1366"/>
                    <a:pt x="3231" y="1368"/>
                    <a:pt x="3252" y="1368"/>
                  </a:cubicBezTo>
                  <a:cubicBezTo>
                    <a:pt x="3405" y="1368"/>
                    <a:pt x="3545" y="1252"/>
                    <a:pt x="3567" y="1096"/>
                  </a:cubicBezTo>
                  <a:cubicBezTo>
                    <a:pt x="3605" y="920"/>
                    <a:pt x="3504" y="744"/>
                    <a:pt x="3327" y="706"/>
                  </a:cubicBezTo>
                  <a:lnTo>
                    <a:pt x="454" y="13"/>
                  </a:lnTo>
                  <a:cubicBezTo>
                    <a:pt x="428" y="5"/>
                    <a:pt x="401" y="1"/>
                    <a:pt x="374" y="1"/>
                  </a:cubicBezTo>
                  <a:close/>
                </a:path>
              </a:pathLst>
            </a:custGeom>
            <a:solidFill>
              <a:srgbClr val="FF997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3" name="Google Shape;614;p38">
              <a:extLst>
                <a:ext uri="{FF2B5EF4-FFF2-40B4-BE49-F238E27FC236}">
                  <a16:creationId xmlns:a16="http://schemas.microsoft.com/office/drawing/2014/main" id="{3AFABFF5-328F-488D-AF0F-9C22EFF44623}"/>
                </a:ext>
              </a:extLst>
            </p:cNvPr>
            <p:cNvSpPr/>
            <p:nvPr/>
          </p:nvSpPr>
          <p:spPr>
            <a:xfrm>
              <a:off x="4446175" y="2507375"/>
              <a:ext cx="87925" cy="45050"/>
            </a:xfrm>
            <a:custGeom>
              <a:avLst/>
              <a:gdLst/>
              <a:ahLst/>
              <a:cxnLst/>
              <a:rect l="l" t="t" r="r" b="b"/>
              <a:pathLst>
                <a:path w="3517" h="1802" extrusionOk="0">
                  <a:moveTo>
                    <a:pt x="3105" y="1"/>
                  </a:moveTo>
                  <a:cubicBezTo>
                    <a:pt x="3062" y="1"/>
                    <a:pt x="3017" y="10"/>
                    <a:pt x="2974" y="30"/>
                  </a:cubicBezTo>
                  <a:lnTo>
                    <a:pt x="240" y="1164"/>
                  </a:lnTo>
                  <a:cubicBezTo>
                    <a:pt x="76" y="1240"/>
                    <a:pt x="0" y="1416"/>
                    <a:pt x="76" y="1580"/>
                  </a:cubicBezTo>
                  <a:cubicBezTo>
                    <a:pt x="115" y="1718"/>
                    <a:pt x="240" y="1802"/>
                    <a:pt x="370" y="1802"/>
                  </a:cubicBezTo>
                  <a:cubicBezTo>
                    <a:pt x="407" y="1802"/>
                    <a:pt x="444" y="1795"/>
                    <a:pt x="479" y="1782"/>
                  </a:cubicBezTo>
                  <a:lnTo>
                    <a:pt x="3264" y="761"/>
                  </a:lnTo>
                  <a:cubicBezTo>
                    <a:pt x="3428" y="698"/>
                    <a:pt x="3516" y="522"/>
                    <a:pt x="3453" y="345"/>
                  </a:cubicBezTo>
                  <a:cubicBezTo>
                    <a:pt x="3428" y="295"/>
                    <a:pt x="3415" y="257"/>
                    <a:pt x="3390" y="207"/>
                  </a:cubicBezTo>
                  <a:cubicBezTo>
                    <a:pt x="3344" y="76"/>
                    <a:pt x="3228" y="1"/>
                    <a:pt x="3105" y="1"/>
                  </a:cubicBezTo>
                  <a:close/>
                </a:path>
              </a:pathLst>
            </a:custGeom>
            <a:solidFill>
              <a:schemeClr val="accen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4" name="Google Shape;615;p38">
              <a:extLst>
                <a:ext uri="{FF2B5EF4-FFF2-40B4-BE49-F238E27FC236}">
                  <a16:creationId xmlns:a16="http://schemas.microsoft.com/office/drawing/2014/main" id="{14A2CFB4-6A3B-4EC3-8A63-05802F20C793}"/>
                </a:ext>
              </a:extLst>
            </p:cNvPr>
            <p:cNvSpPr/>
            <p:nvPr/>
          </p:nvSpPr>
          <p:spPr>
            <a:xfrm>
              <a:off x="3707450" y="2490950"/>
              <a:ext cx="86975" cy="47850"/>
            </a:xfrm>
            <a:custGeom>
              <a:avLst/>
              <a:gdLst/>
              <a:ahLst/>
              <a:cxnLst/>
              <a:rect l="l" t="t" r="r" b="b"/>
              <a:pathLst>
                <a:path w="3479" h="1914" extrusionOk="0">
                  <a:moveTo>
                    <a:pt x="431" y="0"/>
                  </a:moveTo>
                  <a:cubicBezTo>
                    <a:pt x="312" y="0"/>
                    <a:pt x="193" y="66"/>
                    <a:pt x="139" y="183"/>
                  </a:cubicBezTo>
                  <a:cubicBezTo>
                    <a:pt x="126" y="234"/>
                    <a:pt x="101" y="284"/>
                    <a:pt x="76" y="334"/>
                  </a:cubicBezTo>
                  <a:cubicBezTo>
                    <a:pt x="0" y="498"/>
                    <a:pt x="89" y="687"/>
                    <a:pt x="252" y="763"/>
                  </a:cubicBezTo>
                  <a:lnTo>
                    <a:pt x="2987" y="1884"/>
                  </a:lnTo>
                  <a:cubicBezTo>
                    <a:pt x="3030" y="1904"/>
                    <a:pt x="3074" y="1913"/>
                    <a:pt x="3118" y="1913"/>
                  </a:cubicBezTo>
                  <a:cubicBezTo>
                    <a:pt x="3241" y="1913"/>
                    <a:pt x="3356" y="1838"/>
                    <a:pt x="3403" y="1708"/>
                  </a:cubicBezTo>
                  <a:cubicBezTo>
                    <a:pt x="3478" y="1544"/>
                    <a:pt x="3415" y="1355"/>
                    <a:pt x="3251" y="1279"/>
                  </a:cubicBezTo>
                  <a:lnTo>
                    <a:pt x="567" y="32"/>
                  </a:lnTo>
                  <a:cubicBezTo>
                    <a:pt x="525" y="10"/>
                    <a:pt x="478" y="0"/>
                    <a:pt x="431" y="0"/>
                  </a:cubicBezTo>
                  <a:close/>
                </a:path>
              </a:pathLst>
            </a:custGeom>
            <a:solidFill>
              <a:srgbClr val="FF997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5" name="Google Shape;616;p38">
              <a:extLst>
                <a:ext uri="{FF2B5EF4-FFF2-40B4-BE49-F238E27FC236}">
                  <a16:creationId xmlns:a16="http://schemas.microsoft.com/office/drawing/2014/main" id="{48CA88BF-7CCE-43C8-A8CD-88143F714F81}"/>
                </a:ext>
              </a:extLst>
            </p:cNvPr>
            <p:cNvSpPr/>
            <p:nvPr/>
          </p:nvSpPr>
          <p:spPr>
            <a:xfrm>
              <a:off x="4414050" y="2431425"/>
              <a:ext cx="81600" cy="57650"/>
            </a:xfrm>
            <a:custGeom>
              <a:avLst/>
              <a:gdLst/>
              <a:ahLst/>
              <a:cxnLst/>
              <a:rect l="l" t="t" r="r" b="b"/>
              <a:pathLst>
                <a:path w="3264" h="2306" extrusionOk="0">
                  <a:moveTo>
                    <a:pt x="2818" y="0"/>
                  </a:moveTo>
                  <a:cubicBezTo>
                    <a:pt x="2755" y="0"/>
                    <a:pt x="2691" y="19"/>
                    <a:pt x="2634" y="57"/>
                  </a:cubicBezTo>
                  <a:lnTo>
                    <a:pt x="177" y="1707"/>
                  </a:lnTo>
                  <a:cubicBezTo>
                    <a:pt x="38" y="1808"/>
                    <a:pt x="0" y="1997"/>
                    <a:pt x="101" y="2148"/>
                  </a:cubicBezTo>
                  <a:cubicBezTo>
                    <a:pt x="160" y="2249"/>
                    <a:pt x="269" y="2305"/>
                    <a:pt x="380" y="2305"/>
                  </a:cubicBezTo>
                  <a:cubicBezTo>
                    <a:pt x="436" y="2305"/>
                    <a:pt x="492" y="2291"/>
                    <a:pt x="542" y="2262"/>
                  </a:cubicBezTo>
                  <a:lnTo>
                    <a:pt x="3062" y="724"/>
                  </a:lnTo>
                  <a:cubicBezTo>
                    <a:pt x="3213" y="636"/>
                    <a:pt x="3264" y="435"/>
                    <a:pt x="3163" y="271"/>
                  </a:cubicBezTo>
                  <a:lnTo>
                    <a:pt x="3087" y="145"/>
                  </a:lnTo>
                  <a:cubicBezTo>
                    <a:pt x="3025" y="50"/>
                    <a:pt x="2923" y="0"/>
                    <a:pt x="2818" y="0"/>
                  </a:cubicBezTo>
                  <a:close/>
                </a:path>
              </a:pathLst>
            </a:custGeom>
            <a:solidFill>
              <a:schemeClr val="accen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6" name="Google Shape;617;p38">
              <a:extLst>
                <a:ext uri="{FF2B5EF4-FFF2-40B4-BE49-F238E27FC236}">
                  <a16:creationId xmlns:a16="http://schemas.microsoft.com/office/drawing/2014/main" id="{506F0922-9413-44C1-AF6C-219A15C7A136}"/>
                </a:ext>
              </a:extLst>
            </p:cNvPr>
            <p:cNvSpPr/>
            <p:nvPr/>
          </p:nvSpPr>
          <p:spPr>
            <a:xfrm>
              <a:off x="3749350" y="2416200"/>
              <a:ext cx="80025" cy="60275"/>
            </a:xfrm>
            <a:custGeom>
              <a:avLst/>
              <a:gdLst/>
              <a:ahLst/>
              <a:cxnLst/>
              <a:rect l="l" t="t" r="r" b="b"/>
              <a:pathLst>
                <a:path w="3201" h="2411" extrusionOk="0">
                  <a:moveTo>
                    <a:pt x="452" y="0"/>
                  </a:moveTo>
                  <a:cubicBezTo>
                    <a:pt x="351" y="0"/>
                    <a:pt x="250" y="46"/>
                    <a:pt x="189" y="136"/>
                  </a:cubicBezTo>
                  <a:lnTo>
                    <a:pt x="101" y="262"/>
                  </a:lnTo>
                  <a:cubicBezTo>
                    <a:pt x="0" y="414"/>
                    <a:pt x="38" y="615"/>
                    <a:pt x="189" y="716"/>
                  </a:cubicBezTo>
                  <a:lnTo>
                    <a:pt x="2647" y="2354"/>
                  </a:lnTo>
                  <a:cubicBezTo>
                    <a:pt x="2703" y="2392"/>
                    <a:pt x="2768" y="2410"/>
                    <a:pt x="2831" y="2410"/>
                  </a:cubicBezTo>
                  <a:cubicBezTo>
                    <a:pt x="2935" y="2410"/>
                    <a:pt x="3037" y="2360"/>
                    <a:pt x="3100" y="2266"/>
                  </a:cubicBezTo>
                  <a:cubicBezTo>
                    <a:pt x="3201" y="2115"/>
                    <a:pt x="3176" y="1913"/>
                    <a:pt x="3025" y="1812"/>
                  </a:cubicBezTo>
                  <a:lnTo>
                    <a:pt x="643" y="61"/>
                  </a:lnTo>
                  <a:cubicBezTo>
                    <a:pt x="588" y="20"/>
                    <a:pt x="520" y="0"/>
                    <a:pt x="452" y="0"/>
                  </a:cubicBezTo>
                  <a:close/>
                </a:path>
              </a:pathLst>
            </a:custGeom>
            <a:solidFill>
              <a:srgbClr val="FF997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7" name="Google Shape;618;p38">
              <a:extLst>
                <a:ext uri="{FF2B5EF4-FFF2-40B4-BE49-F238E27FC236}">
                  <a16:creationId xmlns:a16="http://schemas.microsoft.com/office/drawing/2014/main" id="{402C6BF6-6B99-47A1-B7A1-9B8AA986EBE5}"/>
                </a:ext>
              </a:extLst>
            </p:cNvPr>
            <p:cNvSpPr/>
            <p:nvPr/>
          </p:nvSpPr>
          <p:spPr>
            <a:xfrm>
              <a:off x="4370250" y="2364375"/>
              <a:ext cx="72475" cy="68675"/>
            </a:xfrm>
            <a:custGeom>
              <a:avLst/>
              <a:gdLst/>
              <a:ahLst/>
              <a:cxnLst/>
              <a:rect l="l" t="t" r="r" b="b"/>
              <a:pathLst>
                <a:path w="2899" h="2747" extrusionOk="0">
                  <a:moveTo>
                    <a:pt x="2441" y="1"/>
                  </a:moveTo>
                  <a:cubicBezTo>
                    <a:pt x="2357" y="1"/>
                    <a:pt x="2275" y="36"/>
                    <a:pt x="2218" y="105"/>
                  </a:cubicBezTo>
                  <a:lnTo>
                    <a:pt x="127" y="2197"/>
                  </a:lnTo>
                  <a:cubicBezTo>
                    <a:pt x="1" y="2323"/>
                    <a:pt x="1" y="2524"/>
                    <a:pt x="127" y="2650"/>
                  </a:cubicBezTo>
                  <a:cubicBezTo>
                    <a:pt x="191" y="2715"/>
                    <a:pt x="273" y="2746"/>
                    <a:pt x="355" y="2746"/>
                  </a:cubicBezTo>
                  <a:cubicBezTo>
                    <a:pt x="433" y="2746"/>
                    <a:pt x="513" y="2718"/>
                    <a:pt x="580" y="2663"/>
                  </a:cubicBezTo>
                  <a:lnTo>
                    <a:pt x="2760" y="672"/>
                  </a:lnTo>
                  <a:cubicBezTo>
                    <a:pt x="2899" y="546"/>
                    <a:pt x="2899" y="344"/>
                    <a:pt x="2773" y="218"/>
                  </a:cubicBezTo>
                  <a:lnTo>
                    <a:pt x="2672" y="105"/>
                  </a:lnTo>
                  <a:cubicBezTo>
                    <a:pt x="2609" y="36"/>
                    <a:pt x="2524" y="1"/>
                    <a:pt x="2441" y="1"/>
                  </a:cubicBezTo>
                  <a:close/>
                </a:path>
              </a:pathLst>
            </a:custGeom>
            <a:solidFill>
              <a:schemeClr val="l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8" name="Google Shape;619;p38">
              <a:extLst>
                <a:ext uri="{FF2B5EF4-FFF2-40B4-BE49-F238E27FC236}">
                  <a16:creationId xmlns:a16="http://schemas.microsoft.com/office/drawing/2014/main" id="{87F52622-A171-4FF0-B968-CDF4C7001D10}"/>
                </a:ext>
              </a:extLst>
            </p:cNvPr>
            <p:cNvSpPr/>
            <p:nvPr/>
          </p:nvSpPr>
          <p:spPr>
            <a:xfrm>
              <a:off x="3805100" y="2351575"/>
              <a:ext cx="70600" cy="70875"/>
            </a:xfrm>
            <a:custGeom>
              <a:avLst/>
              <a:gdLst/>
              <a:ahLst/>
              <a:cxnLst/>
              <a:rect l="l" t="t" r="r" b="b"/>
              <a:pathLst>
                <a:path w="2824" h="2835" extrusionOk="0">
                  <a:moveTo>
                    <a:pt x="462" y="1"/>
                  </a:moveTo>
                  <a:cubicBezTo>
                    <a:pt x="386" y="1"/>
                    <a:pt x="311" y="29"/>
                    <a:pt x="253" y="88"/>
                  </a:cubicBezTo>
                  <a:lnTo>
                    <a:pt x="139" y="201"/>
                  </a:lnTo>
                  <a:cubicBezTo>
                    <a:pt x="1" y="327"/>
                    <a:pt x="1" y="529"/>
                    <a:pt x="139" y="655"/>
                  </a:cubicBezTo>
                  <a:lnTo>
                    <a:pt x="2231" y="2747"/>
                  </a:lnTo>
                  <a:cubicBezTo>
                    <a:pt x="2291" y="2806"/>
                    <a:pt x="2368" y="2835"/>
                    <a:pt x="2446" y="2835"/>
                  </a:cubicBezTo>
                  <a:cubicBezTo>
                    <a:pt x="2532" y="2835"/>
                    <a:pt x="2619" y="2800"/>
                    <a:pt x="2685" y="2734"/>
                  </a:cubicBezTo>
                  <a:cubicBezTo>
                    <a:pt x="2823" y="2620"/>
                    <a:pt x="2823" y="2419"/>
                    <a:pt x="2710" y="2293"/>
                  </a:cubicBezTo>
                  <a:lnTo>
                    <a:pt x="706" y="113"/>
                  </a:lnTo>
                  <a:cubicBezTo>
                    <a:pt x="639" y="39"/>
                    <a:pt x="550" y="1"/>
                    <a:pt x="462" y="1"/>
                  </a:cubicBezTo>
                  <a:close/>
                </a:path>
              </a:pathLst>
            </a:custGeom>
            <a:solidFill>
              <a:srgbClr val="FF997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9" name="Google Shape;620;p38">
              <a:extLst>
                <a:ext uri="{FF2B5EF4-FFF2-40B4-BE49-F238E27FC236}">
                  <a16:creationId xmlns:a16="http://schemas.microsoft.com/office/drawing/2014/main" id="{D26769BB-1572-4EF3-A1F4-FEA31535CF67}"/>
                </a:ext>
              </a:extLst>
            </p:cNvPr>
            <p:cNvSpPr/>
            <p:nvPr/>
          </p:nvSpPr>
          <p:spPr>
            <a:xfrm>
              <a:off x="4315750" y="2309200"/>
              <a:ext cx="62725" cy="77850"/>
            </a:xfrm>
            <a:custGeom>
              <a:avLst/>
              <a:gdLst/>
              <a:ahLst/>
              <a:cxnLst/>
              <a:rect l="l" t="t" r="r" b="b"/>
              <a:pathLst>
                <a:path w="2509" h="3114" extrusionOk="0">
                  <a:moveTo>
                    <a:pt x="2009" y="0"/>
                  </a:moveTo>
                  <a:cubicBezTo>
                    <a:pt x="1905" y="0"/>
                    <a:pt x="1802" y="50"/>
                    <a:pt x="1740" y="145"/>
                  </a:cubicBezTo>
                  <a:lnTo>
                    <a:pt x="102" y="2602"/>
                  </a:lnTo>
                  <a:cubicBezTo>
                    <a:pt x="1" y="2753"/>
                    <a:pt x="39" y="2942"/>
                    <a:pt x="190" y="3043"/>
                  </a:cubicBezTo>
                  <a:cubicBezTo>
                    <a:pt x="253" y="3090"/>
                    <a:pt x="325" y="3113"/>
                    <a:pt x="394" y="3113"/>
                  </a:cubicBezTo>
                  <a:cubicBezTo>
                    <a:pt x="492" y="3113"/>
                    <a:pt x="585" y="3068"/>
                    <a:pt x="643" y="2980"/>
                  </a:cubicBezTo>
                  <a:lnTo>
                    <a:pt x="2395" y="598"/>
                  </a:lnTo>
                  <a:cubicBezTo>
                    <a:pt x="2508" y="447"/>
                    <a:pt x="2470" y="245"/>
                    <a:pt x="2319" y="145"/>
                  </a:cubicBezTo>
                  <a:lnTo>
                    <a:pt x="2193" y="56"/>
                  </a:lnTo>
                  <a:cubicBezTo>
                    <a:pt x="2136" y="18"/>
                    <a:pt x="2072" y="0"/>
                    <a:pt x="2009" y="0"/>
                  </a:cubicBezTo>
                  <a:close/>
                </a:path>
              </a:pathLst>
            </a:custGeom>
            <a:solidFill>
              <a:schemeClr val="l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40" name="Google Shape;621;p38">
              <a:extLst>
                <a:ext uri="{FF2B5EF4-FFF2-40B4-BE49-F238E27FC236}">
                  <a16:creationId xmlns:a16="http://schemas.microsoft.com/office/drawing/2014/main" id="{F3ADAB91-52B7-41F9-9215-57E7026340D2}"/>
                </a:ext>
              </a:extLst>
            </p:cNvPr>
            <p:cNvSpPr/>
            <p:nvPr/>
          </p:nvSpPr>
          <p:spPr>
            <a:xfrm>
              <a:off x="3871575" y="2298900"/>
              <a:ext cx="60200" cy="79600"/>
            </a:xfrm>
            <a:custGeom>
              <a:avLst/>
              <a:gdLst/>
              <a:ahLst/>
              <a:cxnLst/>
              <a:rect l="l" t="t" r="r" b="b"/>
              <a:pathLst>
                <a:path w="2408" h="3184" extrusionOk="0">
                  <a:moveTo>
                    <a:pt x="498" y="1"/>
                  </a:moveTo>
                  <a:cubicBezTo>
                    <a:pt x="440" y="1"/>
                    <a:pt x="381" y="17"/>
                    <a:pt x="328" y="53"/>
                  </a:cubicBezTo>
                  <a:lnTo>
                    <a:pt x="202" y="141"/>
                  </a:lnTo>
                  <a:cubicBezTo>
                    <a:pt x="51" y="242"/>
                    <a:pt x="0" y="443"/>
                    <a:pt x="114" y="594"/>
                  </a:cubicBezTo>
                  <a:lnTo>
                    <a:pt x="1765" y="3039"/>
                  </a:lnTo>
                  <a:cubicBezTo>
                    <a:pt x="1820" y="3133"/>
                    <a:pt x="1924" y="3183"/>
                    <a:pt x="2028" y="3183"/>
                  </a:cubicBezTo>
                  <a:cubicBezTo>
                    <a:pt x="2091" y="3183"/>
                    <a:pt x="2153" y="3165"/>
                    <a:pt x="2206" y="3127"/>
                  </a:cubicBezTo>
                  <a:cubicBezTo>
                    <a:pt x="2357" y="3026"/>
                    <a:pt x="2407" y="2825"/>
                    <a:pt x="2306" y="2686"/>
                  </a:cubicBezTo>
                  <a:lnTo>
                    <a:pt x="769" y="166"/>
                  </a:lnTo>
                  <a:cubicBezTo>
                    <a:pt x="712" y="59"/>
                    <a:pt x="606" y="1"/>
                    <a:pt x="498" y="1"/>
                  </a:cubicBezTo>
                  <a:close/>
                </a:path>
              </a:pathLst>
            </a:custGeom>
            <a:solidFill>
              <a:srgbClr val="FF997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41" name="Google Shape;622;p38">
              <a:extLst>
                <a:ext uri="{FF2B5EF4-FFF2-40B4-BE49-F238E27FC236}">
                  <a16:creationId xmlns:a16="http://schemas.microsoft.com/office/drawing/2014/main" id="{22F53E9E-1C52-4BDA-9367-7D4EC2ACAAE0}"/>
                </a:ext>
              </a:extLst>
            </p:cNvPr>
            <p:cNvSpPr/>
            <p:nvPr/>
          </p:nvSpPr>
          <p:spPr>
            <a:xfrm>
              <a:off x="4253700" y="2267350"/>
              <a:ext cx="50100" cy="84650"/>
            </a:xfrm>
            <a:custGeom>
              <a:avLst/>
              <a:gdLst/>
              <a:ahLst/>
              <a:cxnLst/>
              <a:rect l="l" t="t" r="r" b="b"/>
              <a:pathLst>
                <a:path w="2004" h="3386" extrusionOk="0">
                  <a:moveTo>
                    <a:pt x="1487" y="0"/>
                  </a:moveTo>
                  <a:cubicBezTo>
                    <a:pt x="1359" y="0"/>
                    <a:pt x="1244" y="75"/>
                    <a:pt x="1197" y="206"/>
                  </a:cubicBezTo>
                  <a:lnTo>
                    <a:pt x="76" y="2940"/>
                  </a:lnTo>
                  <a:cubicBezTo>
                    <a:pt x="0" y="3104"/>
                    <a:pt x="76" y="3293"/>
                    <a:pt x="240" y="3356"/>
                  </a:cubicBezTo>
                  <a:lnTo>
                    <a:pt x="252" y="3356"/>
                  </a:lnTo>
                  <a:cubicBezTo>
                    <a:pt x="296" y="3376"/>
                    <a:pt x="341" y="3386"/>
                    <a:pt x="385" y="3386"/>
                  </a:cubicBezTo>
                  <a:cubicBezTo>
                    <a:pt x="504" y="3386"/>
                    <a:pt x="616" y="3315"/>
                    <a:pt x="681" y="3205"/>
                  </a:cubicBezTo>
                  <a:lnTo>
                    <a:pt x="1928" y="521"/>
                  </a:lnTo>
                  <a:cubicBezTo>
                    <a:pt x="2004" y="357"/>
                    <a:pt x="1928" y="168"/>
                    <a:pt x="1764" y="92"/>
                  </a:cubicBezTo>
                  <a:lnTo>
                    <a:pt x="1626" y="29"/>
                  </a:lnTo>
                  <a:cubicBezTo>
                    <a:pt x="1580" y="10"/>
                    <a:pt x="1533" y="0"/>
                    <a:pt x="1487" y="0"/>
                  </a:cubicBezTo>
                  <a:close/>
                </a:path>
              </a:pathLst>
            </a:custGeom>
            <a:solidFill>
              <a:schemeClr val="l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42" name="Google Shape;623;p38">
              <a:extLst>
                <a:ext uri="{FF2B5EF4-FFF2-40B4-BE49-F238E27FC236}">
                  <a16:creationId xmlns:a16="http://schemas.microsoft.com/office/drawing/2014/main" id="{8E96E63E-A009-493B-8A8A-365C4FA12183}"/>
                </a:ext>
              </a:extLst>
            </p:cNvPr>
            <p:cNvSpPr/>
            <p:nvPr/>
          </p:nvSpPr>
          <p:spPr>
            <a:xfrm>
              <a:off x="3947800" y="2260450"/>
              <a:ext cx="46975" cy="85825"/>
            </a:xfrm>
            <a:custGeom>
              <a:avLst/>
              <a:gdLst/>
              <a:ahLst/>
              <a:cxnLst/>
              <a:rect l="l" t="t" r="r" b="b"/>
              <a:pathLst>
                <a:path w="1879" h="3433" extrusionOk="0">
                  <a:moveTo>
                    <a:pt x="514" y="1"/>
                  </a:moveTo>
                  <a:cubicBezTo>
                    <a:pt x="473" y="1"/>
                    <a:pt x="432" y="10"/>
                    <a:pt x="392" y="28"/>
                  </a:cubicBezTo>
                  <a:lnTo>
                    <a:pt x="253" y="78"/>
                  </a:lnTo>
                  <a:cubicBezTo>
                    <a:pt x="76" y="141"/>
                    <a:pt x="1" y="330"/>
                    <a:pt x="76" y="494"/>
                  </a:cubicBezTo>
                  <a:lnTo>
                    <a:pt x="1211" y="3229"/>
                  </a:lnTo>
                  <a:cubicBezTo>
                    <a:pt x="1258" y="3352"/>
                    <a:pt x="1377" y="3432"/>
                    <a:pt x="1503" y="3432"/>
                  </a:cubicBezTo>
                  <a:cubicBezTo>
                    <a:pt x="1544" y="3432"/>
                    <a:pt x="1586" y="3424"/>
                    <a:pt x="1626" y="3405"/>
                  </a:cubicBezTo>
                  <a:cubicBezTo>
                    <a:pt x="1803" y="3342"/>
                    <a:pt x="1878" y="3153"/>
                    <a:pt x="1815" y="2989"/>
                  </a:cubicBezTo>
                  <a:lnTo>
                    <a:pt x="807" y="217"/>
                  </a:lnTo>
                  <a:cubicBezTo>
                    <a:pt x="760" y="84"/>
                    <a:pt x="640" y="1"/>
                    <a:pt x="514" y="1"/>
                  </a:cubicBezTo>
                  <a:close/>
                </a:path>
              </a:pathLst>
            </a:custGeom>
            <a:solidFill>
              <a:srgbClr val="FF997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43" name="Google Shape;624;p38">
              <a:extLst>
                <a:ext uri="{FF2B5EF4-FFF2-40B4-BE49-F238E27FC236}">
                  <a16:creationId xmlns:a16="http://schemas.microsoft.com/office/drawing/2014/main" id="{3685950F-0D80-483F-B607-15113141A005}"/>
                </a:ext>
              </a:extLst>
            </p:cNvPr>
            <p:cNvSpPr/>
            <p:nvPr/>
          </p:nvSpPr>
          <p:spPr>
            <a:xfrm>
              <a:off x="4186900" y="2241100"/>
              <a:ext cx="35325" cy="88925"/>
            </a:xfrm>
            <a:custGeom>
              <a:avLst/>
              <a:gdLst/>
              <a:ahLst/>
              <a:cxnLst/>
              <a:rect l="l" t="t" r="r" b="b"/>
              <a:pathLst>
                <a:path w="1413" h="3557" extrusionOk="0">
                  <a:moveTo>
                    <a:pt x="904" y="1"/>
                  </a:moveTo>
                  <a:cubicBezTo>
                    <a:pt x="755" y="1"/>
                    <a:pt x="626" y="108"/>
                    <a:pt x="593" y="273"/>
                  </a:cubicBezTo>
                  <a:lnTo>
                    <a:pt x="26" y="3171"/>
                  </a:lnTo>
                  <a:cubicBezTo>
                    <a:pt x="1" y="3335"/>
                    <a:pt x="102" y="3511"/>
                    <a:pt x="278" y="3549"/>
                  </a:cubicBezTo>
                  <a:cubicBezTo>
                    <a:pt x="303" y="3554"/>
                    <a:pt x="328" y="3557"/>
                    <a:pt x="352" y="3557"/>
                  </a:cubicBezTo>
                  <a:cubicBezTo>
                    <a:pt x="498" y="3557"/>
                    <a:pt x="625" y="3461"/>
                    <a:pt x="669" y="3310"/>
                  </a:cubicBezTo>
                  <a:lnTo>
                    <a:pt x="1374" y="437"/>
                  </a:lnTo>
                  <a:cubicBezTo>
                    <a:pt x="1412" y="260"/>
                    <a:pt x="1311" y="84"/>
                    <a:pt x="1135" y="46"/>
                  </a:cubicBezTo>
                  <a:lnTo>
                    <a:pt x="971" y="8"/>
                  </a:lnTo>
                  <a:cubicBezTo>
                    <a:pt x="948" y="3"/>
                    <a:pt x="926" y="1"/>
                    <a:pt x="904" y="1"/>
                  </a:cubicBezTo>
                  <a:close/>
                </a:path>
              </a:pathLst>
            </a:custGeom>
            <a:solidFill>
              <a:schemeClr val="l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44" name="Google Shape;625;p38">
              <a:extLst>
                <a:ext uri="{FF2B5EF4-FFF2-40B4-BE49-F238E27FC236}">
                  <a16:creationId xmlns:a16="http://schemas.microsoft.com/office/drawing/2014/main" id="{5BFD62DF-C948-463C-B34E-C2F364BB4D40}"/>
                </a:ext>
              </a:extLst>
            </p:cNvPr>
            <p:cNvSpPr/>
            <p:nvPr/>
          </p:nvSpPr>
          <p:spPr>
            <a:xfrm>
              <a:off x="4030025" y="2237750"/>
              <a:ext cx="33100" cy="89125"/>
            </a:xfrm>
            <a:custGeom>
              <a:avLst/>
              <a:gdLst/>
              <a:ahLst/>
              <a:cxnLst/>
              <a:rect l="l" t="t" r="r" b="b"/>
              <a:pathLst>
                <a:path w="1324" h="3565" extrusionOk="0">
                  <a:moveTo>
                    <a:pt x="503" y="0"/>
                  </a:moveTo>
                  <a:cubicBezTo>
                    <a:pt x="487" y="0"/>
                    <a:pt x="471" y="1"/>
                    <a:pt x="454" y="4"/>
                  </a:cubicBezTo>
                  <a:lnTo>
                    <a:pt x="303" y="41"/>
                  </a:lnTo>
                  <a:cubicBezTo>
                    <a:pt x="127" y="67"/>
                    <a:pt x="1" y="243"/>
                    <a:pt x="51" y="419"/>
                  </a:cubicBezTo>
                  <a:lnTo>
                    <a:pt x="643" y="3318"/>
                  </a:lnTo>
                  <a:cubicBezTo>
                    <a:pt x="665" y="3460"/>
                    <a:pt x="801" y="3564"/>
                    <a:pt x="953" y="3564"/>
                  </a:cubicBezTo>
                  <a:cubicBezTo>
                    <a:pt x="975" y="3564"/>
                    <a:pt x="998" y="3562"/>
                    <a:pt x="1021" y="3557"/>
                  </a:cubicBezTo>
                  <a:cubicBezTo>
                    <a:pt x="1198" y="3532"/>
                    <a:pt x="1324" y="3368"/>
                    <a:pt x="1286" y="3192"/>
                  </a:cubicBezTo>
                  <a:lnTo>
                    <a:pt x="832" y="281"/>
                  </a:lnTo>
                  <a:cubicBezTo>
                    <a:pt x="810" y="109"/>
                    <a:pt x="662" y="0"/>
                    <a:pt x="503" y="0"/>
                  </a:cubicBezTo>
                  <a:close/>
                </a:path>
              </a:pathLst>
            </a:custGeom>
            <a:solidFill>
              <a:srgbClr val="FF997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45" name="Google Shape;626;p38">
              <a:extLst>
                <a:ext uri="{FF2B5EF4-FFF2-40B4-BE49-F238E27FC236}">
                  <a16:creationId xmlns:a16="http://schemas.microsoft.com/office/drawing/2014/main" id="{5E8055E3-E6BA-4928-B84A-99E1BCA78319}"/>
                </a:ext>
              </a:extLst>
            </p:cNvPr>
            <p:cNvSpPr/>
            <p:nvPr/>
          </p:nvSpPr>
          <p:spPr>
            <a:xfrm>
              <a:off x="4111925" y="2231525"/>
              <a:ext cx="20200" cy="90125"/>
            </a:xfrm>
            <a:custGeom>
              <a:avLst/>
              <a:gdLst/>
              <a:ahLst/>
              <a:cxnLst/>
              <a:rect l="l" t="t" r="r" b="b"/>
              <a:pathLst>
                <a:path w="808" h="3605" extrusionOk="0">
                  <a:moveTo>
                    <a:pt x="329" y="1"/>
                  </a:moveTo>
                  <a:cubicBezTo>
                    <a:pt x="152" y="1"/>
                    <a:pt x="1" y="152"/>
                    <a:pt x="14" y="328"/>
                  </a:cubicBezTo>
                  <a:lnTo>
                    <a:pt x="77" y="3289"/>
                  </a:lnTo>
                  <a:cubicBezTo>
                    <a:pt x="64" y="3466"/>
                    <a:pt x="215" y="3604"/>
                    <a:pt x="404" y="3604"/>
                  </a:cubicBezTo>
                  <a:cubicBezTo>
                    <a:pt x="581" y="3604"/>
                    <a:pt x="732" y="3466"/>
                    <a:pt x="732" y="3289"/>
                  </a:cubicBezTo>
                  <a:lnTo>
                    <a:pt x="795" y="328"/>
                  </a:lnTo>
                  <a:cubicBezTo>
                    <a:pt x="807" y="152"/>
                    <a:pt x="669" y="1"/>
                    <a:pt x="480" y="1"/>
                  </a:cubicBezTo>
                  <a:close/>
                </a:path>
              </a:pathLst>
            </a:custGeom>
            <a:solidFill>
              <a:srgbClr val="FF997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46" name="Google Shape;627;p38">
              <a:extLst>
                <a:ext uri="{FF2B5EF4-FFF2-40B4-BE49-F238E27FC236}">
                  <a16:creationId xmlns:a16="http://schemas.microsoft.com/office/drawing/2014/main" id="{A3AF5C22-C921-43DA-9EF7-B9E05E1377F4}"/>
                </a:ext>
              </a:extLst>
            </p:cNvPr>
            <p:cNvSpPr/>
            <p:nvPr/>
          </p:nvSpPr>
          <p:spPr>
            <a:xfrm>
              <a:off x="4081375" y="2648975"/>
              <a:ext cx="77200" cy="73700"/>
            </a:xfrm>
            <a:custGeom>
              <a:avLst/>
              <a:gdLst/>
              <a:ahLst/>
              <a:cxnLst/>
              <a:rect l="l" t="t" r="r" b="b"/>
              <a:pathLst>
                <a:path w="3088" h="2948" extrusionOk="0">
                  <a:moveTo>
                    <a:pt x="1488" y="1"/>
                  </a:moveTo>
                  <a:cubicBezTo>
                    <a:pt x="729" y="1"/>
                    <a:pt x="1" y="595"/>
                    <a:pt x="1" y="1486"/>
                  </a:cubicBezTo>
                  <a:cubicBezTo>
                    <a:pt x="9" y="2368"/>
                    <a:pt x="732" y="2947"/>
                    <a:pt x="1483" y="2947"/>
                  </a:cubicBezTo>
                  <a:cubicBezTo>
                    <a:pt x="1848" y="2947"/>
                    <a:pt x="2220" y="2811"/>
                    <a:pt x="2521" y="2506"/>
                  </a:cubicBezTo>
                  <a:cubicBezTo>
                    <a:pt x="3088" y="1939"/>
                    <a:pt x="3088" y="1007"/>
                    <a:pt x="2508" y="427"/>
                  </a:cubicBezTo>
                  <a:cubicBezTo>
                    <a:pt x="2210" y="133"/>
                    <a:pt x="1845" y="1"/>
                    <a:pt x="1488" y="1"/>
                  </a:cubicBezTo>
                  <a:close/>
                </a:path>
              </a:pathLst>
            </a:custGeom>
            <a:solidFill>
              <a:schemeClr val="accent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47" name="Google Shape;628;p38">
              <a:extLst>
                <a:ext uri="{FF2B5EF4-FFF2-40B4-BE49-F238E27FC236}">
                  <a16:creationId xmlns:a16="http://schemas.microsoft.com/office/drawing/2014/main" id="{9BE6DEC1-DB3E-47E4-BFBF-10C83EAFEDD2}"/>
                </a:ext>
              </a:extLst>
            </p:cNvPr>
            <p:cNvSpPr/>
            <p:nvPr/>
          </p:nvSpPr>
          <p:spPr>
            <a:xfrm rot="1560000">
              <a:off x="4177196" y="2536504"/>
              <a:ext cx="192200" cy="194700"/>
            </a:xfrm>
            <a:custGeom>
              <a:avLst/>
              <a:gdLst/>
              <a:ahLst/>
              <a:cxnLst/>
              <a:rect l="l" t="t" r="r" b="b"/>
              <a:pathLst>
                <a:path w="7688" h="7788" extrusionOk="0">
                  <a:moveTo>
                    <a:pt x="7687" y="1"/>
                  </a:moveTo>
                  <a:lnTo>
                    <a:pt x="1" y="7221"/>
                  </a:lnTo>
                  <a:lnTo>
                    <a:pt x="580" y="7788"/>
                  </a:lnTo>
                  <a:lnTo>
                    <a:pt x="7687" y="1"/>
                  </a:lnTo>
                  <a:close/>
                </a:path>
              </a:pathLst>
            </a:custGeom>
            <a:solidFill>
              <a:schemeClr val="accent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grpSp>
        <p:nvGrpSpPr>
          <p:cNvPr id="6" name="Google Shape;629;p38">
            <a:extLst>
              <a:ext uri="{FF2B5EF4-FFF2-40B4-BE49-F238E27FC236}">
                <a16:creationId xmlns:a16="http://schemas.microsoft.com/office/drawing/2014/main" id="{9903FE12-6C34-4160-8C31-FB3508383A86}"/>
              </a:ext>
            </a:extLst>
          </p:cNvPr>
          <p:cNvGrpSpPr/>
          <p:nvPr/>
        </p:nvGrpSpPr>
        <p:grpSpPr>
          <a:xfrm>
            <a:off x="1079637" y="2370000"/>
            <a:ext cx="1751366" cy="974273"/>
            <a:chOff x="4811600" y="2231525"/>
            <a:chExt cx="890600" cy="495450"/>
          </a:xfrm>
        </p:grpSpPr>
        <p:sp>
          <p:nvSpPr>
            <p:cNvPr id="10" name="Google Shape;630;p38">
              <a:extLst>
                <a:ext uri="{FF2B5EF4-FFF2-40B4-BE49-F238E27FC236}">
                  <a16:creationId xmlns:a16="http://schemas.microsoft.com/office/drawing/2014/main" id="{E6C44ACF-2FAD-4464-A07C-0DEE01F00EE2}"/>
                </a:ext>
              </a:extLst>
            </p:cNvPr>
            <p:cNvSpPr/>
            <p:nvPr/>
          </p:nvSpPr>
          <p:spPr>
            <a:xfrm>
              <a:off x="5604200" y="2591000"/>
              <a:ext cx="90750" cy="31025"/>
            </a:xfrm>
            <a:custGeom>
              <a:avLst/>
              <a:gdLst/>
              <a:ahLst/>
              <a:cxnLst/>
              <a:rect l="l" t="t" r="r" b="b"/>
              <a:pathLst>
                <a:path w="3630" h="1241" extrusionOk="0">
                  <a:moveTo>
                    <a:pt x="3267" y="1"/>
                  </a:moveTo>
                  <a:cubicBezTo>
                    <a:pt x="3241" y="1"/>
                    <a:pt x="3215" y="4"/>
                    <a:pt x="3188" y="12"/>
                  </a:cubicBezTo>
                  <a:lnTo>
                    <a:pt x="290" y="591"/>
                  </a:lnTo>
                  <a:cubicBezTo>
                    <a:pt x="114" y="617"/>
                    <a:pt x="0" y="793"/>
                    <a:pt x="38" y="957"/>
                  </a:cubicBezTo>
                  <a:lnTo>
                    <a:pt x="38" y="969"/>
                  </a:lnTo>
                  <a:cubicBezTo>
                    <a:pt x="60" y="1125"/>
                    <a:pt x="190" y="1241"/>
                    <a:pt x="341" y="1241"/>
                  </a:cubicBezTo>
                  <a:cubicBezTo>
                    <a:pt x="361" y="1241"/>
                    <a:pt x="382" y="1239"/>
                    <a:pt x="404" y="1234"/>
                  </a:cubicBezTo>
                  <a:lnTo>
                    <a:pt x="3327" y="793"/>
                  </a:lnTo>
                  <a:cubicBezTo>
                    <a:pt x="3503" y="768"/>
                    <a:pt x="3629" y="591"/>
                    <a:pt x="3592" y="415"/>
                  </a:cubicBezTo>
                  <a:cubicBezTo>
                    <a:pt x="3579" y="365"/>
                    <a:pt x="3579" y="314"/>
                    <a:pt x="3566" y="264"/>
                  </a:cubicBezTo>
                  <a:cubicBezTo>
                    <a:pt x="3534" y="114"/>
                    <a:pt x="3411" y="1"/>
                    <a:pt x="3267" y="1"/>
                  </a:cubicBezTo>
                  <a:close/>
                </a:path>
              </a:pathLst>
            </a:custGeom>
            <a:solidFill>
              <a:srgbClr val="FFD6E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1" name="Google Shape;631;p38">
              <a:extLst>
                <a:ext uri="{FF2B5EF4-FFF2-40B4-BE49-F238E27FC236}">
                  <a16:creationId xmlns:a16="http://schemas.microsoft.com/office/drawing/2014/main" id="{9853BBB2-EF53-4BBC-BF55-F5064E41483E}"/>
                </a:ext>
              </a:extLst>
            </p:cNvPr>
            <p:cNvSpPr/>
            <p:nvPr/>
          </p:nvSpPr>
          <p:spPr>
            <a:xfrm>
              <a:off x="4820100" y="2573450"/>
              <a:ext cx="90450" cy="34100"/>
            </a:xfrm>
            <a:custGeom>
              <a:avLst/>
              <a:gdLst/>
              <a:ahLst/>
              <a:cxnLst/>
              <a:rect l="l" t="t" r="r" b="b"/>
              <a:pathLst>
                <a:path w="3618" h="1364" extrusionOk="0">
                  <a:moveTo>
                    <a:pt x="393" y="0"/>
                  </a:moveTo>
                  <a:cubicBezTo>
                    <a:pt x="244" y="0"/>
                    <a:pt x="109" y="96"/>
                    <a:pt x="76" y="248"/>
                  </a:cubicBezTo>
                  <a:cubicBezTo>
                    <a:pt x="64" y="311"/>
                    <a:pt x="51" y="361"/>
                    <a:pt x="39" y="411"/>
                  </a:cubicBezTo>
                  <a:cubicBezTo>
                    <a:pt x="1" y="588"/>
                    <a:pt x="114" y="764"/>
                    <a:pt x="291" y="789"/>
                  </a:cubicBezTo>
                  <a:lnTo>
                    <a:pt x="3201" y="1356"/>
                  </a:lnTo>
                  <a:cubicBezTo>
                    <a:pt x="3223" y="1361"/>
                    <a:pt x="3244" y="1364"/>
                    <a:pt x="3265" y="1364"/>
                  </a:cubicBezTo>
                  <a:cubicBezTo>
                    <a:pt x="3409" y="1364"/>
                    <a:pt x="3546" y="1258"/>
                    <a:pt x="3579" y="1104"/>
                  </a:cubicBezTo>
                  <a:lnTo>
                    <a:pt x="3579" y="1092"/>
                  </a:lnTo>
                  <a:cubicBezTo>
                    <a:pt x="3617" y="928"/>
                    <a:pt x="3504" y="752"/>
                    <a:pt x="3340" y="714"/>
                  </a:cubicBezTo>
                  <a:lnTo>
                    <a:pt x="467" y="8"/>
                  </a:lnTo>
                  <a:cubicBezTo>
                    <a:pt x="442" y="3"/>
                    <a:pt x="417" y="0"/>
                    <a:pt x="393" y="0"/>
                  </a:cubicBezTo>
                  <a:close/>
                </a:path>
              </a:pathLst>
            </a:custGeom>
            <a:solidFill>
              <a:srgbClr val="00CFCC"/>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2" name="Google Shape;632;p38">
              <a:extLst>
                <a:ext uri="{FF2B5EF4-FFF2-40B4-BE49-F238E27FC236}">
                  <a16:creationId xmlns:a16="http://schemas.microsoft.com/office/drawing/2014/main" id="{6FAA8FEC-33F4-4990-8F7C-46421DA5CA5A}"/>
                </a:ext>
              </a:extLst>
            </p:cNvPr>
            <p:cNvSpPr/>
            <p:nvPr/>
          </p:nvSpPr>
          <p:spPr>
            <a:xfrm>
              <a:off x="5584675" y="2508700"/>
              <a:ext cx="87900" cy="45000"/>
            </a:xfrm>
            <a:custGeom>
              <a:avLst/>
              <a:gdLst/>
              <a:ahLst/>
              <a:cxnLst/>
              <a:rect l="l" t="t" r="r" b="b"/>
              <a:pathLst>
                <a:path w="3516" h="1800" extrusionOk="0">
                  <a:moveTo>
                    <a:pt x="3087" y="0"/>
                  </a:moveTo>
                  <a:cubicBezTo>
                    <a:pt x="3045" y="0"/>
                    <a:pt x="3002" y="9"/>
                    <a:pt x="2961" y="28"/>
                  </a:cubicBezTo>
                  <a:lnTo>
                    <a:pt x="239" y="1174"/>
                  </a:lnTo>
                  <a:cubicBezTo>
                    <a:pt x="76" y="1237"/>
                    <a:pt x="0" y="1426"/>
                    <a:pt x="63" y="1590"/>
                  </a:cubicBezTo>
                  <a:cubicBezTo>
                    <a:pt x="112" y="1718"/>
                    <a:pt x="238" y="1799"/>
                    <a:pt x="368" y="1799"/>
                  </a:cubicBezTo>
                  <a:cubicBezTo>
                    <a:pt x="405" y="1799"/>
                    <a:pt x="443" y="1793"/>
                    <a:pt x="479" y="1779"/>
                  </a:cubicBezTo>
                  <a:lnTo>
                    <a:pt x="3251" y="771"/>
                  </a:lnTo>
                  <a:cubicBezTo>
                    <a:pt x="3427" y="708"/>
                    <a:pt x="3516" y="519"/>
                    <a:pt x="3440" y="355"/>
                  </a:cubicBezTo>
                  <a:lnTo>
                    <a:pt x="3390" y="204"/>
                  </a:lnTo>
                  <a:cubicBezTo>
                    <a:pt x="3342" y="81"/>
                    <a:pt x="3216" y="0"/>
                    <a:pt x="3087" y="0"/>
                  </a:cubicBezTo>
                  <a:close/>
                </a:path>
              </a:pathLst>
            </a:custGeom>
            <a:solidFill>
              <a:srgbClr val="FFD6E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3" name="Google Shape;633;p38">
              <a:extLst>
                <a:ext uri="{FF2B5EF4-FFF2-40B4-BE49-F238E27FC236}">
                  <a16:creationId xmlns:a16="http://schemas.microsoft.com/office/drawing/2014/main" id="{6049898A-FC5C-41ED-AD8B-9CC0F1DC7D18}"/>
                </a:ext>
              </a:extLst>
            </p:cNvPr>
            <p:cNvSpPr/>
            <p:nvPr/>
          </p:nvSpPr>
          <p:spPr>
            <a:xfrm>
              <a:off x="4845925" y="2492075"/>
              <a:ext cx="86975" cy="47975"/>
            </a:xfrm>
            <a:custGeom>
              <a:avLst/>
              <a:gdLst/>
              <a:ahLst/>
              <a:cxnLst/>
              <a:rect l="l" t="t" r="r" b="b"/>
              <a:pathLst>
                <a:path w="3479" h="1919" extrusionOk="0">
                  <a:moveTo>
                    <a:pt x="423" y="0"/>
                  </a:moveTo>
                  <a:cubicBezTo>
                    <a:pt x="305" y="0"/>
                    <a:pt x="193" y="72"/>
                    <a:pt x="140" y="189"/>
                  </a:cubicBezTo>
                  <a:cubicBezTo>
                    <a:pt x="114" y="239"/>
                    <a:pt x="102" y="289"/>
                    <a:pt x="77" y="340"/>
                  </a:cubicBezTo>
                  <a:cubicBezTo>
                    <a:pt x="1" y="504"/>
                    <a:pt x="77" y="693"/>
                    <a:pt x="253" y="756"/>
                  </a:cubicBezTo>
                  <a:lnTo>
                    <a:pt x="2987" y="1890"/>
                  </a:lnTo>
                  <a:cubicBezTo>
                    <a:pt x="3027" y="1909"/>
                    <a:pt x="3070" y="1919"/>
                    <a:pt x="3113" y="1919"/>
                  </a:cubicBezTo>
                  <a:cubicBezTo>
                    <a:pt x="3235" y="1919"/>
                    <a:pt x="3357" y="1844"/>
                    <a:pt x="3403" y="1713"/>
                  </a:cubicBezTo>
                  <a:cubicBezTo>
                    <a:pt x="3479" y="1549"/>
                    <a:pt x="3403" y="1360"/>
                    <a:pt x="3252" y="1285"/>
                  </a:cubicBezTo>
                  <a:lnTo>
                    <a:pt x="568" y="37"/>
                  </a:lnTo>
                  <a:cubicBezTo>
                    <a:pt x="521" y="12"/>
                    <a:pt x="471" y="0"/>
                    <a:pt x="423" y="0"/>
                  </a:cubicBezTo>
                  <a:close/>
                </a:path>
              </a:pathLst>
            </a:custGeom>
            <a:solidFill>
              <a:srgbClr val="00CFCC"/>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4" name="Google Shape;634;p38">
              <a:extLst>
                <a:ext uri="{FF2B5EF4-FFF2-40B4-BE49-F238E27FC236}">
                  <a16:creationId xmlns:a16="http://schemas.microsoft.com/office/drawing/2014/main" id="{88E9037B-8A21-4C6C-AA11-D854026E5586}"/>
                </a:ext>
              </a:extLst>
            </p:cNvPr>
            <p:cNvSpPr/>
            <p:nvPr/>
          </p:nvSpPr>
          <p:spPr>
            <a:xfrm>
              <a:off x="5552225" y="2432700"/>
              <a:ext cx="81925" cy="57850"/>
            </a:xfrm>
            <a:custGeom>
              <a:avLst/>
              <a:gdLst/>
              <a:ahLst/>
              <a:cxnLst/>
              <a:rect l="l" t="t" r="r" b="b"/>
              <a:pathLst>
                <a:path w="3277" h="2314" extrusionOk="0">
                  <a:moveTo>
                    <a:pt x="2821" y="0"/>
                  </a:moveTo>
                  <a:cubicBezTo>
                    <a:pt x="2759" y="0"/>
                    <a:pt x="2698" y="19"/>
                    <a:pt x="2646" y="56"/>
                  </a:cubicBezTo>
                  <a:lnTo>
                    <a:pt x="189" y="1707"/>
                  </a:lnTo>
                  <a:cubicBezTo>
                    <a:pt x="38" y="1807"/>
                    <a:pt x="0" y="2009"/>
                    <a:pt x="101" y="2160"/>
                  </a:cubicBezTo>
                  <a:cubicBezTo>
                    <a:pt x="158" y="2258"/>
                    <a:pt x="262" y="2314"/>
                    <a:pt x="373" y="2314"/>
                  </a:cubicBezTo>
                  <a:cubicBezTo>
                    <a:pt x="434" y="2314"/>
                    <a:pt x="497" y="2297"/>
                    <a:pt x="555" y="2261"/>
                  </a:cubicBezTo>
                  <a:lnTo>
                    <a:pt x="3075" y="724"/>
                  </a:lnTo>
                  <a:cubicBezTo>
                    <a:pt x="3226" y="636"/>
                    <a:pt x="3276" y="434"/>
                    <a:pt x="3176" y="283"/>
                  </a:cubicBezTo>
                  <a:cubicBezTo>
                    <a:pt x="3150" y="232"/>
                    <a:pt x="3125" y="195"/>
                    <a:pt x="3087" y="157"/>
                  </a:cubicBezTo>
                  <a:cubicBezTo>
                    <a:pt x="3032" y="54"/>
                    <a:pt x="2926" y="0"/>
                    <a:pt x="2821" y="0"/>
                  </a:cubicBezTo>
                  <a:close/>
                </a:path>
              </a:pathLst>
            </a:custGeom>
            <a:solidFill>
              <a:srgbClr val="FFD6E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5" name="Google Shape;635;p38">
              <a:extLst>
                <a:ext uri="{FF2B5EF4-FFF2-40B4-BE49-F238E27FC236}">
                  <a16:creationId xmlns:a16="http://schemas.microsoft.com/office/drawing/2014/main" id="{9F6BA661-C3D5-40F9-A8B9-5DD1366963FA}"/>
                </a:ext>
              </a:extLst>
            </p:cNvPr>
            <p:cNvSpPr/>
            <p:nvPr/>
          </p:nvSpPr>
          <p:spPr>
            <a:xfrm>
              <a:off x="4887825" y="2417825"/>
              <a:ext cx="80050" cy="60225"/>
            </a:xfrm>
            <a:custGeom>
              <a:avLst/>
              <a:gdLst/>
              <a:ahLst/>
              <a:cxnLst/>
              <a:rect l="l" t="t" r="r" b="b"/>
              <a:pathLst>
                <a:path w="3202" h="2409" extrusionOk="0">
                  <a:moveTo>
                    <a:pt x="444" y="1"/>
                  </a:moveTo>
                  <a:cubicBezTo>
                    <a:pt x="346" y="1"/>
                    <a:pt x="249" y="46"/>
                    <a:pt x="190" y="134"/>
                  </a:cubicBezTo>
                  <a:lnTo>
                    <a:pt x="102" y="260"/>
                  </a:lnTo>
                  <a:cubicBezTo>
                    <a:pt x="1" y="412"/>
                    <a:pt x="39" y="613"/>
                    <a:pt x="190" y="714"/>
                  </a:cubicBezTo>
                  <a:lnTo>
                    <a:pt x="2647" y="2352"/>
                  </a:lnTo>
                  <a:cubicBezTo>
                    <a:pt x="2699" y="2390"/>
                    <a:pt x="2762" y="2408"/>
                    <a:pt x="2826" y="2408"/>
                  </a:cubicBezTo>
                  <a:cubicBezTo>
                    <a:pt x="2931" y="2408"/>
                    <a:pt x="3038" y="2358"/>
                    <a:pt x="3101" y="2264"/>
                  </a:cubicBezTo>
                  <a:cubicBezTo>
                    <a:pt x="3202" y="2125"/>
                    <a:pt x="3164" y="1924"/>
                    <a:pt x="3025" y="1823"/>
                  </a:cubicBezTo>
                  <a:lnTo>
                    <a:pt x="644" y="71"/>
                  </a:lnTo>
                  <a:cubicBezTo>
                    <a:pt x="586" y="24"/>
                    <a:pt x="515" y="1"/>
                    <a:pt x="444" y="1"/>
                  </a:cubicBezTo>
                  <a:close/>
                </a:path>
              </a:pathLst>
            </a:custGeom>
            <a:solidFill>
              <a:srgbClr val="00CFCC"/>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6" name="Google Shape;636;p38">
              <a:extLst>
                <a:ext uri="{FF2B5EF4-FFF2-40B4-BE49-F238E27FC236}">
                  <a16:creationId xmlns:a16="http://schemas.microsoft.com/office/drawing/2014/main" id="{1D935EE6-FFE5-400C-BDB8-5EAEF15A7218}"/>
                </a:ext>
              </a:extLst>
            </p:cNvPr>
            <p:cNvSpPr/>
            <p:nvPr/>
          </p:nvSpPr>
          <p:spPr>
            <a:xfrm>
              <a:off x="5508425" y="2365875"/>
              <a:ext cx="72800" cy="68850"/>
            </a:xfrm>
            <a:custGeom>
              <a:avLst/>
              <a:gdLst/>
              <a:ahLst/>
              <a:cxnLst/>
              <a:rect l="l" t="t" r="r" b="b"/>
              <a:pathLst>
                <a:path w="2912" h="2754" extrusionOk="0">
                  <a:moveTo>
                    <a:pt x="2445" y="1"/>
                  </a:moveTo>
                  <a:cubicBezTo>
                    <a:pt x="2363" y="1"/>
                    <a:pt x="2281" y="32"/>
                    <a:pt x="2218" y="95"/>
                  </a:cubicBezTo>
                  <a:lnTo>
                    <a:pt x="127" y="2187"/>
                  </a:lnTo>
                  <a:cubicBezTo>
                    <a:pt x="1" y="2313"/>
                    <a:pt x="1" y="2515"/>
                    <a:pt x="127" y="2641"/>
                  </a:cubicBezTo>
                  <a:cubicBezTo>
                    <a:pt x="194" y="2715"/>
                    <a:pt x="283" y="2753"/>
                    <a:pt x="371" y="2753"/>
                  </a:cubicBezTo>
                  <a:cubicBezTo>
                    <a:pt x="447" y="2753"/>
                    <a:pt x="522" y="2724"/>
                    <a:pt x="580" y="2666"/>
                  </a:cubicBezTo>
                  <a:lnTo>
                    <a:pt x="2760" y="662"/>
                  </a:lnTo>
                  <a:cubicBezTo>
                    <a:pt x="2899" y="549"/>
                    <a:pt x="2911" y="335"/>
                    <a:pt x="2785" y="209"/>
                  </a:cubicBezTo>
                  <a:lnTo>
                    <a:pt x="2672" y="95"/>
                  </a:lnTo>
                  <a:cubicBezTo>
                    <a:pt x="2609" y="32"/>
                    <a:pt x="2527" y="1"/>
                    <a:pt x="2445" y="1"/>
                  </a:cubicBezTo>
                  <a:close/>
                </a:path>
              </a:pathLst>
            </a:custGeom>
            <a:solidFill>
              <a:srgbClr val="FF997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7" name="Google Shape;637;p38">
              <a:extLst>
                <a:ext uri="{FF2B5EF4-FFF2-40B4-BE49-F238E27FC236}">
                  <a16:creationId xmlns:a16="http://schemas.microsoft.com/office/drawing/2014/main" id="{DFC08846-FFE5-4B10-9F01-FE07C4987F8D}"/>
                </a:ext>
              </a:extLst>
            </p:cNvPr>
            <p:cNvSpPr/>
            <p:nvPr/>
          </p:nvSpPr>
          <p:spPr>
            <a:xfrm>
              <a:off x="4943275" y="2353000"/>
              <a:ext cx="70600" cy="70875"/>
            </a:xfrm>
            <a:custGeom>
              <a:avLst/>
              <a:gdLst/>
              <a:ahLst/>
              <a:cxnLst/>
              <a:rect l="l" t="t" r="r" b="b"/>
              <a:pathLst>
                <a:path w="2824" h="2835" extrusionOk="0">
                  <a:moveTo>
                    <a:pt x="472" y="1"/>
                  </a:moveTo>
                  <a:cubicBezTo>
                    <a:pt x="390" y="1"/>
                    <a:pt x="308" y="32"/>
                    <a:pt x="240" y="94"/>
                  </a:cubicBezTo>
                  <a:lnTo>
                    <a:pt x="127" y="195"/>
                  </a:lnTo>
                  <a:cubicBezTo>
                    <a:pt x="1" y="321"/>
                    <a:pt x="1" y="535"/>
                    <a:pt x="127" y="661"/>
                  </a:cubicBezTo>
                  <a:lnTo>
                    <a:pt x="2231" y="2740"/>
                  </a:lnTo>
                  <a:cubicBezTo>
                    <a:pt x="2288" y="2803"/>
                    <a:pt x="2370" y="2834"/>
                    <a:pt x="2453" y="2834"/>
                  </a:cubicBezTo>
                  <a:cubicBezTo>
                    <a:pt x="2537" y="2834"/>
                    <a:pt x="2622" y="2803"/>
                    <a:pt x="2685" y="2740"/>
                  </a:cubicBezTo>
                  <a:cubicBezTo>
                    <a:pt x="2811" y="2614"/>
                    <a:pt x="2823" y="2412"/>
                    <a:pt x="2697" y="2286"/>
                  </a:cubicBezTo>
                  <a:lnTo>
                    <a:pt x="706" y="106"/>
                  </a:lnTo>
                  <a:cubicBezTo>
                    <a:pt x="642" y="35"/>
                    <a:pt x="557" y="1"/>
                    <a:pt x="472" y="1"/>
                  </a:cubicBezTo>
                  <a:close/>
                </a:path>
              </a:pathLst>
            </a:custGeom>
            <a:solidFill>
              <a:srgbClr val="00CFCC"/>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8" name="Google Shape;638;p38">
              <a:extLst>
                <a:ext uri="{FF2B5EF4-FFF2-40B4-BE49-F238E27FC236}">
                  <a16:creationId xmlns:a16="http://schemas.microsoft.com/office/drawing/2014/main" id="{5940FC50-BECA-4D4F-8C58-4096D3EA4C7C}"/>
                </a:ext>
              </a:extLst>
            </p:cNvPr>
            <p:cNvSpPr/>
            <p:nvPr/>
          </p:nvSpPr>
          <p:spPr>
            <a:xfrm>
              <a:off x="5454250" y="2310450"/>
              <a:ext cx="62400" cy="77925"/>
            </a:xfrm>
            <a:custGeom>
              <a:avLst/>
              <a:gdLst/>
              <a:ahLst/>
              <a:cxnLst/>
              <a:rect l="l" t="t" r="r" b="b"/>
              <a:pathLst>
                <a:path w="2496" h="3117" extrusionOk="0">
                  <a:moveTo>
                    <a:pt x="2006" y="1"/>
                  </a:moveTo>
                  <a:cubicBezTo>
                    <a:pt x="1904" y="1"/>
                    <a:pt x="1802" y="51"/>
                    <a:pt x="1739" y="145"/>
                  </a:cubicBezTo>
                  <a:lnTo>
                    <a:pt x="101" y="2602"/>
                  </a:lnTo>
                  <a:cubicBezTo>
                    <a:pt x="0" y="2753"/>
                    <a:pt x="38" y="2955"/>
                    <a:pt x="189" y="3056"/>
                  </a:cubicBezTo>
                  <a:cubicBezTo>
                    <a:pt x="245" y="3096"/>
                    <a:pt x="310" y="3116"/>
                    <a:pt x="376" y="3116"/>
                  </a:cubicBezTo>
                  <a:cubicBezTo>
                    <a:pt x="475" y="3116"/>
                    <a:pt x="575" y="3071"/>
                    <a:pt x="643" y="2980"/>
                  </a:cubicBezTo>
                  <a:lnTo>
                    <a:pt x="2382" y="599"/>
                  </a:lnTo>
                  <a:cubicBezTo>
                    <a:pt x="2495" y="460"/>
                    <a:pt x="2470" y="246"/>
                    <a:pt x="2319" y="145"/>
                  </a:cubicBezTo>
                  <a:lnTo>
                    <a:pt x="2180" y="57"/>
                  </a:lnTo>
                  <a:cubicBezTo>
                    <a:pt x="2128" y="19"/>
                    <a:pt x="2067" y="1"/>
                    <a:pt x="2006" y="1"/>
                  </a:cubicBezTo>
                  <a:close/>
                </a:path>
              </a:pathLst>
            </a:custGeom>
            <a:solidFill>
              <a:srgbClr val="FF997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9" name="Google Shape;639;p38">
              <a:extLst>
                <a:ext uri="{FF2B5EF4-FFF2-40B4-BE49-F238E27FC236}">
                  <a16:creationId xmlns:a16="http://schemas.microsoft.com/office/drawing/2014/main" id="{F7D73188-9A16-4CCD-A2E6-C4D4EBC98701}"/>
                </a:ext>
              </a:extLst>
            </p:cNvPr>
            <p:cNvSpPr/>
            <p:nvPr/>
          </p:nvSpPr>
          <p:spPr>
            <a:xfrm>
              <a:off x="5010075" y="2300475"/>
              <a:ext cx="60175" cy="79300"/>
            </a:xfrm>
            <a:custGeom>
              <a:avLst/>
              <a:gdLst/>
              <a:ahLst/>
              <a:cxnLst/>
              <a:rect l="l" t="t" r="r" b="b"/>
              <a:pathLst>
                <a:path w="2407" h="3172" extrusionOk="0">
                  <a:moveTo>
                    <a:pt x="500" y="0"/>
                  </a:moveTo>
                  <a:cubicBezTo>
                    <a:pt x="441" y="0"/>
                    <a:pt x="381" y="17"/>
                    <a:pt x="328" y="53"/>
                  </a:cubicBezTo>
                  <a:lnTo>
                    <a:pt x="202" y="128"/>
                  </a:lnTo>
                  <a:cubicBezTo>
                    <a:pt x="50" y="229"/>
                    <a:pt x="0" y="431"/>
                    <a:pt x="113" y="582"/>
                  </a:cubicBezTo>
                  <a:lnTo>
                    <a:pt x="1764" y="3039"/>
                  </a:lnTo>
                  <a:cubicBezTo>
                    <a:pt x="1826" y="3124"/>
                    <a:pt x="1927" y="3172"/>
                    <a:pt x="2027" y="3172"/>
                  </a:cubicBezTo>
                  <a:cubicBezTo>
                    <a:pt x="2090" y="3172"/>
                    <a:pt x="2152" y="3153"/>
                    <a:pt x="2205" y="3115"/>
                  </a:cubicBezTo>
                  <a:cubicBezTo>
                    <a:pt x="2356" y="3026"/>
                    <a:pt x="2407" y="2825"/>
                    <a:pt x="2306" y="2674"/>
                  </a:cubicBezTo>
                  <a:lnTo>
                    <a:pt x="769" y="153"/>
                  </a:lnTo>
                  <a:cubicBezTo>
                    <a:pt x="712" y="56"/>
                    <a:pt x="607" y="0"/>
                    <a:pt x="500" y="0"/>
                  </a:cubicBezTo>
                  <a:close/>
                </a:path>
              </a:pathLst>
            </a:custGeom>
            <a:solidFill>
              <a:srgbClr val="FF997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0" name="Google Shape;640;p38">
              <a:extLst>
                <a:ext uri="{FF2B5EF4-FFF2-40B4-BE49-F238E27FC236}">
                  <a16:creationId xmlns:a16="http://schemas.microsoft.com/office/drawing/2014/main" id="{8AD8ED07-A22F-4148-85ED-0B073EED5168}"/>
                </a:ext>
              </a:extLst>
            </p:cNvPr>
            <p:cNvSpPr/>
            <p:nvPr/>
          </p:nvSpPr>
          <p:spPr>
            <a:xfrm>
              <a:off x="5392175" y="2268775"/>
              <a:ext cx="49800" cy="84550"/>
            </a:xfrm>
            <a:custGeom>
              <a:avLst/>
              <a:gdLst/>
              <a:ahLst/>
              <a:cxnLst/>
              <a:rect l="l" t="t" r="r" b="b"/>
              <a:pathLst>
                <a:path w="1992" h="3382" extrusionOk="0">
                  <a:moveTo>
                    <a:pt x="1495" y="1"/>
                  </a:moveTo>
                  <a:cubicBezTo>
                    <a:pt x="1367" y="1"/>
                    <a:pt x="1246" y="74"/>
                    <a:pt x="1198" y="199"/>
                  </a:cubicBezTo>
                  <a:lnTo>
                    <a:pt x="64" y="2933"/>
                  </a:lnTo>
                  <a:cubicBezTo>
                    <a:pt x="1" y="3097"/>
                    <a:pt x="76" y="3286"/>
                    <a:pt x="240" y="3349"/>
                  </a:cubicBezTo>
                  <a:cubicBezTo>
                    <a:pt x="287" y="3371"/>
                    <a:pt x="335" y="3381"/>
                    <a:pt x="383" y="3381"/>
                  </a:cubicBezTo>
                  <a:cubicBezTo>
                    <a:pt x="502" y="3381"/>
                    <a:pt x="615" y="3315"/>
                    <a:pt x="669" y="3198"/>
                  </a:cubicBezTo>
                  <a:lnTo>
                    <a:pt x="1916" y="527"/>
                  </a:lnTo>
                  <a:cubicBezTo>
                    <a:pt x="1992" y="363"/>
                    <a:pt x="1929" y="161"/>
                    <a:pt x="1765" y="98"/>
                  </a:cubicBezTo>
                  <a:lnTo>
                    <a:pt x="1614" y="23"/>
                  </a:lnTo>
                  <a:cubicBezTo>
                    <a:pt x="1575" y="8"/>
                    <a:pt x="1535" y="1"/>
                    <a:pt x="1495" y="1"/>
                  </a:cubicBezTo>
                  <a:close/>
                </a:path>
              </a:pathLst>
            </a:custGeom>
            <a:solidFill>
              <a:srgbClr val="FF997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1" name="Google Shape;641;p38">
              <a:extLst>
                <a:ext uri="{FF2B5EF4-FFF2-40B4-BE49-F238E27FC236}">
                  <a16:creationId xmlns:a16="http://schemas.microsoft.com/office/drawing/2014/main" id="{617D07AC-013F-4C33-AAE4-E142F9509A82}"/>
                </a:ext>
              </a:extLst>
            </p:cNvPr>
            <p:cNvSpPr/>
            <p:nvPr/>
          </p:nvSpPr>
          <p:spPr>
            <a:xfrm>
              <a:off x="5085975" y="2261900"/>
              <a:ext cx="47275" cy="85675"/>
            </a:xfrm>
            <a:custGeom>
              <a:avLst/>
              <a:gdLst/>
              <a:ahLst/>
              <a:cxnLst/>
              <a:rect l="l" t="t" r="r" b="b"/>
              <a:pathLst>
                <a:path w="1891" h="3427" extrusionOk="0">
                  <a:moveTo>
                    <a:pt x="508" y="0"/>
                  </a:moveTo>
                  <a:cubicBezTo>
                    <a:pt x="470" y="0"/>
                    <a:pt x="430" y="7"/>
                    <a:pt x="391" y="20"/>
                  </a:cubicBezTo>
                  <a:lnTo>
                    <a:pt x="253" y="83"/>
                  </a:lnTo>
                  <a:cubicBezTo>
                    <a:pt x="89" y="146"/>
                    <a:pt x="1" y="335"/>
                    <a:pt x="76" y="499"/>
                  </a:cubicBezTo>
                  <a:lnTo>
                    <a:pt x="1211" y="3234"/>
                  </a:lnTo>
                  <a:cubicBezTo>
                    <a:pt x="1266" y="3354"/>
                    <a:pt x="1383" y="3427"/>
                    <a:pt x="1506" y="3427"/>
                  </a:cubicBezTo>
                  <a:cubicBezTo>
                    <a:pt x="1551" y="3427"/>
                    <a:pt x="1596" y="3418"/>
                    <a:pt x="1639" y="3397"/>
                  </a:cubicBezTo>
                  <a:cubicBezTo>
                    <a:pt x="1803" y="3347"/>
                    <a:pt x="1891" y="3158"/>
                    <a:pt x="1828" y="2994"/>
                  </a:cubicBezTo>
                  <a:lnTo>
                    <a:pt x="807" y="209"/>
                  </a:lnTo>
                  <a:cubicBezTo>
                    <a:pt x="768" y="82"/>
                    <a:pt x="644" y="0"/>
                    <a:pt x="508" y="0"/>
                  </a:cubicBezTo>
                  <a:close/>
                </a:path>
              </a:pathLst>
            </a:custGeom>
            <a:solidFill>
              <a:srgbClr val="FF997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2" name="Google Shape;642;p38">
              <a:extLst>
                <a:ext uri="{FF2B5EF4-FFF2-40B4-BE49-F238E27FC236}">
                  <a16:creationId xmlns:a16="http://schemas.microsoft.com/office/drawing/2014/main" id="{B012B559-E6BC-4A90-A3F9-3D5CE699660C}"/>
                </a:ext>
              </a:extLst>
            </p:cNvPr>
            <p:cNvSpPr/>
            <p:nvPr/>
          </p:nvSpPr>
          <p:spPr>
            <a:xfrm>
              <a:off x="5324775" y="2242575"/>
              <a:ext cx="35625" cy="88725"/>
            </a:xfrm>
            <a:custGeom>
              <a:avLst/>
              <a:gdLst/>
              <a:ahLst/>
              <a:cxnLst/>
              <a:rect l="l" t="t" r="r" b="b"/>
              <a:pathLst>
                <a:path w="1425" h="3549" extrusionOk="0">
                  <a:moveTo>
                    <a:pt x="898" y="0"/>
                  </a:moveTo>
                  <a:cubicBezTo>
                    <a:pt x="754" y="0"/>
                    <a:pt x="626" y="104"/>
                    <a:pt x="605" y="252"/>
                  </a:cubicBezTo>
                  <a:lnTo>
                    <a:pt x="38" y="3162"/>
                  </a:lnTo>
                  <a:cubicBezTo>
                    <a:pt x="0" y="3326"/>
                    <a:pt x="114" y="3503"/>
                    <a:pt x="290" y="3540"/>
                  </a:cubicBezTo>
                  <a:lnTo>
                    <a:pt x="303" y="3540"/>
                  </a:lnTo>
                  <a:cubicBezTo>
                    <a:pt x="326" y="3546"/>
                    <a:pt x="349" y="3548"/>
                    <a:pt x="372" y="3548"/>
                  </a:cubicBezTo>
                  <a:cubicBezTo>
                    <a:pt x="513" y="3548"/>
                    <a:pt x="648" y="3453"/>
                    <a:pt x="681" y="3301"/>
                  </a:cubicBezTo>
                  <a:lnTo>
                    <a:pt x="1386" y="428"/>
                  </a:lnTo>
                  <a:cubicBezTo>
                    <a:pt x="1424" y="252"/>
                    <a:pt x="1323" y="75"/>
                    <a:pt x="1147" y="37"/>
                  </a:cubicBezTo>
                  <a:lnTo>
                    <a:pt x="983" y="12"/>
                  </a:lnTo>
                  <a:cubicBezTo>
                    <a:pt x="955" y="4"/>
                    <a:pt x="926" y="0"/>
                    <a:pt x="898" y="0"/>
                  </a:cubicBezTo>
                  <a:close/>
                </a:path>
              </a:pathLst>
            </a:custGeom>
            <a:solidFill>
              <a:srgbClr val="FF997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3" name="Google Shape;643;p38">
              <a:extLst>
                <a:ext uri="{FF2B5EF4-FFF2-40B4-BE49-F238E27FC236}">
                  <a16:creationId xmlns:a16="http://schemas.microsoft.com/office/drawing/2014/main" id="{0AC21460-F57B-4324-901E-CE17CBF15DD3}"/>
                </a:ext>
              </a:extLst>
            </p:cNvPr>
            <p:cNvSpPr/>
            <p:nvPr/>
          </p:nvSpPr>
          <p:spPr>
            <a:xfrm>
              <a:off x="5168825" y="2239225"/>
              <a:ext cx="32475" cy="89225"/>
            </a:xfrm>
            <a:custGeom>
              <a:avLst/>
              <a:gdLst/>
              <a:ahLst/>
              <a:cxnLst/>
              <a:rect l="l" t="t" r="r" b="b"/>
              <a:pathLst>
                <a:path w="1299" h="3569" extrusionOk="0">
                  <a:moveTo>
                    <a:pt x="509" y="1"/>
                  </a:moveTo>
                  <a:cubicBezTo>
                    <a:pt x="487" y="1"/>
                    <a:pt x="465" y="3"/>
                    <a:pt x="442" y="8"/>
                  </a:cubicBezTo>
                  <a:lnTo>
                    <a:pt x="291" y="33"/>
                  </a:lnTo>
                  <a:cubicBezTo>
                    <a:pt x="114" y="58"/>
                    <a:pt x="1" y="234"/>
                    <a:pt x="39" y="411"/>
                  </a:cubicBezTo>
                  <a:lnTo>
                    <a:pt x="618" y="3309"/>
                  </a:lnTo>
                  <a:cubicBezTo>
                    <a:pt x="640" y="3463"/>
                    <a:pt x="777" y="3568"/>
                    <a:pt x="928" y="3568"/>
                  </a:cubicBezTo>
                  <a:cubicBezTo>
                    <a:pt x="951" y="3568"/>
                    <a:pt x="973" y="3566"/>
                    <a:pt x="996" y="3561"/>
                  </a:cubicBezTo>
                  <a:cubicBezTo>
                    <a:pt x="1173" y="3536"/>
                    <a:pt x="1299" y="3372"/>
                    <a:pt x="1261" y="3196"/>
                  </a:cubicBezTo>
                  <a:lnTo>
                    <a:pt x="820" y="272"/>
                  </a:lnTo>
                  <a:cubicBezTo>
                    <a:pt x="798" y="117"/>
                    <a:pt x="668" y="1"/>
                    <a:pt x="509" y="1"/>
                  </a:cubicBezTo>
                  <a:close/>
                </a:path>
              </a:pathLst>
            </a:custGeom>
            <a:solidFill>
              <a:srgbClr val="FF997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4" name="Google Shape;644;p38">
              <a:extLst>
                <a:ext uri="{FF2B5EF4-FFF2-40B4-BE49-F238E27FC236}">
                  <a16:creationId xmlns:a16="http://schemas.microsoft.com/office/drawing/2014/main" id="{D75DF1F0-42C7-4F44-8D54-AB019879DD3A}"/>
                </a:ext>
              </a:extLst>
            </p:cNvPr>
            <p:cNvSpPr/>
            <p:nvPr/>
          </p:nvSpPr>
          <p:spPr>
            <a:xfrm>
              <a:off x="5252000" y="2231525"/>
              <a:ext cx="19875" cy="90125"/>
            </a:xfrm>
            <a:custGeom>
              <a:avLst/>
              <a:gdLst/>
              <a:ahLst/>
              <a:cxnLst/>
              <a:rect l="l" t="t" r="r" b="b"/>
              <a:pathLst>
                <a:path w="795" h="3605" extrusionOk="0">
                  <a:moveTo>
                    <a:pt x="316" y="1"/>
                  </a:moveTo>
                  <a:cubicBezTo>
                    <a:pt x="139" y="1"/>
                    <a:pt x="1" y="152"/>
                    <a:pt x="1" y="328"/>
                  </a:cubicBezTo>
                  <a:lnTo>
                    <a:pt x="51" y="3289"/>
                  </a:lnTo>
                  <a:cubicBezTo>
                    <a:pt x="51" y="3466"/>
                    <a:pt x="190" y="3604"/>
                    <a:pt x="379" y="3604"/>
                  </a:cubicBezTo>
                  <a:cubicBezTo>
                    <a:pt x="555" y="3604"/>
                    <a:pt x="694" y="3466"/>
                    <a:pt x="706" y="3289"/>
                  </a:cubicBezTo>
                  <a:lnTo>
                    <a:pt x="794" y="328"/>
                  </a:lnTo>
                  <a:cubicBezTo>
                    <a:pt x="794" y="152"/>
                    <a:pt x="656" y="1"/>
                    <a:pt x="479" y="1"/>
                  </a:cubicBezTo>
                  <a:close/>
                </a:path>
              </a:pathLst>
            </a:custGeom>
            <a:solidFill>
              <a:srgbClr val="FF997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5" name="Google Shape;645;p38">
              <a:extLst>
                <a:ext uri="{FF2B5EF4-FFF2-40B4-BE49-F238E27FC236}">
                  <a16:creationId xmlns:a16="http://schemas.microsoft.com/office/drawing/2014/main" id="{4C347492-2CD7-4480-9FD1-43FAD88F0CB9}"/>
                </a:ext>
              </a:extLst>
            </p:cNvPr>
            <p:cNvSpPr/>
            <p:nvPr/>
          </p:nvSpPr>
          <p:spPr>
            <a:xfrm>
              <a:off x="5218300" y="2653400"/>
              <a:ext cx="95775" cy="73575"/>
            </a:xfrm>
            <a:custGeom>
              <a:avLst/>
              <a:gdLst/>
              <a:ahLst/>
              <a:cxnLst/>
              <a:rect l="l" t="t" r="r" b="b"/>
              <a:pathLst>
                <a:path w="3831" h="2943" extrusionOk="0">
                  <a:moveTo>
                    <a:pt x="1923" y="0"/>
                  </a:moveTo>
                  <a:cubicBezTo>
                    <a:pt x="1629" y="0"/>
                    <a:pt x="1331" y="89"/>
                    <a:pt x="1071" y="275"/>
                  </a:cubicBezTo>
                  <a:cubicBezTo>
                    <a:pt x="0" y="1019"/>
                    <a:pt x="378" y="2695"/>
                    <a:pt x="1676" y="2922"/>
                  </a:cubicBezTo>
                  <a:cubicBezTo>
                    <a:pt x="1762" y="2936"/>
                    <a:pt x="1847" y="2943"/>
                    <a:pt x="1930" y="2943"/>
                  </a:cubicBezTo>
                  <a:cubicBezTo>
                    <a:pt x="3077" y="2943"/>
                    <a:pt x="3830" y="1616"/>
                    <a:pt x="3125" y="628"/>
                  </a:cubicBezTo>
                  <a:cubicBezTo>
                    <a:pt x="2840" y="220"/>
                    <a:pt x="2386" y="0"/>
                    <a:pt x="1923" y="0"/>
                  </a:cubicBezTo>
                  <a:close/>
                </a:path>
              </a:pathLst>
            </a:cu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6" name="Google Shape;646;p38">
              <a:extLst>
                <a:ext uri="{FF2B5EF4-FFF2-40B4-BE49-F238E27FC236}">
                  <a16:creationId xmlns:a16="http://schemas.microsoft.com/office/drawing/2014/main" id="{F9A32CE3-BE4E-4D14-A010-33C6AA17EC01}"/>
                </a:ext>
              </a:extLst>
            </p:cNvPr>
            <p:cNvSpPr/>
            <p:nvPr/>
          </p:nvSpPr>
          <p:spPr>
            <a:xfrm rot="5520000">
              <a:off x="5281553" y="2517474"/>
              <a:ext cx="158183" cy="217843"/>
            </a:xfrm>
            <a:custGeom>
              <a:avLst/>
              <a:gdLst/>
              <a:ahLst/>
              <a:cxnLst/>
              <a:rect l="l" t="t" r="r" b="b"/>
              <a:pathLst>
                <a:path w="6327" h="8714" extrusionOk="0">
                  <a:moveTo>
                    <a:pt x="1" y="0"/>
                  </a:moveTo>
                  <a:lnTo>
                    <a:pt x="5558" y="8569"/>
                  </a:lnTo>
                  <a:cubicBezTo>
                    <a:pt x="5613" y="8663"/>
                    <a:pt x="5717" y="8714"/>
                    <a:pt x="5824" y="8714"/>
                  </a:cubicBezTo>
                  <a:cubicBezTo>
                    <a:pt x="5889" y="8714"/>
                    <a:pt x="5955" y="8695"/>
                    <a:pt x="6012" y="8657"/>
                  </a:cubicBezTo>
                  <a:lnTo>
                    <a:pt x="6138" y="8569"/>
                  </a:lnTo>
                  <a:cubicBezTo>
                    <a:pt x="6289" y="8456"/>
                    <a:pt x="6327" y="8254"/>
                    <a:pt x="6213" y="8103"/>
                  </a:cubicBezTo>
                  <a:lnTo>
                    <a:pt x="1" y="0"/>
                  </a:lnTo>
                  <a:close/>
                </a:path>
              </a:pathLst>
            </a:cu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7" name="Google Shape;647;p38">
              <a:extLst>
                <a:ext uri="{FF2B5EF4-FFF2-40B4-BE49-F238E27FC236}">
                  <a16:creationId xmlns:a16="http://schemas.microsoft.com/office/drawing/2014/main" id="{89EE1CFD-3308-4762-947B-69DA2B79827C}"/>
                </a:ext>
              </a:extLst>
            </p:cNvPr>
            <p:cNvSpPr/>
            <p:nvPr/>
          </p:nvSpPr>
          <p:spPr>
            <a:xfrm>
              <a:off x="5612075" y="2674425"/>
              <a:ext cx="90125" cy="19575"/>
            </a:xfrm>
            <a:custGeom>
              <a:avLst/>
              <a:gdLst/>
              <a:ahLst/>
              <a:cxnLst/>
              <a:rect l="l" t="t" r="r" b="b"/>
              <a:pathLst>
                <a:path w="3605" h="783" extrusionOk="0">
                  <a:moveTo>
                    <a:pt x="3288" y="1"/>
                  </a:moveTo>
                  <a:cubicBezTo>
                    <a:pt x="3280" y="1"/>
                    <a:pt x="3272" y="1"/>
                    <a:pt x="3264" y="1"/>
                  </a:cubicBezTo>
                  <a:lnTo>
                    <a:pt x="315" y="127"/>
                  </a:lnTo>
                  <a:cubicBezTo>
                    <a:pt x="139" y="127"/>
                    <a:pt x="0" y="279"/>
                    <a:pt x="0" y="455"/>
                  </a:cubicBezTo>
                  <a:lnTo>
                    <a:pt x="0" y="468"/>
                  </a:lnTo>
                  <a:cubicBezTo>
                    <a:pt x="13" y="644"/>
                    <a:pt x="152" y="783"/>
                    <a:pt x="328" y="783"/>
                  </a:cubicBezTo>
                  <a:lnTo>
                    <a:pt x="3277" y="783"/>
                  </a:lnTo>
                  <a:cubicBezTo>
                    <a:pt x="3466" y="783"/>
                    <a:pt x="3604" y="631"/>
                    <a:pt x="3604" y="442"/>
                  </a:cubicBezTo>
                  <a:lnTo>
                    <a:pt x="3604" y="316"/>
                  </a:lnTo>
                  <a:cubicBezTo>
                    <a:pt x="3604" y="135"/>
                    <a:pt x="3465" y="1"/>
                    <a:pt x="3288" y="1"/>
                  </a:cubicBezTo>
                  <a:close/>
                </a:path>
              </a:pathLst>
            </a:custGeom>
            <a:solidFill>
              <a:srgbClr val="FFD6E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8" name="Google Shape;648;p38">
              <a:extLst>
                <a:ext uri="{FF2B5EF4-FFF2-40B4-BE49-F238E27FC236}">
                  <a16:creationId xmlns:a16="http://schemas.microsoft.com/office/drawing/2014/main" id="{EFC5234F-211A-41FB-A262-3DC5B2798894}"/>
                </a:ext>
              </a:extLst>
            </p:cNvPr>
            <p:cNvSpPr/>
            <p:nvPr/>
          </p:nvSpPr>
          <p:spPr>
            <a:xfrm>
              <a:off x="4811600" y="2666250"/>
              <a:ext cx="90125" cy="19575"/>
            </a:xfrm>
            <a:custGeom>
              <a:avLst/>
              <a:gdLst/>
              <a:ahLst/>
              <a:cxnLst/>
              <a:rect l="l" t="t" r="r" b="b"/>
              <a:pathLst>
                <a:path w="3605" h="783" extrusionOk="0">
                  <a:moveTo>
                    <a:pt x="353" y="1"/>
                  </a:moveTo>
                  <a:cubicBezTo>
                    <a:pt x="164" y="1"/>
                    <a:pt x="13" y="139"/>
                    <a:pt x="13" y="316"/>
                  </a:cubicBezTo>
                  <a:lnTo>
                    <a:pt x="13" y="454"/>
                  </a:lnTo>
                  <a:cubicBezTo>
                    <a:pt x="0" y="643"/>
                    <a:pt x="152" y="782"/>
                    <a:pt x="328" y="782"/>
                  </a:cubicBezTo>
                  <a:lnTo>
                    <a:pt x="3277" y="782"/>
                  </a:lnTo>
                  <a:cubicBezTo>
                    <a:pt x="3453" y="782"/>
                    <a:pt x="3604" y="643"/>
                    <a:pt x="3604" y="467"/>
                  </a:cubicBezTo>
                  <a:cubicBezTo>
                    <a:pt x="3604" y="291"/>
                    <a:pt x="3466" y="139"/>
                    <a:pt x="3289" y="127"/>
                  </a:cubicBezTo>
                  <a:lnTo>
                    <a:pt x="353" y="1"/>
                  </a:lnTo>
                  <a:close/>
                </a:path>
              </a:pathLst>
            </a:custGeom>
            <a:solidFill>
              <a:srgbClr val="00CFCC"/>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sp>
        <p:nvSpPr>
          <p:cNvPr id="7" name="Google Shape;649;p38">
            <a:extLst>
              <a:ext uri="{FF2B5EF4-FFF2-40B4-BE49-F238E27FC236}">
                <a16:creationId xmlns:a16="http://schemas.microsoft.com/office/drawing/2014/main" id="{BB98EB5B-6C4B-4C23-81A1-793BF529A3D1}"/>
              </a:ext>
            </a:extLst>
          </p:cNvPr>
          <p:cNvSpPr txBox="1">
            <a:spLocks noGrp="1"/>
          </p:cNvSpPr>
          <p:nvPr/>
        </p:nvSpPr>
        <p:spPr>
          <a:xfrm>
            <a:off x="3626613" y="1782546"/>
            <a:ext cx="1881300" cy="421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800"/>
              <a:buFont typeface="Fira Sans Condensed Medium"/>
              <a:buNone/>
              <a:defRPr sz="2000" b="0" i="0" u="none" strike="noStrike" cap="none">
                <a:solidFill>
                  <a:schemeClr val="lt1"/>
                </a:solidFill>
                <a:latin typeface="Advent Pro SemiBold"/>
                <a:ea typeface="Advent Pro SemiBold"/>
                <a:cs typeface="Advent Pro SemiBold"/>
                <a:sym typeface="Advent Pro SemiBold"/>
              </a:defRPr>
            </a:lvl1pPr>
            <a:lvl2pPr marR="0" lvl="1"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2pPr>
            <a:lvl3pPr marR="0" lvl="2"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3pPr>
            <a:lvl4pPr marR="0" lvl="3"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4pPr>
            <a:lvl5pPr marR="0" lvl="4"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5pPr>
            <a:lvl6pPr marR="0" lvl="5"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6pPr>
            <a:lvl7pPr marR="0" lvl="6"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7pPr>
            <a:lvl8pPr marR="0" lvl="7"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8pPr>
            <a:lvl9pPr marR="0" lvl="8"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9pPr>
          </a:lstStyle>
          <a:p>
            <a:pPr marL="0" lvl="0" indent="0" algn="ctr" rtl="0">
              <a:spcBef>
                <a:spcPts val="0"/>
              </a:spcBef>
              <a:spcAft>
                <a:spcPts val="0"/>
              </a:spcAft>
              <a:buNone/>
            </a:pPr>
            <a:r>
              <a:rPr lang="en" sz="1600" dirty="0">
                <a:solidFill>
                  <a:schemeClr val="accent2"/>
                </a:solidFill>
              </a:rPr>
              <a:t>95%</a:t>
            </a:r>
            <a:endParaRPr sz="1600" dirty="0">
              <a:solidFill>
                <a:schemeClr val="accent2"/>
              </a:solidFill>
            </a:endParaRPr>
          </a:p>
        </p:txBody>
      </p:sp>
      <p:sp>
        <p:nvSpPr>
          <p:cNvPr id="8" name="Google Shape;650;p38">
            <a:extLst>
              <a:ext uri="{FF2B5EF4-FFF2-40B4-BE49-F238E27FC236}">
                <a16:creationId xmlns:a16="http://schemas.microsoft.com/office/drawing/2014/main" id="{5130278B-4815-4B90-8F53-8FCA18CBBD23}"/>
              </a:ext>
            </a:extLst>
          </p:cNvPr>
          <p:cNvSpPr txBox="1">
            <a:spLocks noGrp="1"/>
          </p:cNvSpPr>
          <p:nvPr/>
        </p:nvSpPr>
        <p:spPr>
          <a:xfrm>
            <a:off x="1014663" y="1782546"/>
            <a:ext cx="1881300" cy="421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800"/>
              <a:buFont typeface="Fira Sans Condensed Medium"/>
              <a:buNone/>
              <a:defRPr sz="2000" b="0" i="0" u="none" strike="noStrike" cap="none">
                <a:solidFill>
                  <a:schemeClr val="lt1"/>
                </a:solidFill>
                <a:latin typeface="Advent Pro SemiBold"/>
                <a:ea typeface="Advent Pro SemiBold"/>
                <a:cs typeface="Advent Pro SemiBold"/>
                <a:sym typeface="Advent Pro SemiBold"/>
              </a:defRPr>
            </a:lvl1pPr>
            <a:lvl2pPr marR="0" lvl="1"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2pPr>
            <a:lvl3pPr marR="0" lvl="2"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3pPr>
            <a:lvl4pPr marR="0" lvl="3"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4pPr>
            <a:lvl5pPr marR="0" lvl="4"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5pPr>
            <a:lvl6pPr marR="0" lvl="5"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6pPr>
            <a:lvl7pPr marR="0" lvl="6"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7pPr>
            <a:lvl8pPr marR="0" lvl="7"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8pPr>
            <a:lvl9pPr marR="0" lvl="8"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9pPr>
          </a:lstStyle>
          <a:p>
            <a:pPr marL="0" lvl="0" indent="0" algn="ctr" rtl="0">
              <a:spcBef>
                <a:spcPts val="0"/>
              </a:spcBef>
              <a:spcAft>
                <a:spcPts val="0"/>
              </a:spcAft>
              <a:buNone/>
            </a:pPr>
            <a:r>
              <a:rPr lang="en" sz="1600">
                <a:solidFill>
                  <a:schemeClr val="accent1"/>
                </a:solidFill>
              </a:rPr>
              <a:t>80%</a:t>
            </a:r>
            <a:endParaRPr sz="1600">
              <a:solidFill>
                <a:schemeClr val="accent1"/>
              </a:solidFill>
            </a:endParaRPr>
          </a:p>
        </p:txBody>
      </p:sp>
      <p:sp>
        <p:nvSpPr>
          <p:cNvPr id="9" name="Google Shape;651;p38">
            <a:extLst>
              <a:ext uri="{FF2B5EF4-FFF2-40B4-BE49-F238E27FC236}">
                <a16:creationId xmlns:a16="http://schemas.microsoft.com/office/drawing/2014/main" id="{85C9D277-2F98-4E96-A346-7DA04385E268}"/>
              </a:ext>
            </a:extLst>
          </p:cNvPr>
          <p:cNvSpPr txBox="1">
            <a:spLocks noGrp="1"/>
          </p:cNvSpPr>
          <p:nvPr/>
        </p:nvSpPr>
        <p:spPr>
          <a:xfrm>
            <a:off x="6248036" y="1782546"/>
            <a:ext cx="1881300" cy="421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800"/>
              <a:buFont typeface="Fira Sans Condensed Medium"/>
              <a:buNone/>
              <a:defRPr sz="2000" b="0" i="0" u="none" strike="noStrike" cap="none">
                <a:solidFill>
                  <a:schemeClr val="lt1"/>
                </a:solidFill>
                <a:latin typeface="Advent Pro SemiBold"/>
                <a:ea typeface="Advent Pro SemiBold"/>
                <a:cs typeface="Advent Pro SemiBold"/>
                <a:sym typeface="Advent Pro SemiBold"/>
              </a:defRPr>
            </a:lvl1pPr>
            <a:lvl2pPr marR="0" lvl="1"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2pPr>
            <a:lvl3pPr marR="0" lvl="2"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3pPr>
            <a:lvl4pPr marR="0" lvl="3"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4pPr>
            <a:lvl5pPr marR="0" lvl="4"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5pPr>
            <a:lvl6pPr marR="0" lvl="5"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6pPr>
            <a:lvl7pPr marR="0" lvl="6"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7pPr>
            <a:lvl8pPr marR="0" lvl="7"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8pPr>
            <a:lvl9pPr marR="0" lvl="8"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9pPr>
          </a:lstStyle>
          <a:p>
            <a:pPr marL="0" lvl="0" indent="0" algn="ctr" rtl="0">
              <a:spcBef>
                <a:spcPts val="0"/>
              </a:spcBef>
              <a:spcAft>
                <a:spcPts val="0"/>
              </a:spcAft>
              <a:buNone/>
            </a:pPr>
            <a:r>
              <a:rPr lang="en" sz="1600">
                <a:solidFill>
                  <a:schemeClr val="accent3"/>
                </a:solidFill>
              </a:rPr>
              <a:t>90%</a:t>
            </a:r>
            <a:endParaRPr sz="1600">
              <a:solidFill>
                <a:schemeClr val="accent3"/>
              </a:solidFill>
            </a:endParaRPr>
          </a:p>
        </p:txBody>
      </p:sp>
      <p:sp>
        <p:nvSpPr>
          <p:cNvPr id="67" name="Google Shape;587;p38">
            <a:extLst>
              <a:ext uri="{FF2B5EF4-FFF2-40B4-BE49-F238E27FC236}">
                <a16:creationId xmlns:a16="http://schemas.microsoft.com/office/drawing/2014/main" id="{43F71939-CCF2-487E-B31A-98E97C680A55}"/>
              </a:ext>
            </a:extLst>
          </p:cNvPr>
          <p:cNvSpPr txBox="1">
            <a:spLocks noGrp="1"/>
          </p:cNvSpPr>
          <p:nvPr/>
        </p:nvSpPr>
        <p:spPr>
          <a:xfrm>
            <a:off x="926705" y="3439448"/>
            <a:ext cx="2282100" cy="644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800"/>
              <a:buFont typeface="Fira Sans Condensed Medium"/>
              <a:buNone/>
              <a:defRPr sz="2000" b="0" i="0" u="none" strike="noStrike" cap="none">
                <a:solidFill>
                  <a:schemeClr val="lt1"/>
                </a:solidFill>
                <a:latin typeface="Advent Pro SemiBold"/>
                <a:ea typeface="Advent Pro SemiBold"/>
                <a:cs typeface="Advent Pro SemiBold"/>
                <a:sym typeface="Advent Pro SemiBold"/>
              </a:defRPr>
            </a:lvl1pPr>
            <a:lvl2pPr marR="0" lvl="1"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2pPr>
            <a:lvl3pPr marR="0" lvl="2"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3pPr>
            <a:lvl4pPr marR="0" lvl="3"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4pPr>
            <a:lvl5pPr marR="0" lvl="4"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5pPr>
            <a:lvl6pPr marR="0" lvl="5"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6pPr>
            <a:lvl7pPr marR="0" lvl="6"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7pPr>
            <a:lvl8pPr marR="0" lvl="7"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8pPr>
            <a:lvl9pPr marR="0" lvl="8"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9pPr>
          </a:lstStyle>
          <a:p>
            <a:pPr marL="0" lvl="0" indent="0" algn="l" rtl="0">
              <a:spcBef>
                <a:spcPts val="0"/>
              </a:spcBef>
              <a:spcAft>
                <a:spcPts val="0"/>
              </a:spcAft>
              <a:buNone/>
            </a:pPr>
            <a:r>
              <a:rPr lang="en" dirty="0">
                <a:solidFill>
                  <a:schemeClr val="tx1"/>
                </a:solidFill>
                <a:latin typeface="Arial"/>
                <a:ea typeface="Arial"/>
                <a:cs typeface="Arial"/>
                <a:sym typeface="Arial"/>
              </a:rPr>
              <a:t>Kỹ năng lập trình</a:t>
            </a:r>
            <a:endParaRPr dirty="0">
              <a:solidFill>
                <a:schemeClr val="tx1"/>
              </a:solidFill>
              <a:latin typeface="Arial"/>
              <a:ea typeface="Arial"/>
              <a:cs typeface="Arial"/>
              <a:sym typeface="Arial"/>
            </a:endParaRPr>
          </a:p>
        </p:txBody>
      </p:sp>
      <p:sp>
        <p:nvSpPr>
          <p:cNvPr id="68" name="Google Shape;586;p38">
            <a:extLst>
              <a:ext uri="{FF2B5EF4-FFF2-40B4-BE49-F238E27FC236}">
                <a16:creationId xmlns:a16="http://schemas.microsoft.com/office/drawing/2014/main" id="{F81851BA-3003-4442-806A-094BE66D52EA}"/>
              </a:ext>
            </a:extLst>
          </p:cNvPr>
          <p:cNvSpPr txBox="1">
            <a:spLocks noGrp="1"/>
          </p:cNvSpPr>
          <p:nvPr/>
        </p:nvSpPr>
        <p:spPr>
          <a:xfrm>
            <a:off x="3473333" y="3443190"/>
            <a:ext cx="2266800" cy="644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800"/>
              <a:buFont typeface="Fira Sans Condensed Medium"/>
              <a:buNone/>
              <a:defRPr sz="2000" b="0" i="0" u="none" strike="noStrike" cap="none">
                <a:solidFill>
                  <a:schemeClr val="lt1"/>
                </a:solidFill>
                <a:latin typeface="Advent Pro SemiBold"/>
                <a:ea typeface="Advent Pro SemiBold"/>
                <a:cs typeface="Advent Pro SemiBold"/>
                <a:sym typeface="Advent Pro SemiBold"/>
              </a:defRPr>
            </a:lvl1pPr>
            <a:lvl2pPr marR="0" lvl="1"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2pPr>
            <a:lvl3pPr marR="0" lvl="2"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3pPr>
            <a:lvl4pPr marR="0" lvl="3"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4pPr>
            <a:lvl5pPr marR="0" lvl="4"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5pPr>
            <a:lvl6pPr marR="0" lvl="5"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6pPr>
            <a:lvl7pPr marR="0" lvl="6"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7pPr>
            <a:lvl8pPr marR="0" lvl="7"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8pPr>
            <a:lvl9pPr marR="0" lvl="8"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9pPr>
          </a:lstStyle>
          <a:p>
            <a:pPr marL="0" lvl="0" indent="0" algn="ctr" rtl="0">
              <a:spcBef>
                <a:spcPts val="0"/>
              </a:spcBef>
              <a:spcAft>
                <a:spcPts val="0"/>
              </a:spcAft>
              <a:buNone/>
            </a:pPr>
            <a:r>
              <a:rPr lang="en" dirty="0">
                <a:solidFill>
                  <a:schemeClr val="tx1"/>
                </a:solidFill>
                <a:latin typeface="Arial"/>
                <a:ea typeface="Arial"/>
                <a:cs typeface="Arial"/>
                <a:sym typeface="Arial"/>
              </a:rPr>
              <a:t>Làm việc nhóm</a:t>
            </a:r>
            <a:endParaRPr dirty="0">
              <a:solidFill>
                <a:schemeClr val="tx1"/>
              </a:solidFill>
              <a:latin typeface="Arial"/>
              <a:ea typeface="Arial"/>
              <a:cs typeface="Arial"/>
              <a:sym typeface="Arial"/>
            </a:endParaRPr>
          </a:p>
        </p:txBody>
      </p:sp>
      <p:sp>
        <p:nvSpPr>
          <p:cNvPr id="69" name="Google Shape;588;p38">
            <a:extLst>
              <a:ext uri="{FF2B5EF4-FFF2-40B4-BE49-F238E27FC236}">
                <a16:creationId xmlns:a16="http://schemas.microsoft.com/office/drawing/2014/main" id="{50CD8D70-B5D8-423F-85CB-8BAABE83B74D}"/>
              </a:ext>
            </a:extLst>
          </p:cNvPr>
          <p:cNvSpPr txBox="1">
            <a:spLocks noGrp="1"/>
          </p:cNvSpPr>
          <p:nvPr/>
        </p:nvSpPr>
        <p:spPr>
          <a:xfrm>
            <a:off x="6098447" y="3436599"/>
            <a:ext cx="2282100" cy="644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800"/>
              <a:buFont typeface="Fira Sans Condensed Medium"/>
              <a:buNone/>
              <a:defRPr sz="2000" b="0" i="0" u="none" strike="noStrike" cap="none">
                <a:solidFill>
                  <a:schemeClr val="lt1"/>
                </a:solidFill>
                <a:latin typeface="Advent Pro SemiBold"/>
                <a:ea typeface="Advent Pro SemiBold"/>
                <a:cs typeface="Advent Pro SemiBold"/>
                <a:sym typeface="Advent Pro SemiBold"/>
              </a:defRPr>
            </a:lvl1pPr>
            <a:lvl2pPr marR="0" lvl="1"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2pPr>
            <a:lvl3pPr marR="0" lvl="2"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3pPr>
            <a:lvl4pPr marR="0" lvl="3"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4pPr>
            <a:lvl5pPr marR="0" lvl="4"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5pPr>
            <a:lvl6pPr marR="0" lvl="5"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6pPr>
            <a:lvl7pPr marR="0" lvl="6"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7pPr>
            <a:lvl8pPr marR="0" lvl="7"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8pPr>
            <a:lvl9pPr marR="0" lvl="8"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9pPr>
          </a:lstStyle>
          <a:p>
            <a:pPr marL="0" lvl="0" indent="0" algn="ctr" rtl="0">
              <a:spcBef>
                <a:spcPts val="0"/>
              </a:spcBef>
              <a:spcAft>
                <a:spcPts val="0"/>
              </a:spcAft>
              <a:buNone/>
            </a:pPr>
            <a:r>
              <a:rPr lang="en" dirty="0">
                <a:solidFill>
                  <a:schemeClr val="tx1"/>
                </a:solidFill>
                <a:latin typeface="Arial"/>
                <a:ea typeface="Arial"/>
                <a:cs typeface="Arial"/>
                <a:sym typeface="Arial"/>
              </a:rPr>
              <a:t>Hoàn thiện đồ án</a:t>
            </a:r>
            <a:endParaRPr dirty="0">
              <a:solidFill>
                <a:schemeClr val="tx1"/>
              </a:solidFill>
              <a:latin typeface="Arial"/>
              <a:ea typeface="Arial"/>
              <a:cs typeface="Arial"/>
              <a:sym typeface="Arial"/>
            </a:endParaRPr>
          </a:p>
        </p:txBody>
      </p:sp>
    </p:spTree>
    <p:extLst>
      <p:ext uri="{BB962C8B-B14F-4D97-AF65-F5344CB8AC3E}">
        <p14:creationId xmlns:p14="http://schemas.microsoft.com/office/powerpoint/2010/main" val="9978327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39"/>
          <p:cNvSpPr txBox="1">
            <a:spLocks noGrp="1"/>
          </p:cNvSpPr>
          <p:nvPr>
            <p:ph type="title"/>
          </p:nvPr>
        </p:nvSpPr>
        <p:spPr>
          <a:xfrm>
            <a:off x="713250" y="539500"/>
            <a:ext cx="7717500" cy="539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800" dirty="0" err="1">
                <a:latin typeface="+mn-lt"/>
              </a:rPr>
              <a:t>Kết</a:t>
            </a:r>
            <a:r>
              <a:rPr lang="en-US" sz="2800" dirty="0">
                <a:latin typeface="+mn-lt"/>
              </a:rPr>
              <a:t> </a:t>
            </a:r>
            <a:r>
              <a:rPr lang="en-US" sz="2800" dirty="0" err="1">
                <a:latin typeface="+mn-lt"/>
              </a:rPr>
              <a:t>quả</a:t>
            </a:r>
            <a:r>
              <a:rPr lang="en-US" sz="2800" dirty="0">
                <a:latin typeface="+mn-lt"/>
              </a:rPr>
              <a:t> </a:t>
            </a:r>
            <a:r>
              <a:rPr lang="en-US" sz="2800" dirty="0" err="1">
                <a:latin typeface="+mn-lt"/>
              </a:rPr>
              <a:t>đạt</a:t>
            </a:r>
            <a:r>
              <a:rPr lang="en-US" sz="2800" dirty="0">
                <a:latin typeface="+mn-lt"/>
              </a:rPr>
              <a:t> </a:t>
            </a:r>
            <a:r>
              <a:rPr lang="en-US" sz="2800" dirty="0" err="1">
                <a:latin typeface="+mn-lt"/>
              </a:rPr>
              <a:t>được</a:t>
            </a:r>
            <a:r>
              <a:rPr lang="en-US" sz="2800" dirty="0">
                <a:latin typeface="+mn-lt"/>
              </a:rPr>
              <a:t> </a:t>
            </a:r>
          </a:p>
        </p:txBody>
      </p:sp>
      <p:sp>
        <p:nvSpPr>
          <p:cNvPr id="404" name="Google Shape;404;p39"/>
          <p:cNvSpPr/>
          <p:nvPr/>
        </p:nvSpPr>
        <p:spPr>
          <a:xfrm rot="5400000">
            <a:off x="1681950" y="183909"/>
            <a:ext cx="43200" cy="198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Hộp Văn bản 1">
            <a:extLst>
              <a:ext uri="{FF2B5EF4-FFF2-40B4-BE49-F238E27FC236}">
                <a16:creationId xmlns:a16="http://schemas.microsoft.com/office/drawing/2014/main" id="{DB616C95-1535-4FDE-A333-D5D4D23452A7}"/>
              </a:ext>
            </a:extLst>
          </p:cNvPr>
          <p:cNvSpPr txBox="1"/>
          <p:nvPr/>
        </p:nvSpPr>
        <p:spPr>
          <a:xfrm>
            <a:off x="763256" y="1435715"/>
            <a:ext cx="6409069" cy="1384995"/>
          </a:xfrm>
          <a:prstGeom prst="rect">
            <a:avLst/>
          </a:prstGeom>
          <a:noFill/>
        </p:spPr>
        <p:txBody>
          <a:bodyPr wrap="square" rtlCol="0">
            <a:spAutoFit/>
          </a:bodyPr>
          <a:lstStyle/>
          <a:p>
            <a:r>
              <a:rPr lang="en-US" sz="2000" dirty="0">
                <a:solidFill>
                  <a:schemeClr val="tx1"/>
                </a:solidFill>
              </a:rPr>
              <a:t>-</a:t>
            </a:r>
            <a:r>
              <a:rPr lang="en-US" sz="2000" dirty="0" err="1">
                <a:solidFill>
                  <a:schemeClr val="tx1"/>
                </a:solidFill>
              </a:rPr>
              <a:t>Nắm</a:t>
            </a:r>
            <a:r>
              <a:rPr lang="en-US" sz="2000" dirty="0">
                <a:solidFill>
                  <a:schemeClr val="tx1"/>
                </a:solidFill>
              </a:rPr>
              <a:t> </a:t>
            </a:r>
            <a:r>
              <a:rPr lang="en-US" sz="2000" dirty="0" err="1">
                <a:solidFill>
                  <a:schemeClr val="tx1"/>
                </a:solidFill>
              </a:rPr>
              <a:t>vững</a:t>
            </a:r>
            <a:r>
              <a:rPr lang="en-US" sz="2000" dirty="0">
                <a:solidFill>
                  <a:schemeClr val="tx1"/>
                </a:solidFill>
              </a:rPr>
              <a:t> </a:t>
            </a:r>
            <a:r>
              <a:rPr lang="en-US" sz="2000" dirty="0" err="1">
                <a:solidFill>
                  <a:schemeClr val="tx1"/>
                </a:solidFill>
              </a:rPr>
              <a:t>kiến</a:t>
            </a:r>
            <a:r>
              <a:rPr lang="en-US" sz="2000" dirty="0">
                <a:solidFill>
                  <a:schemeClr val="tx1"/>
                </a:solidFill>
              </a:rPr>
              <a:t> </a:t>
            </a:r>
            <a:r>
              <a:rPr lang="en-US" sz="2000" dirty="0" err="1">
                <a:solidFill>
                  <a:schemeClr val="tx1"/>
                </a:solidFill>
              </a:rPr>
              <a:t>thức</a:t>
            </a:r>
            <a:r>
              <a:rPr lang="en-US" sz="2000" dirty="0">
                <a:solidFill>
                  <a:schemeClr val="tx1"/>
                </a:solidFill>
              </a:rPr>
              <a:t> </a:t>
            </a:r>
            <a:r>
              <a:rPr lang="en-US" sz="2000" dirty="0" err="1">
                <a:solidFill>
                  <a:schemeClr val="tx1"/>
                </a:solidFill>
              </a:rPr>
              <a:t>nền</a:t>
            </a:r>
            <a:r>
              <a:rPr lang="en-US" sz="2000" dirty="0">
                <a:solidFill>
                  <a:schemeClr val="tx1"/>
                </a:solidFill>
              </a:rPr>
              <a:t> </a:t>
            </a:r>
            <a:r>
              <a:rPr lang="en-US" sz="2000" dirty="0" err="1">
                <a:solidFill>
                  <a:schemeClr val="tx1"/>
                </a:solidFill>
              </a:rPr>
              <a:t>tảng</a:t>
            </a:r>
            <a:endParaRPr lang="en-US" sz="2000" dirty="0">
              <a:solidFill>
                <a:schemeClr val="tx1"/>
              </a:solidFill>
            </a:endParaRPr>
          </a:p>
          <a:p>
            <a:r>
              <a:rPr lang="en-US" sz="2000" dirty="0">
                <a:solidFill>
                  <a:schemeClr val="tx1"/>
                </a:solidFill>
              </a:rPr>
              <a:t>-</a:t>
            </a:r>
            <a:r>
              <a:rPr lang="en-US" sz="2000" dirty="0" err="1">
                <a:solidFill>
                  <a:schemeClr val="tx1"/>
                </a:solidFill>
              </a:rPr>
              <a:t>Kỹ</a:t>
            </a:r>
            <a:r>
              <a:rPr lang="en-US" sz="2000" dirty="0">
                <a:solidFill>
                  <a:schemeClr val="tx1"/>
                </a:solidFill>
              </a:rPr>
              <a:t> </a:t>
            </a:r>
            <a:r>
              <a:rPr lang="en-US" sz="2000" dirty="0" err="1">
                <a:solidFill>
                  <a:schemeClr val="tx1"/>
                </a:solidFill>
              </a:rPr>
              <a:t>năng</a:t>
            </a:r>
            <a:r>
              <a:rPr lang="en-US" sz="2000" dirty="0">
                <a:solidFill>
                  <a:schemeClr val="tx1"/>
                </a:solidFill>
              </a:rPr>
              <a:t> code </a:t>
            </a:r>
            <a:r>
              <a:rPr lang="en-US" sz="2000" dirty="0" err="1">
                <a:solidFill>
                  <a:schemeClr val="tx1"/>
                </a:solidFill>
              </a:rPr>
              <a:t>được</a:t>
            </a:r>
            <a:r>
              <a:rPr lang="en-US" sz="2000" dirty="0">
                <a:solidFill>
                  <a:schemeClr val="tx1"/>
                </a:solidFill>
              </a:rPr>
              <a:t> </a:t>
            </a:r>
            <a:r>
              <a:rPr lang="en-US" sz="2000" dirty="0" err="1">
                <a:solidFill>
                  <a:schemeClr val="tx1"/>
                </a:solidFill>
              </a:rPr>
              <a:t>nâng</a:t>
            </a:r>
            <a:r>
              <a:rPr lang="en-US" sz="2000" dirty="0">
                <a:solidFill>
                  <a:schemeClr val="tx1"/>
                </a:solidFill>
              </a:rPr>
              <a:t> </a:t>
            </a:r>
            <a:r>
              <a:rPr lang="en-US" sz="2000" dirty="0" err="1">
                <a:solidFill>
                  <a:schemeClr val="tx1"/>
                </a:solidFill>
              </a:rPr>
              <a:t>cao</a:t>
            </a:r>
            <a:endParaRPr lang="en-US" sz="2000" dirty="0">
              <a:solidFill>
                <a:schemeClr val="tx1"/>
              </a:solidFill>
            </a:endParaRPr>
          </a:p>
          <a:p>
            <a:r>
              <a:rPr lang="en-US" sz="2000" dirty="0">
                <a:solidFill>
                  <a:schemeClr val="tx1"/>
                </a:solidFill>
              </a:rPr>
              <a:t>-</a:t>
            </a:r>
            <a:r>
              <a:rPr lang="en-US" sz="2000" dirty="0" err="1">
                <a:solidFill>
                  <a:schemeClr val="tx1"/>
                </a:solidFill>
              </a:rPr>
              <a:t>Xây</a:t>
            </a:r>
            <a:r>
              <a:rPr lang="en-US" sz="2000" dirty="0">
                <a:solidFill>
                  <a:schemeClr val="tx1"/>
                </a:solidFill>
              </a:rPr>
              <a:t> </a:t>
            </a:r>
            <a:r>
              <a:rPr lang="en-US" sz="2000" dirty="0" err="1">
                <a:solidFill>
                  <a:schemeClr val="tx1"/>
                </a:solidFill>
              </a:rPr>
              <a:t>dựng</a:t>
            </a:r>
            <a:r>
              <a:rPr lang="en-US" sz="2000" dirty="0">
                <a:solidFill>
                  <a:schemeClr val="tx1"/>
                </a:solidFill>
              </a:rPr>
              <a:t> </a:t>
            </a:r>
            <a:r>
              <a:rPr lang="en-US" sz="2000" dirty="0" err="1">
                <a:solidFill>
                  <a:schemeClr val="tx1"/>
                </a:solidFill>
              </a:rPr>
              <a:t>được</a:t>
            </a:r>
            <a:r>
              <a:rPr lang="en-US" sz="2000" dirty="0">
                <a:solidFill>
                  <a:schemeClr val="tx1"/>
                </a:solidFill>
              </a:rPr>
              <a:t> </a:t>
            </a:r>
            <a:r>
              <a:rPr lang="en-US" sz="2000" dirty="0" err="1">
                <a:solidFill>
                  <a:schemeClr val="tx1"/>
                </a:solidFill>
              </a:rPr>
              <a:t>ứng</a:t>
            </a:r>
            <a:r>
              <a:rPr lang="en-US" sz="2000" dirty="0">
                <a:solidFill>
                  <a:schemeClr val="tx1"/>
                </a:solidFill>
              </a:rPr>
              <a:t> </a:t>
            </a:r>
            <a:r>
              <a:rPr lang="en-US" sz="2000" dirty="0" err="1">
                <a:solidFill>
                  <a:schemeClr val="tx1"/>
                </a:solidFill>
              </a:rPr>
              <a:t>dụng</a:t>
            </a:r>
            <a:r>
              <a:rPr lang="en-US" sz="2000" dirty="0">
                <a:solidFill>
                  <a:schemeClr val="tx1"/>
                </a:solidFill>
              </a:rPr>
              <a:t> </a:t>
            </a:r>
            <a:r>
              <a:rPr lang="en-US" sz="2400" dirty="0" err="1">
                <a:solidFill>
                  <a:schemeClr val="tx1"/>
                </a:solidFill>
              </a:rPr>
              <a:t>của</a:t>
            </a:r>
            <a:r>
              <a:rPr lang="en-US" sz="2000" dirty="0">
                <a:solidFill>
                  <a:schemeClr val="tx1"/>
                </a:solidFill>
              </a:rPr>
              <a:t> photo sketch</a:t>
            </a:r>
          </a:p>
          <a:p>
            <a:r>
              <a:rPr lang="en-US" sz="2000" dirty="0">
                <a:solidFill>
                  <a:schemeClr val="tx1"/>
                </a:solidFill>
              </a:rPr>
              <a:t>-</a:t>
            </a:r>
            <a:r>
              <a:rPr lang="en-US" sz="2000" dirty="0" err="1">
                <a:solidFill>
                  <a:schemeClr val="tx1"/>
                </a:solidFill>
              </a:rPr>
              <a:t>Kỹ</a:t>
            </a:r>
            <a:r>
              <a:rPr lang="en-US" sz="2000" dirty="0">
                <a:solidFill>
                  <a:schemeClr val="tx1"/>
                </a:solidFill>
              </a:rPr>
              <a:t> </a:t>
            </a:r>
            <a:r>
              <a:rPr lang="en-US" sz="2000" dirty="0" err="1">
                <a:solidFill>
                  <a:schemeClr val="tx1"/>
                </a:solidFill>
              </a:rPr>
              <a:t>năng</a:t>
            </a:r>
            <a:r>
              <a:rPr lang="en-US" sz="2000" dirty="0">
                <a:solidFill>
                  <a:schemeClr val="tx1"/>
                </a:solidFill>
              </a:rPr>
              <a:t> </a:t>
            </a:r>
            <a:r>
              <a:rPr lang="en-US" sz="2000" dirty="0" err="1">
                <a:solidFill>
                  <a:schemeClr val="tx1"/>
                </a:solidFill>
              </a:rPr>
              <a:t>làm</a:t>
            </a:r>
            <a:r>
              <a:rPr lang="en-US" sz="2000" dirty="0">
                <a:solidFill>
                  <a:schemeClr val="tx1"/>
                </a:solidFill>
              </a:rPr>
              <a:t> </a:t>
            </a:r>
            <a:r>
              <a:rPr lang="en-US" sz="2000" dirty="0" err="1">
                <a:solidFill>
                  <a:schemeClr val="tx1"/>
                </a:solidFill>
              </a:rPr>
              <a:t>việc</a:t>
            </a:r>
            <a:r>
              <a:rPr lang="en-US" sz="2000" dirty="0">
                <a:solidFill>
                  <a:schemeClr val="tx1"/>
                </a:solidFill>
              </a:rPr>
              <a:t> </a:t>
            </a:r>
            <a:r>
              <a:rPr lang="en-US" sz="2000" dirty="0" err="1">
                <a:solidFill>
                  <a:schemeClr val="tx1"/>
                </a:solidFill>
              </a:rPr>
              <a:t>nhóm</a:t>
            </a:r>
            <a:r>
              <a:rPr lang="en-US" sz="2000" dirty="0">
                <a:solidFill>
                  <a:schemeClr val="tx1"/>
                </a:solidFill>
              </a:rPr>
              <a:t>, </a:t>
            </a:r>
            <a:r>
              <a:rPr lang="en-US" sz="2000" dirty="0" err="1">
                <a:solidFill>
                  <a:schemeClr val="tx1"/>
                </a:solidFill>
              </a:rPr>
              <a:t>quản</a:t>
            </a:r>
            <a:r>
              <a:rPr lang="en-US" sz="2000" dirty="0">
                <a:solidFill>
                  <a:schemeClr val="tx1"/>
                </a:solidFill>
              </a:rPr>
              <a:t> </a:t>
            </a:r>
            <a:r>
              <a:rPr lang="en-US" sz="2000" dirty="0" err="1">
                <a:solidFill>
                  <a:schemeClr val="tx1"/>
                </a:solidFill>
              </a:rPr>
              <a:t>lí</a:t>
            </a:r>
            <a:r>
              <a:rPr lang="en-US" sz="2000" dirty="0">
                <a:solidFill>
                  <a:schemeClr val="tx1"/>
                </a:solidFill>
              </a:rPr>
              <a:t> </a:t>
            </a:r>
            <a:r>
              <a:rPr lang="en-US" sz="2000" dirty="0" err="1">
                <a:solidFill>
                  <a:schemeClr val="tx1"/>
                </a:solidFill>
              </a:rPr>
              <a:t>thời</a:t>
            </a:r>
            <a:r>
              <a:rPr lang="en-US" sz="2000" dirty="0">
                <a:solidFill>
                  <a:schemeClr val="tx1"/>
                </a:solidFill>
              </a:rPr>
              <a:t> </a:t>
            </a:r>
            <a:r>
              <a:rPr lang="en-US" sz="2000" dirty="0" err="1">
                <a:solidFill>
                  <a:schemeClr val="tx1"/>
                </a:solidFill>
              </a:rPr>
              <a:t>gian</a:t>
            </a:r>
            <a:endParaRPr lang="en-US" sz="2000" dirty="0">
              <a:solidFill>
                <a:schemeClr val="tx1"/>
              </a:solidFill>
            </a:endParaRPr>
          </a:p>
        </p:txBody>
      </p:sp>
    </p:spTree>
    <p:extLst>
      <p:ext uri="{BB962C8B-B14F-4D97-AF65-F5344CB8AC3E}">
        <p14:creationId xmlns:p14="http://schemas.microsoft.com/office/powerpoint/2010/main" val="34420835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39"/>
          <p:cNvSpPr txBox="1">
            <a:spLocks noGrp="1"/>
          </p:cNvSpPr>
          <p:nvPr>
            <p:ph type="title"/>
          </p:nvPr>
        </p:nvSpPr>
        <p:spPr>
          <a:xfrm>
            <a:off x="713250" y="539500"/>
            <a:ext cx="7717500" cy="539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latin typeface="+mn-lt"/>
              </a:rPr>
              <a:t>WHAT IS A EDGE?</a:t>
            </a:r>
            <a:endParaRPr dirty="0">
              <a:latin typeface="+mn-lt"/>
            </a:endParaRPr>
          </a:p>
        </p:txBody>
      </p:sp>
      <p:sp>
        <p:nvSpPr>
          <p:cNvPr id="403" name="Google Shape;403;p39"/>
          <p:cNvSpPr txBox="1">
            <a:spLocks noGrp="1"/>
          </p:cNvSpPr>
          <p:nvPr>
            <p:ph type="subTitle" idx="1"/>
          </p:nvPr>
        </p:nvSpPr>
        <p:spPr>
          <a:xfrm>
            <a:off x="384638" y="1209416"/>
            <a:ext cx="3644438" cy="3383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VN" sz="1600" b="1" dirty="0" err="1">
                <a:solidFill>
                  <a:schemeClr val="tx2">
                    <a:lumMod val="75000"/>
                  </a:schemeClr>
                </a:solidFill>
                <a:latin typeface="+mn-lt"/>
              </a:rPr>
              <a:t>Điểm</a:t>
            </a:r>
            <a:r>
              <a:rPr lang="vi-VN" sz="1600" b="1" dirty="0">
                <a:solidFill>
                  <a:schemeClr val="tx2">
                    <a:lumMod val="75000"/>
                  </a:schemeClr>
                </a:solidFill>
                <a:latin typeface="+mn-lt"/>
              </a:rPr>
              <a:t> </a:t>
            </a:r>
            <a:r>
              <a:rPr lang="en-US" sz="1600" b="1" dirty="0" err="1">
                <a:solidFill>
                  <a:schemeClr val="tx2">
                    <a:lumMod val="75000"/>
                  </a:schemeClr>
                </a:solidFill>
                <a:latin typeface="+mn-lt"/>
              </a:rPr>
              <a:t>cạnh</a:t>
            </a:r>
            <a:r>
              <a:rPr lang="vi-VN" sz="1600" b="1" dirty="0">
                <a:solidFill>
                  <a:schemeClr val="tx2">
                    <a:lumMod val="75000"/>
                  </a:schemeClr>
                </a:solidFill>
                <a:latin typeface="+mn-lt"/>
              </a:rPr>
              <a:t>: </a:t>
            </a:r>
            <a:r>
              <a:rPr lang="vi-VN" sz="1600" dirty="0" err="1">
                <a:latin typeface="+mn-lt"/>
              </a:rPr>
              <a:t>Một</a:t>
            </a:r>
            <a:r>
              <a:rPr lang="vi-VN" sz="1600" dirty="0">
                <a:latin typeface="+mn-lt"/>
              </a:rPr>
              <a:t> </a:t>
            </a:r>
            <a:r>
              <a:rPr lang="vi-VN" sz="1600" dirty="0" err="1">
                <a:latin typeface="+mn-lt"/>
              </a:rPr>
              <a:t>điểm</a:t>
            </a:r>
            <a:r>
              <a:rPr lang="vi-VN" sz="1600" dirty="0">
                <a:latin typeface="+mn-lt"/>
              </a:rPr>
              <a:t> </a:t>
            </a:r>
            <a:r>
              <a:rPr lang="vi-VN" sz="1600" dirty="0" err="1">
                <a:latin typeface="+mn-lt"/>
              </a:rPr>
              <a:t>ảnh</a:t>
            </a:r>
            <a:r>
              <a:rPr lang="vi-VN" sz="1600" dirty="0">
                <a:latin typeface="+mn-lt"/>
              </a:rPr>
              <a:t> </a:t>
            </a:r>
            <a:r>
              <a:rPr lang="vi-VN" sz="1600" dirty="0" err="1">
                <a:latin typeface="+mn-lt"/>
              </a:rPr>
              <a:t>được</a:t>
            </a:r>
            <a:r>
              <a:rPr lang="vi-VN" sz="1600" dirty="0">
                <a:latin typeface="+mn-lt"/>
              </a:rPr>
              <a:t> coi </a:t>
            </a:r>
            <a:r>
              <a:rPr lang="vi-VN" sz="1600" dirty="0" err="1">
                <a:latin typeface="+mn-lt"/>
              </a:rPr>
              <a:t>là</a:t>
            </a:r>
            <a:r>
              <a:rPr lang="vi-VN" sz="1600" dirty="0">
                <a:latin typeface="+mn-lt"/>
              </a:rPr>
              <a:t> </a:t>
            </a:r>
            <a:r>
              <a:rPr lang="vi-VN" sz="1600" dirty="0" err="1">
                <a:latin typeface="+mn-lt"/>
              </a:rPr>
              <a:t>điểm</a:t>
            </a:r>
            <a:r>
              <a:rPr lang="vi-VN" sz="1600" dirty="0">
                <a:latin typeface="+mn-lt"/>
              </a:rPr>
              <a:t> </a:t>
            </a:r>
            <a:r>
              <a:rPr lang="en-US" sz="1600" dirty="0" err="1">
                <a:latin typeface="+mn-lt"/>
              </a:rPr>
              <a:t>cạnh</a:t>
            </a:r>
            <a:r>
              <a:rPr lang="vi-VN" sz="1600" dirty="0">
                <a:latin typeface="+mn-lt"/>
              </a:rPr>
              <a:t> </a:t>
            </a:r>
            <a:r>
              <a:rPr lang="vi-VN" sz="1600" dirty="0" err="1">
                <a:latin typeface="+mn-lt"/>
              </a:rPr>
              <a:t>nếu</a:t>
            </a:r>
            <a:r>
              <a:rPr lang="vi-VN" sz="1600" dirty="0">
                <a:latin typeface="+mn-lt"/>
              </a:rPr>
              <a:t> </a:t>
            </a:r>
            <a:r>
              <a:rPr lang="vi-VN" sz="1600" dirty="0" err="1">
                <a:latin typeface="+mn-lt"/>
              </a:rPr>
              <a:t>có</a:t>
            </a:r>
            <a:r>
              <a:rPr lang="vi-VN" sz="1600" dirty="0">
                <a:latin typeface="+mn-lt"/>
              </a:rPr>
              <a:t> </a:t>
            </a:r>
            <a:r>
              <a:rPr lang="vi-VN" sz="1600" dirty="0" err="1">
                <a:latin typeface="+mn-lt"/>
              </a:rPr>
              <a:t>sự</a:t>
            </a:r>
            <a:r>
              <a:rPr lang="vi-VN" sz="1600" dirty="0">
                <a:latin typeface="+mn-lt"/>
              </a:rPr>
              <a:t> thay </a:t>
            </a:r>
            <a:r>
              <a:rPr lang="vi-VN" sz="1600" dirty="0" err="1">
                <a:latin typeface="+mn-lt"/>
              </a:rPr>
              <a:t>đổi</a:t>
            </a:r>
            <a:r>
              <a:rPr lang="vi-VN" sz="1600" dirty="0">
                <a:latin typeface="+mn-lt"/>
              </a:rPr>
              <a:t> nhanh </a:t>
            </a:r>
            <a:r>
              <a:rPr lang="vi-VN" sz="1600" dirty="0" err="1">
                <a:latin typeface="+mn-lt"/>
              </a:rPr>
              <a:t>hoặc</a:t>
            </a:r>
            <a:r>
              <a:rPr lang="vi-VN" sz="1600" dirty="0">
                <a:latin typeface="+mn-lt"/>
              </a:rPr>
              <a:t> </a:t>
            </a:r>
            <a:r>
              <a:rPr lang="vi-VN" sz="1600" dirty="0" err="1">
                <a:latin typeface="+mn-lt"/>
              </a:rPr>
              <a:t>đột</a:t>
            </a:r>
            <a:r>
              <a:rPr lang="vi-VN" sz="1600" dirty="0">
                <a:latin typeface="+mn-lt"/>
              </a:rPr>
              <a:t> </a:t>
            </a:r>
            <a:r>
              <a:rPr lang="vi-VN" sz="1600" dirty="0" err="1">
                <a:latin typeface="+mn-lt"/>
              </a:rPr>
              <a:t>ngột</a:t>
            </a:r>
            <a:r>
              <a:rPr lang="vi-VN" sz="1600" dirty="0">
                <a:latin typeface="+mn-lt"/>
              </a:rPr>
              <a:t> </a:t>
            </a:r>
            <a:r>
              <a:rPr lang="vi-VN" sz="1600" dirty="0" err="1">
                <a:latin typeface="+mn-lt"/>
              </a:rPr>
              <a:t>về</a:t>
            </a:r>
            <a:r>
              <a:rPr lang="vi-VN" sz="1600" dirty="0">
                <a:latin typeface="+mn-lt"/>
              </a:rPr>
              <a:t> </a:t>
            </a:r>
            <a:r>
              <a:rPr lang="vi-VN" sz="1600" dirty="0" err="1">
                <a:latin typeface="+mn-lt"/>
              </a:rPr>
              <a:t>mức</a:t>
            </a:r>
            <a:r>
              <a:rPr lang="vi-VN" sz="1600" dirty="0">
                <a:latin typeface="+mn-lt"/>
              </a:rPr>
              <a:t> </a:t>
            </a:r>
            <a:r>
              <a:rPr lang="vi-VN" sz="1600" dirty="0" err="1">
                <a:latin typeface="+mn-lt"/>
              </a:rPr>
              <a:t>xám</a:t>
            </a:r>
            <a:r>
              <a:rPr lang="vi-VN" sz="1600" dirty="0">
                <a:latin typeface="+mn-lt"/>
              </a:rPr>
              <a:t> (</a:t>
            </a:r>
            <a:r>
              <a:rPr lang="vi-VN" sz="1600" dirty="0" err="1">
                <a:latin typeface="+mn-lt"/>
              </a:rPr>
              <a:t>hoặc</a:t>
            </a:r>
            <a:r>
              <a:rPr lang="vi-VN" sz="1600" dirty="0">
                <a:latin typeface="+mn-lt"/>
              </a:rPr>
              <a:t> </a:t>
            </a:r>
            <a:r>
              <a:rPr lang="vi-VN" sz="1600" dirty="0" err="1">
                <a:latin typeface="+mn-lt"/>
              </a:rPr>
              <a:t>màu</a:t>
            </a:r>
            <a:r>
              <a:rPr lang="vi-VN" sz="1600" dirty="0">
                <a:latin typeface="+mn-lt"/>
              </a:rPr>
              <a:t>). </a:t>
            </a:r>
          </a:p>
          <a:p>
            <a:pPr marL="0" lvl="0" indent="0" algn="l" rtl="0">
              <a:spcBef>
                <a:spcPts val="0"/>
              </a:spcBef>
              <a:spcAft>
                <a:spcPts val="0"/>
              </a:spcAft>
              <a:buNone/>
            </a:pPr>
            <a:r>
              <a:rPr lang="vi-VN" dirty="0" err="1">
                <a:latin typeface="+mn-lt"/>
              </a:rPr>
              <a:t>Ví</a:t>
            </a:r>
            <a:r>
              <a:rPr lang="vi-VN" dirty="0">
                <a:latin typeface="+mn-lt"/>
              </a:rPr>
              <a:t> </a:t>
            </a:r>
            <a:r>
              <a:rPr lang="vi-VN" dirty="0" err="1">
                <a:latin typeface="+mn-lt"/>
              </a:rPr>
              <a:t>dụ</a:t>
            </a:r>
            <a:r>
              <a:rPr lang="vi-VN" dirty="0">
                <a:latin typeface="+mn-lt"/>
              </a:rPr>
              <a:t>: Trong </a:t>
            </a:r>
            <a:r>
              <a:rPr lang="vi-VN" dirty="0" err="1">
                <a:latin typeface="+mn-lt"/>
              </a:rPr>
              <a:t>ảnh</a:t>
            </a:r>
            <a:r>
              <a:rPr lang="vi-VN" dirty="0">
                <a:latin typeface="+mn-lt"/>
              </a:rPr>
              <a:t> </a:t>
            </a:r>
            <a:r>
              <a:rPr lang="vi-VN" dirty="0" err="1">
                <a:latin typeface="+mn-lt"/>
              </a:rPr>
              <a:t>nhị</a:t>
            </a:r>
            <a:r>
              <a:rPr lang="vi-VN" dirty="0">
                <a:latin typeface="+mn-lt"/>
              </a:rPr>
              <a:t> phân, </a:t>
            </a:r>
            <a:r>
              <a:rPr lang="vi-VN" dirty="0" err="1">
                <a:latin typeface="+mn-lt"/>
              </a:rPr>
              <a:t>điểm</a:t>
            </a:r>
            <a:r>
              <a:rPr lang="vi-VN" dirty="0">
                <a:latin typeface="+mn-lt"/>
              </a:rPr>
              <a:t> đen </a:t>
            </a:r>
            <a:r>
              <a:rPr lang="vi-VN" dirty="0" err="1">
                <a:latin typeface="+mn-lt"/>
              </a:rPr>
              <a:t>được</a:t>
            </a:r>
            <a:r>
              <a:rPr lang="vi-VN" dirty="0">
                <a:latin typeface="+mn-lt"/>
              </a:rPr>
              <a:t> </a:t>
            </a:r>
            <a:r>
              <a:rPr lang="vi-VN" dirty="0" err="1">
                <a:latin typeface="+mn-lt"/>
              </a:rPr>
              <a:t>gọi</a:t>
            </a:r>
            <a:r>
              <a:rPr lang="vi-VN" dirty="0">
                <a:latin typeface="+mn-lt"/>
              </a:rPr>
              <a:t> </a:t>
            </a:r>
            <a:r>
              <a:rPr lang="vi-VN" dirty="0" err="1">
                <a:latin typeface="+mn-lt"/>
              </a:rPr>
              <a:t>là</a:t>
            </a:r>
            <a:r>
              <a:rPr lang="vi-VN" dirty="0">
                <a:latin typeface="+mn-lt"/>
              </a:rPr>
              <a:t> </a:t>
            </a:r>
            <a:r>
              <a:rPr lang="vi-VN" dirty="0" err="1">
                <a:latin typeface="+mn-lt"/>
              </a:rPr>
              <a:t>điểm</a:t>
            </a:r>
            <a:r>
              <a:rPr lang="vi-VN" dirty="0">
                <a:latin typeface="+mn-lt"/>
              </a:rPr>
              <a:t> biên </a:t>
            </a:r>
            <a:r>
              <a:rPr lang="vi-VN" dirty="0" err="1">
                <a:latin typeface="+mn-lt"/>
              </a:rPr>
              <a:t>nếu</a:t>
            </a:r>
            <a:r>
              <a:rPr lang="vi-VN" dirty="0">
                <a:latin typeface="+mn-lt"/>
              </a:rPr>
              <a:t> lân </a:t>
            </a:r>
            <a:r>
              <a:rPr lang="vi-VN" dirty="0" err="1">
                <a:latin typeface="+mn-lt"/>
              </a:rPr>
              <a:t>cận</a:t>
            </a:r>
            <a:r>
              <a:rPr lang="vi-VN" dirty="0">
                <a:latin typeface="+mn-lt"/>
              </a:rPr>
              <a:t> </a:t>
            </a:r>
            <a:r>
              <a:rPr lang="vi-VN" dirty="0" err="1">
                <a:latin typeface="+mn-lt"/>
              </a:rPr>
              <a:t>của</a:t>
            </a:r>
            <a:r>
              <a:rPr lang="vi-VN" dirty="0">
                <a:latin typeface="+mn-lt"/>
              </a:rPr>
              <a:t> </a:t>
            </a:r>
            <a:r>
              <a:rPr lang="vi-VN" dirty="0" err="1">
                <a:latin typeface="+mn-lt"/>
              </a:rPr>
              <a:t>nó</a:t>
            </a:r>
            <a:r>
              <a:rPr lang="vi-VN" dirty="0">
                <a:latin typeface="+mn-lt"/>
              </a:rPr>
              <a:t> </a:t>
            </a:r>
            <a:r>
              <a:rPr lang="vi-VN" dirty="0" err="1">
                <a:latin typeface="+mn-lt"/>
              </a:rPr>
              <a:t>có</a:t>
            </a:r>
            <a:r>
              <a:rPr lang="vi-VN" dirty="0">
                <a:latin typeface="+mn-lt"/>
              </a:rPr>
              <a:t> </a:t>
            </a:r>
            <a:r>
              <a:rPr lang="vi-VN" dirty="0" err="1">
                <a:latin typeface="+mn-lt"/>
              </a:rPr>
              <a:t>ít</a:t>
            </a:r>
            <a:r>
              <a:rPr lang="vi-VN" dirty="0">
                <a:latin typeface="+mn-lt"/>
              </a:rPr>
              <a:t> </a:t>
            </a:r>
            <a:r>
              <a:rPr lang="vi-VN" dirty="0" err="1">
                <a:latin typeface="+mn-lt"/>
              </a:rPr>
              <a:t>nhất</a:t>
            </a:r>
            <a:r>
              <a:rPr lang="vi-VN" dirty="0">
                <a:latin typeface="+mn-lt"/>
              </a:rPr>
              <a:t> </a:t>
            </a:r>
            <a:r>
              <a:rPr lang="vi-VN" dirty="0" err="1">
                <a:latin typeface="+mn-lt"/>
              </a:rPr>
              <a:t>một</a:t>
            </a:r>
            <a:r>
              <a:rPr lang="vi-VN" dirty="0">
                <a:latin typeface="+mn-lt"/>
              </a:rPr>
              <a:t> </a:t>
            </a:r>
            <a:r>
              <a:rPr lang="vi-VN" dirty="0" err="1">
                <a:latin typeface="+mn-lt"/>
              </a:rPr>
              <a:t>điểm</a:t>
            </a:r>
            <a:r>
              <a:rPr lang="vi-VN" dirty="0">
                <a:latin typeface="+mn-lt"/>
              </a:rPr>
              <a:t> </a:t>
            </a:r>
            <a:r>
              <a:rPr lang="vi-VN" dirty="0" err="1">
                <a:latin typeface="+mn-lt"/>
              </a:rPr>
              <a:t>trắng</a:t>
            </a:r>
            <a:r>
              <a:rPr lang="vi-VN" dirty="0">
                <a:latin typeface="+mn-lt"/>
              </a:rPr>
              <a:t>.</a:t>
            </a:r>
          </a:p>
          <a:p>
            <a:pPr marL="0" lvl="0" indent="0" algn="l" rtl="0">
              <a:spcBef>
                <a:spcPts val="0"/>
              </a:spcBef>
              <a:spcAft>
                <a:spcPts val="0"/>
              </a:spcAft>
              <a:buNone/>
            </a:pPr>
            <a:r>
              <a:rPr lang="en-US" sz="1600" b="1" dirty="0" err="1">
                <a:solidFill>
                  <a:schemeClr val="tx2">
                    <a:lumMod val="75000"/>
                  </a:schemeClr>
                </a:solidFill>
                <a:latin typeface="+mn-lt"/>
              </a:rPr>
              <a:t>Cạnh</a:t>
            </a:r>
            <a:r>
              <a:rPr lang="vi-VN" sz="1600" b="1" dirty="0">
                <a:solidFill>
                  <a:schemeClr val="tx2">
                    <a:lumMod val="75000"/>
                  </a:schemeClr>
                </a:solidFill>
                <a:latin typeface="+mn-lt"/>
              </a:rPr>
              <a:t>/</a:t>
            </a:r>
            <a:r>
              <a:rPr lang="vi-VN" sz="1600" b="1" dirty="0" err="1">
                <a:solidFill>
                  <a:schemeClr val="tx2">
                    <a:lumMod val="75000"/>
                  </a:schemeClr>
                </a:solidFill>
                <a:latin typeface="+mn-lt"/>
              </a:rPr>
              <a:t>đường</a:t>
            </a:r>
            <a:r>
              <a:rPr lang="vi-VN" sz="1600" b="1" dirty="0">
                <a:solidFill>
                  <a:schemeClr val="tx2">
                    <a:lumMod val="75000"/>
                  </a:schemeClr>
                </a:solidFill>
                <a:latin typeface="+mn-lt"/>
              </a:rPr>
              <a:t> bao (</a:t>
            </a:r>
            <a:r>
              <a:rPr lang="vi-VN" sz="1600" b="1" dirty="0" err="1">
                <a:solidFill>
                  <a:schemeClr val="tx2">
                    <a:lumMod val="75000"/>
                  </a:schemeClr>
                </a:solidFill>
                <a:latin typeface="+mn-lt"/>
              </a:rPr>
              <a:t>boundary</a:t>
            </a:r>
            <a:r>
              <a:rPr lang="vi-VN" sz="1600" b="1" dirty="0">
                <a:solidFill>
                  <a:schemeClr val="tx2">
                    <a:lumMod val="75000"/>
                  </a:schemeClr>
                </a:solidFill>
                <a:latin typeface="+mn-lt"/>
              </a:rPr>
              <a:t>): </a:t>
            </a:r>
            <a:r>
              <a:rPr lang="vi-VN" sz="1600" dirty="0" err="1">
                <a:latin typeface="+mn-lt"/>
              </a:rPr>
              <a:t>Là</a:t>
            </a:r>
            <a:r>
              <a:rPr lang="vi-VN" sz="1600" dirty="0">
                <a:latin typeface="+mn-lt"/>
              </a:rPr>
              <a:t> </a:t>
            </a:r>
            <a:r>
              <a:rPr lang="vi-VN" sz="1600" dirty="0" err="1">
                <a:latin typeface="+mn-lt"/>
              </a:rPr>
              <a:t>tập</a:t>
            </a:r>
            <a:r>
              <a:rPr lang="vi-VN" sz="1600" dirty="0">
                <a:latin typeface="+mn-lt"/>
              </a:rPr>
              <a:t> </a:t>
            </a:r>
            <a:r>
              <a:rPr lang="vi-VN" sz="1600" dirty="0" err="1">
                <a:latin typeface="+mn-lt"/>
              </a:rPr>
              <a:t>hợp</a:t>
            </a:r>
            <a:r>
              <a:rPr lang="vi-VN" sz="1600" dirty="0">
                <a:latin typeface="+mn-lt"/>
              </a:rPr>
              <a:t> </a:t>
            </a:r>
            <a:r>
              <a:rPr lang="vi-VN" sz="1600" dirty="0" err="1">
                <a:latin typeface="+mn-lt"/>
              </a:rPr>
              <a:t>các</a:t>
            </a:r>
            <a:r>
              <a:rPr lang="vi-VN" sz="1600" dirty="0">
                <a:latin typeface="+mn-lt"/>
              </a:rPr>
              <a:t> </a:t>
            </a:r>
            <a:r>
              <a:rPr lang="vi-VN" sz="1600" dirty="0" err="1">
                <a:latin typeface="+mn-lt"/>
              </a:rPr>
              <a:t>điểm</a:t>
            </a:r>
            <a:r>
              <a:rPr lang="vi-VN" sz="1600" dirty="0">
                <a:latin typeface="+mn-lt"/>
              </a:rPr>
              <a:t> biên liên </a:t>
            </a:r>
            <a:r>
              <a:rPr lang="vi-VN" sz="1600" dirty="0" err="1">
                <a:latin typeface="+mn-lt"/>
              </a:rPr>
              <a:t>tiếp</a:t>
            </a:r>
            <a:r>
              <a:rPr lang="vi-VN" sz="1600" dirty="0">
                <a:latin typeface="+mn-lt"/>
              </a:rPr>
              <a:t>. </a:t>
            </a:r>
          </a:p>
          <a:p>
            <a:pPr marL="0" lvl="0" indent="0" algn="l" rtl="0">
              <a:spcBef>
                <a:spcPts val="0"/>
              </a:spcBef>
              <a:spcAft>
                <a:spcPts val="0"/>
              </a:spcAft>
              <a:buNone/>
            </a:pPr>
            <a:endParaRPr lang="en-US" dirty="0"/>
          </a:p>
        </p:txBody>
      </p:sp>
      <p:sp>
        <p:nvSpPr>
          <p:cNvPr id="404" name="Google Shape;404;p39"/>
          <p:cNvSpPr/>
          <p:nvPr/>
        </p:nvSpPr>
        <p:spPr>
          <a:xfrm rot="5400000">
            <a:off x="1681950" y="183909"/>
            <a:ext cx="43200" cy="198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Hình ảnh 2">
            <a:extLst>
              <a:ext uri="{FF2B5EF4-FFF2-40B4-BE49-F238E27FC236}">
                <a16:creationId xmlns:a16="http://schemas.microsoft.com/office/drawing/2014/main" id="{94E5D948-A6FB-4C1E-8196-C1ADE23201EF}"/>
              </a:ext>
            </a:extLst>
          </p:cNvPr>
          <p:cNvPicPr>
            <a:picLocks noChangeAspect="1"/>
          </p:cNvPicPr>
          <p:nvPr/>
        </p:nvPicPr>
        <p:blipFill>
          <a:blip r:embed="rId3"/>
          <a:stretch>
            <a:fillRect/>
          </a:stretch>
        </p:blipFill>
        <p:spPr>
          <a:xfrm>
            <a:off x="4221958" y="1195810"/>
            <a:ext cx="4607718" cy="3642347"/>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650"/>
        <p:cNvGrpSpPr/>
        <p:nvPr/>
      </p:nvGrpSpPr>
      <p:grpSpPr>
        <a:xfrm>
          <a:off x="0" y="0"/>
          <a:ext cx="0" cy="0"/>
          <a:chOff x="0" y="0"/>
          <a:chExt cx="0" cy="0"/>
        </a:xfrm>
      </p:grpSpPr>
      <p:pic>
        <p:nvPicPr>
          <p:cNvPr id="651" name="Google Shape;651;p55"/>
          <p:cNvPicPr preferRelativeResize="0"/>
          <p:nvPr/>
        </p:nvPicPr>
        <p:blipFill rotWithShape="1">
          <a:blip r:embed="rId3">
            <a:alphaModFix/>
          </a:blip>
          <a:srcRect l="2982" r="29849"/>
          <a:stretch/>
        </p:blipFill>
        <p:spPr>
          <a:xfrm>
            <a:off x="99650" y="2118875"/>
            <a:ext cx="3812575" cy="3783275"/>
          </a:xfrm>
          <a:prstGeom prst="flowChartDecision">
            <a:avLst/>
          </a:prstGeom>
          <a:noFill/>
          <a:ln>
            <a:noFill/>
          </a:ln>
        </p:spPr>
      </p:pic>
      <p:sp>
        <p:nvSpPr>
          <p:cNvPr id="652" name="Google Shape;652;p55"/>
          <p:cNvSpPr txBox="1">
            <a:spLocks noGrp="1"/>
          </p:cNvSpPr>
          <p:nvPr>
            <p:ph type="ctrTitle"/>
          </p:nvPr>
        </p:nvSpPr>
        <p:spPr>
          <a:xfrm>
            <a:off x="3057775" y="1323150"/>
            <a:ext cx="5373000" cy="249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dirty="0">
                <a:latin typeface="+mn-lt"/>
              </a:rPr>
              <a:t>DEMO</a:t>
            </a:r>
            <a:endParaRPr dirty="0">
              <a:latin typeface="+mn-lt"/>
            </a:endParaRPr>
          </a:p>
        </p:txBody>
      </p:sp>
      <p:sp>
        <p:nvSpPr>
          <p:cNvPr id="653" name="Google Shape;653;p55"/>
          <p:cNvSpPr/>
          <p:nvPr/>
        </p:nvSpPr>
        <p:spPr>
          <a:xfrm rot="5400000">
            <a:off x="5722675" y="2851655"/>
            <a:ext cx="43200" cy="198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897"/>
        <p:cNvGrpSpPr/>
        <p:nvPr/>
      </p:nvGrpSpPr>
      <p:grpSpPr>
        <a:xfrm>
          <a:off x="0" y="0"/>
          <a:ext cx="0" cy="0"/>
          <a:chOff x="0" y="0"/>
          <a:chExt cx="0" cy="0"/>
        </a:xfrm>
      </p:grpSpPr>
      <p:sp>
        <p:nvSpPr>
          <p:cNvPr id="900" name="Google Shape;900;p70"/>
          <p:cNvSpPr txBox="1">
            <a:spLocks noGrp="1"/>
          </p:cNvSpPr>
          <p:nvPr>
            <p:ph type="title"/>
          </p:nvPr>
        </p:nvSpPr>
        <p:spPr>
          <a:xfrm>
            <a:off x="713250" y="539500"/>
            <a:ext cx="7717500" cy="539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VN" dirty="0" err="1">
                <a:latin typeface="+mn-lt"/>
              </a:rPr>
              <a:t>Tài</a:t>
            </a:r>
            <a:r>
              <a:rPr lang="vi-VN" dirty="0">
                <a:latin typeface="+mn-lt"/>
              </a:rPr>
              <a:t> </a:t>
            </a:r>
            <a:r>
              <a:rPr lang="vi-VN" dirty="0" err="1">
                <a:latin typeface="+mn-lt"/>
              </a:rPr>
              <a:t>liệu</a:t>
            </a:r>
            <a:r>
              <a:rPr lang="vi-VN" dirty="0">
                <a:latin typeface="+mn-lt"/>
              </a:rPr>
              <a:t> kham </a:t>
            </a:r>
            <a:r>
              <a:rPr lang="vi-VN" dirty="0" err="1">
                <a:latin typeface="+mn-lt"/>
              </a:rPr>
              <a:t>khảo</a:t>
            </a:r>
            <a:endParaRPr dirty="0">
              <a:latin typeface="+mn-lt"/>
            </a:endParaRPr>
          </a:p>
        </p:txBody>
      </p:sp>
      <p:sp>
        <p:nvSpPr>
          <p:cNvPr id="903" name="Google Shape;903;p70"/>
          <p:cNvSpPr/>
          <p:nvPr/>
        </p:nvSpPr>
        <p:spPr>
          <a:xfrm rot="5400000">
            <a:off x="1681950" y="183909"/>
            <a:ext cx="43200" cy="198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Hộp Văn bản 17">
            <a:extLst>
              <a:ext uri="{FF2B5EF4-FFF2-40B4-BE49-F238E27FC236}">
                <a16:creationId xmlns:a16="http://schemas.microsoft.com/office/drawing/2014/main" id="{D383D54E-A419-4E6B-A755-53A7A5359A6E}"/>
              </a:ext>
            </a:extLst>
          </p:cNvPr>
          <p:cNvSpPr txBox="1"/>
          <p:nvPr/>
        </p:nvSpPr>
        <p:spPr>
          <a:xfrm>
            <a:off x="713250" y="1269519"/>
            <a:ext cx="5472112" cy="2031325"/>
          </a:xfrm>
          <a:prstGeom prst="rect">
            <a:avLst/>
          </a:prstGeom>
          <a:noFill/>
        </p:spPr>
        <p:txBody>
          <a:bodyPr wrap="square" rtlCol="0">
            <a:spAutoFit/>
          </a:bodyPr>
          <a:lstStyle/>
          <a:p>
            <a:r>
              <a:rPr lang="vi-VN" sz="1800" b="1" dirty="0" err="1">
                <a:solidFill>
                  <a:schemeClr val="tx1"/>
                </a:solidFill>
              </a:rPr>
              <a:t>Edge</a:t>
            </a:r>
            <a:r>
              <a:rPr lang="vi-VN" sz="1800" b="1" dirty="0">
                <a:solidFill>
                  <a:schemeClr val="tx1"/>
                </a:solidFill>
              </a:rPr>
              <a:t> </a:t>
            </a:r>
            <a:r>
              <a:rPr lang="vi-VN" sz="1800" b="1" dirty="0" err="1">
                <a:solidFill>
                  <a:schemeClr val="tx1"/>
                </a:solidFill>
              </a:rPr>
              <a:t>detection</a:t>
            </a:r>
            <a:r>
              <a:rPr lang="vi-VN" sz="1800" b="1" dirty="0">
                <a:solidFill>
                  <a:schemeClr val="tx1"/>
                </a:solidFill>
              </a:rPr>
              <a:t>:</a:t>
            </a:r>
            <a:endParaRPr lang="vi-VN" dirty="0">
              <a:solidFill>
                <a:schemeClr val="tx1"/>
              </a:solidFill>
            </a:endParaRPr>
          </a:p>
          <a:p>
            <a:r>
              <a:rPr lang="en-US" sz="1200" dirty="0">
                <a:solidFill>
                  <a:schemeClr val="tx1"/>
                </a:solidFill>
                <a:hlinkClick r:id="rId3"/>
              </a:rPr>
              <a:t>https://viblo.asia/p/tuan-5-gradient-and-edge-bJzKmOGwl9N#_what-is-an-edge--0</a:t>
            </a:r>
            <a:endParaRPr lang="vi-VN" sz="1200" dirty="0">
              <a:solidFill>
                <a:schemeClr val="tx1"/>
              </a:solidFill>
            </a:endParaRPr>
          </a:p>
          <a:p>
            <a:r>
              <a:rPr lang="vi-VN" sz="1200" dirty="0">
                <a:solidFill>
                  <a:schemeClr val="tx1"/>
                </a:solidFill>
                <a:hlinkClick r:id="rId4"/>
              </a:rPr>
              <a:t>https://www.cse.usf.edu/~r1k/MachineVisionBook/MachineVision.files/MachineVision_Chapter5.pdf</a:t>
            </a:r>
            <a:endParaRPr lang="vi-VN" sz="1200" dirty="0">
              <a:solidFill>
                <a:schemeClr val="tx1"/>
              </a:solidFill>
            </a:endParaRPr>
          </a:p>
          <a:p>
            <a:r>
              <a:rPr lang="en-US" sz="1200" dirty="0">
                <a:solidFill>
                  <a:schemeClr val="tx1"/>
                </a:solidFill>
                <a:hlinkClick r:id="rId5"/>
              </a:rPr>
              <a:t>https://www.slideshare.net/EndiMion3/edge-detection-62287272</a:t>
            </a:r>
            <a:endParaRPr lang="vi-VN" sz="1200" dirty="0">
              <a:solidFill>
                <a:schemeClr val="tx1"/>
              </a:solidFill>
            </a:endParaRPr>
          </a:p>
          <a:p>
            <a:r>
              <a:rPr lang="en-US" sz="1200" u="sng" dirty="0">
                <a:solidFill>
                  <a:srgbClr val="0563C1"/>
                </a:solidFill>
                <a:effectLst/>
                <a:latin typeface="Times New Roman" panose="02020603050405020304" pitchFamily="18" charset="0"/>
                <a:ea typeface="Calibri" panose="020F0502020204030204" pitchFamily="34" charset="0"/>
                <a:cs typeface="Arial" panose="020B0604020202020204" pitchFamily="34" charset="0"/>
                <a:hlinkClick r:id="rId6"/>
              </a:rPr>
              <a:t>https://www.geeksforgeeks.org/implement-canny-edge-detector-in-python-using-opencv/?ref=gcse</a:t>
            </a:r>
            <a:endParaRPr lang="vi-VN" sz="1200" u="sng" dirty="0">
              <a:solidFill>
                <a:srgbClr val="0563C1"/>
              </a:solidFill>
              <a:effectLst/>
              <a:latin typeface="Times New Roman" panose="02020603050405020304" pitchFamily="18" charset="0"/>
              <a:ea typeface="Calibri" panose="020F0502020204030204" pitchFamily="34" charset="0"/>
              <a:cs typeface="Arial" panose="020B0604020202020204" pitchFamily="34" charset="0"/>
            </a:endParaRPr>
          </a:p>
          <a:p>
            <a:r>
              <a:rPr lang="en-US" sz="1200" dirty="0">
                <a:solidFill>
                  <a:schemeClr val="tx1"/>
                </a:solidFill>
                <a:hlinkClick r:id="rId7"/>
              </a:rPr>
              <a:t>https://slideplayer.vn/slide/17091492/</a:t>
            </a:r>
            <a:endParaRPr lang="vi-VN" sz="1200" dirty="0">
              <a:solidFill>
                <a:schemeClr val="tx1"/>
              </a:solidFill>
            </a:endParaRPr>
          </a:p>
          <a:p>
            <a:r>
              <a:rPr lang="en-US" sz="1200" dirty="0">
                <a:solidFill>
                  <a:schemeClr val="tx1"/>
                </a:solidFill>
              </a:rPr>
              <a:t>https://www.phamduytung.com/blog/2019-12-13-nms/</a:t>
            </a:r>
          </a:p>
        </p:txBody>
      </p:sp>
      <p:sp>
        <p:nvSpPr>
          <p:cNvPr id="29" name="Hộp Văn bản 28">
            <a:extLst>
              <a:ext uri="{FF2B5EF4-FFF2-40B4-BE49-F238E27FC236}">
                <a16:creationId xmlns:a16="http://schemas.microsoft.com/office/drawing/2014/main" id="{67FB6F93-4960-4C3C-98CC-67114EE2C619}"/>
              </a:ext>
            </a:extLst>
          </p:cNvPr>
          <p:cNvSpPr txBox="1"/>
          <p:nvPr/>
        </p:nvSpPr>
        <p:spPr>
          <a:xfrm>
            <a:off x="713249" y="3300844"/>
            <a:ext cx="8059275" cy="1723549"/>
          </a:xfrm>
          <a:prstGeom prst="rect">
            <a:avLst/>
          </a:prstGeom>
          <a:noFill/>
        </p:spPr>
        <p:txBody>
          <a:bodyPr wrap="square" rtlCol="0">
            <a:spAutoFit/>
          </a:bodyPr>
          <a:lstStyle/>
          <a:p>
            <a:r>
              <a:rPr lang="vi-VN" sz="1800" b="1" dirty="0" err="1">
                <a:solidFill>
                  <a:schemeClr val="tx1"/>
                </a:solidFill>
              </a:rPr>
              <a:t>Photo</a:t>
            </a:r>
            <a:r>
              <a:rPr lang="vi-VN" sz="1800" b="1" dirty="0">
                <a:solidFill>
                  <a:schemeClr val="tx1"/>
                </a:solidFill>
              </a:rPr>
              <a:t> </a:t>
            </a:r>
            <a:r>
              <a:rPr lang="vi-VN" sz="1800" b="1" dirty="0" err="1">
                <a:solidFill>
                  <a:schemeClr val="tx1"/>
                </a:solidFill>
              </a:rPr>
              <a:t>sketching</a:t>
            </a:r>
            <a:r>
              <a:rPr lang="vi-VN" sz="1800" b="1" dirty="0">
                <a:solidFill>
                  <a:schemeClr val="tx1"/>
                </a:solidFill>
              </a:rPr>
              <a:t>:</a:t>
            </a:r>
          </a:p>
          <a:p>
            <a:r>
              <a:rPr lang="vi-VN" sz="1100" dirty="0">
                <a:solidFill>
                  <a:schemeClr val="tx1"/>
                </a:solidFill>
                <a:hlinkClick r:id="rId8"/>
              </a:rPr>
              <a:t>https://www.ri.cmu.edu/wp-content/uploads/2019/01/Li-Mengtian-WACV-2019-Photo-Sketching.pdf?fbclid=IwAR23CojRRVeytH7UIhuGzu0jSX5_V9TChnDcPrBviEOhNd8Bmcav2Dsz8cs</a:t>
            </a:r>
            <a:endParaRPr lang="vi-VN" sz="1100" dirty="0">
              <a:solidFill>
                <a:schemeClr val="tx1"/>
              </a:solidFill>
            </a:endParaRPr>
          </a:p>
          <a:p>
            <a:r>
              <a:rPr lang="vi-VN" sz="1100" dirty="0">
                <a:solidFill>
                  <a:schemeClr val="tx1"/>
                </a:solidFill>
                <a:hlinkClick r:id="rId9"/>
              </a:rPr>
              <a:t>https://towardsdatascience.com/generate-pencil-sketch-from-photo-in-python-7c56802d8acb</a:t>
            </a:r>
            <a:endParaRPr lang="vi-VN" sz="1100" dirty="0">
              <a:solidFill>
                <a:schemeClr val="tx1"/>
              </a:solidFill>
            </a:endParaRPr>
          </a:p>
          <a:p>
            <a:r>
              <a:rPr lang="vi-VN" sz="1100" dirty="0">
                <a:solidFill>
                  <a:schemeClr val="tx1"/>
                </a:solidFill>
                <a:hlinkClick r:id="rId10"/>
              </a:rPr>
              <a:t>https://www.geeksforgeeks.org/convert-image-into-sketch/</a:t>
            </a:r>
            <a:endParaRPr lang="vi-VN" sz="1100" dirty="0">
              <a:solidFill>
                <a:schemeClr val="tx1"/>
              </a:solidFill>
            </a:endParaRPr>
          </a:p>
          <a:p>
            <a:r>
              <a:rPr lang="vi-VN" sz="1100" dirty="0">
                <a:solidFill>
                  <a:schemeClr val="tx1"/>
                </a:solidFill>
                <a:hlinkClick r:id="rId11"/>
              </a:rPr>
              <a:t>https://en.wikipedia.org/wiki/Blend_modes#Dodge_and_burn</a:t>
            </a:r>
            <a:endParaRPr lang="vi-VN" sz="1100" dirty="0">
              <a:solidFill>
                <a:schemeClr val="tx1"/>
              </a:solidFill>
            </a:endParaRPr>
          </a:p>
          <a:p>
            <a:r>
              <a:rPr lang="vi-VN" sz="1100" dirty="0">
                <a:solidFill>
                  <a:schemeClr val="tx1"/>
                </a:solidFill>
                <a:hlinkClick r:id="rId12"/>
              </a:rPr>
              <a:t>https://subscription.packtpub.com/book/data/9781789537147/1/ch01lvl1sec06/creating-pencil-sketches-from-images?fbclid=IwAR2Eq0JODKVAmPLcCWQG4qZ3Y8zrewUYq8PTljQxoLatt15OifGrFlAHMdQ</a:t>
            </a:r>
            <a:endParaRPr lang="vi-VN" sz="1100" dirty="0">
              <a:solidFill>
                <a:schemeClr val="tx1"/>
              </a:solidFill>
            </a:endParaRPr>
          </a:p>
          <a:p>
            <a:r>
              <a:rPr lang="vi-VN" sz="1100" dirty="0">
                <a:solidFill>
                  <a:schemeClr val="tx1"/>
                </a:solidFill>
              </a:rPr>
              <a:t>https://arxiv.org/pdf/2001.02600.pdf?fbclid=IwAR1cclpy2vwd1XCAbJ0vHNT6jAyMQRI93VNvLw_IQUBBSEKjPKXRFEQIUPw</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grpSp>
        <p:nvGrpSpPr>
          <p:cNvPr id="450" name="Google Shape;450;p43"/>
          <p:cNvGrpSpPr/>
          <p:nvPr/>
        </p:nvGrpSpPr>
        <p:grpSpPr>
          <a:xfrm>
            <a:off x="4651441" y="1652565"/>
            <a:ext cx="3550722" cy="2140613"/>
            <a:chOff x="4139436" y="1590925"/>
            <a:chExt cx="4179779" cy="2519850"/>
          </a:xfrm>
        </p:grpSpPr>
        <p:sp>
          <p:nvSpPr>
            <p:cNvPr id="451" name="Google Shape;451;p43"/>
            <p:cNvSpPr/>
            <p:nvPr/>
          </p:nvSpPr>
          <p:spPr>
            <a:xfrm>
              <a:off x="4388352" y="1590925"/>
              <a:ext cx="3685075" cy="2265094"/>
            </a:xfrm>
            <a:custGeom>
              <a:avLst/>
              <a:gdLst/>
              <a:ahLst/>
              <a:cxnLst/>
              <a:rect l="l" t="t" r="r" b="b"/>
              <a:pathLst>
                <a:path w="89449" h="53084" extrusionOk="0">
                  <a:moveTo>
                    <a:pt x="3139" y="0"/>
                  </a:moveTo>
                  <a:cubicBezTo>
                    <a:pt x="1528" y="0"/>
                    <a:pt x="0" y="775"/>
                    <a:pt x="0" y="2407"/>
                  </a:cubicBezTo>
                  <a:lnTo>
                    <a:pt x="0" y="53084"/>
                  </a:lnTo>
                  <a:lnTo>
                    <a:pt x="89449" y="53084"/>
                  </a:lnTo>
                  <a:lnTo>
                    <a:pt x="89449" y="2407"/>
                  </a:lnTo>
                  <a:cubicBezTo>
                    <a:pt x="89449" y="775"/>
                    <a:pt x="88549" y="0"/>
                    <a:pt x="86938" y="0"/>
                  </a:cubicBezTo>
                  <a:close/>
                </a:path>
              </a:pathLst>
            </a:custGeom>
            <a:solidFill>
              <a:schemeClr val="accent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43"/>
            <p:cNvSpPr/>
            <p:nvPr/>
          </p:nvSpPr>
          <p:spPr>
            <a:xfrm rot="10800000">
              <a:off x="4139436" y="4006075"/>
              <a:ext cx="4175400" cy="104700"/>
            </a:xfrm>
            <a:prstGeom prst="trapezoid">
              <a:avLst>
                <a:gd name="adj" fmla="val 150191"/>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43"/>
            <p:cNvSpPr/>
            <p:nvPr/>
          </p:nvSpPr>
          <p:spPr>
            <a:xfrm>
              <a:off x="4143814" y="3858925"/>
              <a:ext cx="4175400" cy="147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4" name="Google Shape;454;p43"/>
          <p:cNvSpPr txBox="1">
            <a:spLocks noGrp="1"/>
          </p:cNvSpPr>
          <p:nvPr>
            <p:ph type="title"/>
          </p:nvPr>
        </p:nvSpPr>
        <p:spPr>
          <a:xfrm>
            <a:off x="1362000" y="2024574"/>
            <a:ext cx="3210000" cy="9930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Thanks for listening</a:t>
            </a:r>
            <a:endParaRPr dirty="0"/>
          </a:p>
        </p:txBody>
      </p:sp>
      <p:pic>
        <p:nvPicPr>
          <p:cNvPr id="456" name="Google Shape;456;p43"/>
          <p:cNvPicPr preferRelativeResize="0"/>
          <p:nvPr/>
        </p:nvPicPr>
        <p:blipFill rotWithShape="1">
          <a:blip r:embed="rId3">
            <a:alphaModFix/>
          </a:blip>
          <a:srcRect t="3039" b="7826"/>
          <a:stretch/>
        </p:blipFill>
        <p:spPr>
          <a:xfrm>
            <a:off x="4954875" y="1754675"/>
            <a:ext cx="2922301" cy="1737426"/>
          </a:xfrm>
          <a:prstGeom prst="rect">
            <a:avLst/>
          </a:prstGeom>
          <a:noFill/>
          <a:ln>
            <a:noFill/>
          </a:ln>
        </p:spPr>
      </p:pic>
      <p:sp>
        <p:nvSpPr>
          <p:cNvPr id="457" name="Google Shape;457;p43"/>
          <p:cNvSpPr/>
          <p:nvPr/>
        </p:nvSpPr>
        <p:spPr>
          <a:xfrm rot="5400000">
            <a:off x="3467426" y="2048874"/>
            <a:ext cx="43200" cy="198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70"/>
        <p:cNvGrpSpPr/>
        <p:nvPr/>
      </p:nvGrpSpPr>
      <p:grpSpPr>
        <a:xfrm>
          <a:off x="0" y="0"/>
          <a:ext cx="0" cy="0"/>
          <a:chOff x="0" y="0"/>
          <a:chExt cx="0" cy="0"/>
        </a:xfrm>
      </p:grpSpPr>
      <p:sp>
        <p:nvSpPr>
          <p:cNvPr id="971" name="Google Shape;971;p77"/>
          <p:cNvSpPr txBox="1">
            <a:spLocks noGrp="1"/>
          </p:cNvSpPr>
          <p:nvPr>
            <p:ph type="body" idx="4294967295"/>
          </p:nvPr>
        </p:nvSpPr>
        <p:spPr>
          <a:xfrm>
            <a:off x="1068100" y="1087849"/>
            <a:ext cx="7047300" cy="44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FFFF"/>
                </a:solidFill>
                <a:latin typeface="Arial"/>
                <a:ea typeface="Arial"/>
                <a:cs typeface="Arial"/>
                <a:sym typeface="Arial"/>
              </a:rPr>
              <a:t>This presentation has been made using the following fonts:</a:t>
            </a:r>
            <a:endParaRPr>
              <a:solidFill>
                <a:srgbClr val="FFFFFF"/>
              </a:solidFill>
              <a:latin typeface="Arial"/>
              <a:ea typeface="Arial"/>
              <a:cs typeface="Arial"/>
              <a:sym typeface="Arial"/>
            </a:endParaRPr>
          </a:p>
          <a:p>
            <a:pPr marL="0" lvl="0" indent="0" algn="l" rtl="0">
              <a:spcBef>
                <a:spcPts val="0"/>
              </a:spcBef>
              <a:spcAft>
                <a:spcPts val="0"/>
              </a:spcAft>
              <a:buNone/>
            </a:pPr>
            <a:endParaRPr sz="1300">
              <a:solidFill>
                <a:srgbClr val="435D74"/>
              </a:solidFill>
              <a:latin typeface="Arial"/>
              <a:ea typeface="Arial"/>
              <a:cs typeface="Arial"/>
              <a:sym typeface="Arial"/>
            </a:endParaRPr>
          </a:p>
        </p:txBody>
      </p:sp>
      <p:sp>
        <p:nvSpPr>
          <p:cNvPr id="972" name="Google Shape;972;p77"/>
          <p:cNvSpPr txBox="1">
            <a:spLocks noGrp="1"/>
          </p:cNvSpPr>
          <p:nvPr>
            <p:ph type="body" idx="4294967295"/>
          </p:nvPr>
        </p:nvSpPr>
        <p:spPr>
          <a:xfrm>
            <a:off x="1068100" y="1610422"/>
            <a:ext cx="7047300" cy="125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EFEFEF"/>
                </a:solidFill>
                <a:latin typeface="Arial"/>
                <a:ea typeface="Arial"/>
                <a:cs typeface="Arial"/>
                <a:sym typeface="Arial"/>
              </a:rPr>
              <a:t>DM Serif Display</a:t>
            </a:r>
            <a:endParaRPr b="1">
              <a:solidFill>
                <a:srgbClr val="EFEFEF"/>
              </a:solidFill>
              <a:latin typeface="Arial"/>
              <a:ea typeface="Arial"/>
              <a:cs typeface="Arial"/>
              <a:sym typeface="Arial"/>
            </a:endParaRPr>
          </a:p>
          <a:p>
            <a:pPr marL="0" lvl="0" indent="0" algn="ctr" rtl="0">
              <a:spcBef>
                <a:spcPts val="0"/>
              </a:spcBef>
              <a:spcAft>
                <a:spcPts val="0"/>
              </a:spcAft>
              <a:buNone/>
            </a:pPr>
            <a:r>
              <a:rPr lang="en">
                <a:solidFill>
                  <a:schemeClr val="lt1"/>
                </a:solidFill>
                <a:latin typeface="Arial"/>
                <a:ea typeface="Arial"/>
                <a:cs typeface="Arial"/>
                <a:sym typeface="Arial"/>
              </a:rPr>
              <a:t>(</a:t>
            </a:r>
            <a:r>
              <a:rPr lang="en">
                <a:solidFill>
                  <a:schemeClr val="lt1"/>
                </a:solidFill>
                <a:uFill>
                  <a:noFill/>
                </a:uFill>
                <a:latin typeface="Arial"/>
                <a:ea typeface="Arial"/>
                <a:cs typeface="Arial"/>
                <a:sym typeface="Arial"/>
                <a:hlinkClick r:id="rId3">
                  <a:extLst>
                    <a:ext uri="{A12FA001-AC4F-418D-AE19-62706E023703}">
                      <ahyp:hlinkClr xmlns:ahyp="http://schemas.microsoft.com/office/drawing/2018/hyperlinkcolor" val="tx"/>
                    </a:ext>
                  </a:extLst>
                </a:hlinkClick>
              </a:rPr>
              <a:t>https://fonts.google.com/specimen/DM+Serif+Display</a:t>
            </a:r>
            <a:r>
              <a:rPr lang="en">
                <a:solidFill>
                  <a:srgbClr val="FFFFFF"/>
                </a:solidFill>
                <a:latin typeface="Arial"/>
                <a:ea typeface="Arial"/>
                <a:cs typeface="Arial"/>
                <a:sym typeface="Arial"/>
              </a:rPr>
              <a:t>)</a:t>
            </a:r>
            <a:endParaRPr>
              <a:solidFill>
                <a:srgbClr val="FFFFFF"/>
              </a:solidFill>
              <a:latin typeface="Arial"/>
              <a:ea typeface="Arial"/>
              <a:cs typeface="Arial"/>
              <a:sym typeface="Arial"/>
            </a:endParaRPr>
          </a:p>
          <a:p>
            <a:pPr marL="0" lvl="0" indent="0" algn="ctr" rtl="0">
              <a:spcBef>
                <a:spcPts val="0"/>
              </a:spcBef>
              <a:spcAft>
                <a:spcPts val="0"/>
              </a:spcAft>
              <a:buNone/>
            </a:pPr>
            <a:endParaRPr sz="800">
              <a:solidFill>
                <a:srgbClr val="435D74"/>
              </a:solidFill>
              <a:latin typeface="Arial"/>
              <a:ea typeface="Arial"/>
              <a:cs typeface="Arial"/>
              <a:sym typeface="Arial"/>
            </a:endParaRPr>
          </a:p>
          <a:p>
            <a:pPr marL="0" lvl="0" indent="0" algn="ctr" rtl="0">
              <a:spcBef>
                <a:spcPts val="0"/>
              </a:spcBef>
              <a:spcAft>
                <a:spcPts val="0"/>
              </a:spcAft>
              <a:buNone/>
            </a:pPr>
            <a:r>
              <a:rPr lang="en" b="1">
                <a:solidFill>
                  <a:schemeClr val="lt1"/>
                </a:solidFill>
                <a:latin typeface="Arial"/>
                <a:ea typeface="Arial"/>
                <a:cs typeface="Arial"/>
                <a:sym typeface="Arial"/>
              </a:rPr>
              <a:t>Actor</a:t>
            </a:r>
            <a:endParaRPr b="1">
              <a:solidFill>
                <a:srgbClr val="FFFFFF"/>
              </a:solidFill>
              <a:latin typeface="Arial"/>
              <a:ea typeface="Arial"/>
              <a:cs typeface="Arial"/>
              <a:sym typeface="Arial"/>
            </a:endParaRPr>
          </a:p>
          <a:p>
            <a:pPr marL="0" lvl="0" indent="0" algn="ctr" rtl="0">
              <a:spcBef>
                <a:spcPts val="0"/>
              </a:spcBef>
              <a:spcAft>
                <a:spcPts val="0"/>
              </a:spcAft>
              <a:buClr>
                <a:schemeClr val="dk1"/>
              </a:buClr>
              <a:buSzPts val="1100"/>
              <a:buFont typeface="Arial"/>
              <a:buNone/>
            </a:pPr>
            <a:r>
              <a:rPr lang="en">
                <a:solidFill>
                  <a:schemeClr val="lt1"/>
                </a:solidFill>
                <a:latin typeface="Arial"/>
                <a:ea typeface="Arial"/>
                <a:cs typeface="Arial"/>
                <a:sym typeface="Arial"/>
              </a:rPr>
              <a:t>(</a:t>
            </a:r>
            <a:r>
              <a:rPr lang="en">
                <a:solidFill>
                  <a:schemeClr val="lt1"/>
                </a:solidFill>
                <a:uFill>
                  <a:noFill/>
                </a:uFill>
                <a:latin typeface="Arial"/>
                <a:ea typeface="Arial"/>
                <a:cs typeface="Arial"/>
                <a:sym typeface="Arial"/>
                <a:hlinkClick r:id="rId4">
                  <a:extLst>
                    <a:ext uri="{A12FA001-AC4F-418D-AE19-62706E023703}">
                      <ahyp:hlinkClr xmlns:ahyp="http://schemas.microsoft.com/office/drawing/2018/hyperlinkcolor" val="tx"/>
                    </a:ext>
                  </a:extLst>
                </a:hlinkClick>
              </a:rPr>
              <a:t>https://fonts.google.com/specimen/Actor</a:t>
            </a:r>
            <a:r>
              <a:rPr lang="en">
                <a:solidFill>
                  <a:schemeClr val="lt1"/>
                </a:solidFill>
                <a:latin typeface="Arial"/>
                <a:ea typeface="Arial"/>
                <a:cs typeface="Arial"/>
                <a:sym typeface="Arial"/>
              </a:rPr>
              <a:t>)</a:t>
            </a:r>
            <a:endParaRPr>
              <a:solidFill>
                <a:srgbClr val="FFFFFF"/>
              </a:solidFill>
              <a:latin typeface="Arial"/>
              <a:ea typeface="Arial"/>
              <a:cs typeface="Arial"/>
              <a:sym typeface="Arial"/>
            </a:endParaRPr>
          </a:p>
        </p:txBody>
      </p:sp>
      <p:sp>
        <p:nvSpPr>
          <p:cNvPr id="973" name="Google Shape;973;p77"/>
          <p:cNvSpPr/>
          <p:nvPr/>
        </p:nvSpPr>
        <p:spPr>
          <a:xfrm>
            <a:off x="2052650" y="2988225"/>
            <a:ext cx="791400" cy="754200"/>
          </a:xfrm>
          <a:prstGeom prst="roundRect">
            <a:avLst>
              <a:gd name="adj" fmla="val 16667"/>
            </a:avLst>
          </a:prstGeom>
          <a:solidFill>
            <a:srgbClr val="282938"/>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77"/>
          <p:cNvSpPr/>
          <p:nvPr/>
        </p:nvSpPr>
        <p:spPr>
          <a:xfrm>
            <a:off x="3114470" y="2988225"/>
            <a:ext cx="791400" cy="754200"/>
          </a:xfrm>
          <a:prstGeom prst="roundRect">
            <a:avLst>
              <a:gd name="adj" fmla="val 16667"/>
            </a:avLst>
          </a:prstGeom>
          <a:solidFill>
            <a:schemeClr val="lt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77"/>
          <p:cNvSpPr/>
          <p:nvPr/>
        </p:nvSpPr>
        <p:spPr>
          <a:xfrm>
            <a:off x="4176289" y="2988225"/>
            <a:ext cx="791400" cy="754200"/>
          </a:xfrm>
          <a:prstGeom prst="roundRect">
            <a:avLst>
              <a:gd name="adj" fmla="val 16667"/>
            </a:avLst>
          </a:prstGeom>
          <a:solidFill>
            <a:srgbClr val="484C68"/>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77"/>
          <p:cNvSpPr txBox="1"/>
          <p:nvPr/>
        </p:nvSpPr>
        <p:spPr>
          <a:xfrm>
            <a:off x="2052650" y="31452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dirty="0">
                <a:solidFill>
                  <a:srgbClr val="FFFFFF"/>
                </a:solidFill>
              </a:rPr>
              <a:t>#282938</a:t>
            </a:r>
            <a:endParaRPr sz="1000" dirty="0">
              <a:solidFill>
                <a:srgbClr val="FFFFFF"/>
              </a:solidFill>
            </a:endParaRPr>
          </a:p>
        </p:txBody>
      </p:sp>
      <p:sp>
        <p:nvSpPr>
          <p:cNvPr id="977" name="Google Shape;977;p77"/>
          <p:cNvSpPr txBox="1"/>
          <p:nvPr/>
        </p:nvSpPr>
        <p:spPr>
          <a:xfrm>
            <a:off x="3114475" y="31452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#ffffff</a:t>
            </a:r>
            <a:endParaRPr sz="1000">
              <a:solidFill>
                <a:schemeClr val="dk1"/>
              </a:solidFill>
            </a:endParaRPr>
          </a:p>
        </p:txBody>
      </p:sp>
      <p:sp>
        <p:nvSpPr>
          <p:cNvPr id="978" name="Google Shape;978;p77"/>
          <p:cNvSpPr txBox="1"/>
          <p:nvPr/>
        </p:nvSpPr>
        <p:spPr>
          <a:xfrm>
            <a:off x="4176300" y="31452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#484c68</a:t>
            </a:r>
            <a:endParaRPr sz="1000">
              <a:solidFill>
                <a:srgbClr val="FFFFFF"/>
              </a:solidFill>
            </a:endParaRPr>
          </a:p>
        </p:txBody>
      </p:sp>
      <p:sp>
        <p:nvSpPr>
          <p:cNvPr id="979" name="Google Shape;979;p77"/>
          <p:cNvSpPr txBox="1"/>
          <p:nvPr/>
        </p:nvSpPr>
        <p:spPr>
          <a:xfrm>
            <a:off x="1048350" y="323850"/>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Fonts &amp; colors used</a:t>
            </a:r>
            <a:endParaRPr sz="2400">
              <a:solidFill>
                <a:srgbClr val="FFFFFF"/>
              </a:solidFill>
            </a:endParaRPr>
          </a:p>
        </p:txBody>
      </p:sp>
      <p:sp>
        <p:nvSpPr>
          <p:cNvPr id="980" name="Google Shape;980;p77"/>
          <p:cNvSpPr/>
          <p:nvPr/>
        </p:nvSpPr>
        <p:spPr>
          <a:xfrm>
            <a:off x="5238125" y="2988225"/>
            <a:ext cx="791400" cy="754200"/>
          </a:xfrm>
          <a:prstGeom prst="roundRect">
            <a:avLst>
              <a:gd name="adj" fmla="val 16667"/>
            </a:avLst>
          </a:prstGeom>
          <a:solidFill>
            <a:srgbClr val="70B1DA"/>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77"/>
          <p:cNvSpPr txBox="1"/>
          <p:nvPr/>
        </p:nvSpPr>
        <p:spPr>
          <a:xfrm>
            <a:off x="5238125" y="31452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#70b1da</a:t>
            </a:r>
            <a:endParaRPr sz="1000">
              <a:solidFill>
                <a:srgbClr val="FFFFFF"/>
              </a:solidFill>
            </a:endParaRPr>
          </a:p>
        </p:txBody>
      </p:sp>
      <p:sp>
        <p:nvSpPr>
          <p:cNvPr id="982" name="Google Shape;982;p77"/>
          <p:cNvSpPr/>
          <p:nvPr/>
        </p:nvSpPr>
        <p:spPr>
          <a:xfrm>
            <a:off x="6299950" y="2988225"/>
            <a:ext cx="791400" cy="754200"/>
          </a:xfrm>
          <a:prstGeom prst="roundRect">
            <a:avLst>
              <a:gd name="adj" fmla="val 16667"/>
            </a:avLst>
          </a:prstGeom>
          <a:solidFill>
            <a:srgbClr val="B3DAF3"/>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77"/>
          <p:cNvSpPr txBox="1"/>
          <p:nvPr/>
        </p:nvSpPr>
        <p:spPr>
          <a:xfrm>
            <a:off x="6299950" y="31452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#b3daf3</a:t>
            </a:r>
            <a:endParaRPr sz="1000">
              <a:solidFill>
                <a:schemeClr val="dk1"/>
              </a:solidFill>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203"/>
        <p:cNvGrpSpPr/>
        <p:nvPr/>
      </p:nvGrpSpPr>
      <p:grpSpPr>
        <a:xfrm>
          <a:off x="0" y="0"/>
          <a:ext cx="0" cy="0"/>
          <a:chOff x="0" y="0"/>
          <a:chExt cx="0" cy="0"/>
        </a:xfrm>
      </p:grpSpPr>
      <p:sp>
        <p:nvSpPr>
          <p:cNvPr id="9204" name="Google Shape;9204;p85"/>
          <p:cNvSpPr txBox="1">
            <a:spLocks noGrp="1"/>
          </p:cNvSpPr>
          <p:nvPr>
            <p:ph type="body" idx="4294967295"/>
          </p:nvPr>
        </p:nvSpPr>
        <p:spPr>
          <a:xfrm>
            <a:off x="828875" y="1176707"/>
            <a:ext cx="7525800" cy="76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Arial"/>
                <a:ea typeface="Arial"/>
                <a:cs typeface="Arial"/>
                <a:sym typeface="Arial"/>
              </a:rPr>
              <a:t>You can</a:t>
            </a:r>
            <a:r>
              <a:rPr lang="en">
                <a:solidFill>
                  <a:srgbClr val="435D74"/>
                </a:solidFill>
                <a:latin typeface="Arial"/>
                <a:ea typeface="Arial"/>
                <a:cs typeface="Arial"/>
                <a:sym typeface="Arial"/>
              </a:rPr>
              <a:t> </a:t>
            </a:r>
            <a:r>
              <a:rPr lang="en">
                <a:solidFill>
                  <a:srgbClr val="869FB2"/>
                </a:solidFill>
                <a:latin typeface="Arial"/>
                <a:ea typeface="Arial"/>
                <a:cs typeface="Arial"/>
                <a:sym typeface="Arial"/>
              </a:rPr>
              <a:t>resize</a:t>
            </a:r>
            <a:r>
              <a:rPr lang="en">
                <a:solidFill>
                  <a:srgbClr val="435D74"/>
                </a:solidFill>
                <a:latin typeface="Arial"/>
                <a:ea typeface="Arial"/>
                <a:cs typeface="Arial"/>
                <a:sym typeface="Arial"/>
              </a:rPr>
              <a:t> </a:t>
            </a:r>
            <a:r>
              <a:rPr lang="en">
                <a:solidFill>
                  <a:srgbClr val="FFFFFF"/>
                </a:solidFill>
                <a:latin typeface="Arial"/>
                <a:ea typeface="Arial"/>
                <a:cs typeface="Arial"/>
                <a:sym typeface="Arial"/>
              </a:rPr>
              <a:t>these icons without losing quality.</a:t>
            </a:r>
            <a:endParaRPr>
              <a:solidFill>
                <a:srgbClr val="FFFFFF"/>
              </a:solidFill>
              <a:latin typeface="Arial"/>
              <a:ea typeface="Arial"/>
              <a:cs typeface="Arial"/>
              <a:sym typeface="Arial"/>
            </a:endParaRPr>
          </a:p>
          <a:p>
            <a:pPr marL="0" lvl="0" indent="0" algn="ctr" rtl="0">
              <a:spcBef>
                <a:spcPts val="0"/>
              </a:spcBef>
              <a:spcAft>
                <a:spcPts val="0"/>
              </a:spcAft>
              <a:buNone/>
            </a:pPr>
            <a:r>
              <a:rPr lang="en">
                <a:solidFill>
                  <a:srgbClr val="FFFFFF"/>
                </a:solidFill>
                <a:latin typeface="Arial"/>
                <a:ea typeface="Arial"/>
                <a:cs typeface="Arial"/>
                <a:sym typeface="Arial"/>
              </a:rPr>
              <a:t>You can </a:t>
            </a:r>
            <a:r>
              <a:rPr lang="en">
                <a:solidFill>
                  <a:srgbClr val="869FB2"/>
                </a:solidFill>
                <a:latin typeface="Arial"/>
                <a:ea typeface="Arial"/>
                <a:cs typeface="Arial"/>
                <a:sym typeface="Arial"/>
              </a:rPr>
              <a:t>change the stroke and fill color</a:t>
            </a:r>
            <a:r>
              <a:rPr lang="en">
                <a:solidFill>
                  <a:srgbClr val="FFFFFF"/>
                </a:solidFill>
                <a:latin typeface="Arial"/>
                <a:ea typeface="Arial"/>
                <a:cs typeface="Arial"/>
                <a:sym typeface="Arial"/>
              </a:rPr>
              <a:t>; just select the icon and click on the</a:t>
            </a:r>
            <a:r>
              <a:rPr lang="en">
                <a:solidFill>
                  <a:srgbClr val="435D74"/>
                </a:solidFill>
                <a:latin typeface="Arial"/>
                <a:ea typeface="Arial"/>
                <a:cs typeface="Arial"/>
                <a:sym typeface="Arial"/>
              </a:rPr>
              <a:t> </a:t>
            </a:r>
            <a:r>
              <a:rPr lang="en">
                <a:solidFill>
                  <a:srgbClr val="869FB2"/>
                </a:solidFill>
                <a:latin typeface="Arial"/>
                <a:ea typeface="Arial"/>
                <a:cs typeface="Arial"/>
                <a:sym typeface="Arial"/>
              </a:rPr>
              <a:t>paint bucket/pen</a:t>
            </a:r>
            <a:r>
              <a:rPr lang="en">
                <a:solidFill>
                  <a:srgbClr val="FFFFFF"/>
                </a:solidFill>
                <a:latin typeface="Arial"/>
                <a:ea typeface="Arial"/>
                <a:cs typeface="Arial"/>
                <a:sym typeface="Arial"/>
              </a:rPr>
              <a:t>.</a:t>
            </a:r>
            <a:endParaRPr>
              <a:solidFill>
                <a:srgbClr val="FFFFFF"/>
              </a:solidFill>
              <a:latin typeface="Arial"/>
              <a:ea typeface="Arial"/>
              <a:cs typeface="Arial"/>
              <a:sym typeface="Arial"/>
            </a:endParaRPr>
          </a:p>
          <a:p>
            <a:pPr marL="0" lvl="0" indent="0" algn="ctr" rtl="0">
              <a:spcBef>
                <a:spcPts val="0"/>
              </a:spcBef>
              <a:spcAft>
                <a:spcPts val="0"/>
              </a:spcAft>
              <a:buNone/>
            </a:pPr>
            <a:r>
              <a:rPr lang="en">
                <a:solidFill>
                  <a:srgbClr val="FFFFFF"/>
                </a:solidFill>
                <a:latin typeface="Arial"/>
                <a:ea typeface="Arial"/>
                <a:cs typeface="Arial"/>
                <a:sym typeface="Arial"/>
              </a:rPr>
              <a:t>In Google Slides, you can also use </a:t>
            </a:r>
            <a:r>
              <a:rPr lang="en">
                <a:solidFill>
                  <a:srgbClr val="869FB2"/>
                </a:solidFill>
                <a:uFill>
                  <a:noFill/>
                </a:uFill>
                <a:latin typeface="Arial"/>
                <a:ea typeface="Arial"/>
                <a:cs typeface="Arial"/>
                <a:sym typeface="Arial"/>
                <a:hlinkClick r:id="rId3">
                  <a:extLst>
                    <a:ext uri="{A12FA001-AC4F-418D-AE19-62706E023703}">
                      <ahyp:hlinkClr xmlns:ahyp="http://schemas.microsoft.com/office/drawing/2018/hyperlinkcolor" val="tx"/>
                    </a:ext>
                  </a:extLst>
                </a:hlinkClick>
              </a:rPr>
              <a:t>Flaticon’s extension</a:t>
            </a:r>
            <a:r>
              <a:rPr lang="en">
                <a:solidFill>
                  <a:srgbClr val="FFFFFF"/>
                </a:solidFill>
                <a:latin typeface="Arial"/>
                <a:ea typeface="Arial"/>
                <a:cs typeface="Arial"/>
                <a:sym typeface="Arial"/>
              </a:rPr>
              <a:t>, allowing you to customize and add even more icons.</a:t>
            </a:r>
            <a:br>
              <a:rPr lang="en">
                <a:solidFill>
                  <a:srgbClr val="435D74"/>
                </a:solidFill>
                <a:latin typeface="Arial"/>
                <a:ea typeface="Arial"/>
                <a:cs typeface="Arial"/>
                <a:sym typeface="Arial"/>
              </a:rPr>
            </a:br>
            <a:endParaRPr>
              <a:solidFill>
                <a:srgbClr val="435D74"/>
              </a:solidFill>
              <a:latin typeface="Arial"/>
              <a:ea typeface="Arial"/>
              <a:cs typeface="Arial"/>
              <a:sym typeface="Arial"/>
            </a:endParaRPr>
          </a:p>
        </p:txBody>
      </p:sp>
      <p:grpSp>
        <p:nvGrpSpPr>
          <p:cNvPr id="9205" name="Google Shape;9205;p85"/>
          <p:cNvGrpSpPr/>
          <p:nvPr/>
        </p:nvGrpSpPr>
        <p:grpSpPr>
          <a:xfrm>
            <a:off x="845855" y="2307733"/>
            <a:ext cx="340168" cy="298978"/>
            <a:chOff x="892750" y="267400"/>
            <a:chExt cx="483125" cy="424625"/>
          </a:xfrm>
        </p:grpSpPr>
        <p:sp>
          <p:nvSpPr>
            <p:cNvPr id="9206" name="Google Shape;9206;p85"/>
            <p:cNvSpPr/>
            <p:nvPr/>
          </p:nvSpPr>
          <p:spPr>
            <a:xfrm>
              <a:off x="892750" y="267400"/>
              <a:ext cx="483125" cy="424625"/>
            </a:xfrm>
            <a:custGeom>
              <a:avLst/>
              <a:gdLst/>
              <a:ahLst/>
              <a:cxnLst/>
              <a:rect l="l" t="t" r="r" b="b"/>
              <a:pathLst>
                <a:path w="19325" h="16985" extrusionOk="0">
                  <a:moveTo>
                    <a:pt x="2832" y="1133"/>
                  </a:moveTo>
                  <a:cubicBezTo>
                    <a:pt x="3143" y="1133"/>
                    <a:pt x="3397" y="1383"/>
                    <a:pt x="3397" y="1697"/>
                  </a:cubicBezTo>
                  <a:lnTo>
                    <a:pt x="3397" y="2265"/>
                  </a:lnTo>
                  <a:lnTo>
                    <a:pt x="2265" y="2265"/>
                  </a:lnTo>
                  <a:lnTo>
                    <a:pt x="2265" y="1697"/>
                  </a:lnTo>
                  <a:cubicBezTo>
                    <a:pt x="2265" y="1383"/>
                    <a:pt x="2518" y="1133"/>
                    <a:pt x="2832" y="1133"/>
                  </a:cubicBezTo>
                  <a:close/>
                  <a:moveTo>
                    <a:pt x="11927" y="1133"/>
                  </a:moveTo>
                  <a:cubicBezTo>
                    <a:pt x="12241" y="1133"/>
                    <a:pt x="12494" y="1383"/>
                    <a:pt x="12494" y="1697"/>
                  </a:cubicBezTo>
                  <a:lnTo>
                    <a:pt x="12494" y="2265"/>
                  </a:lnTo>
                  <a:lnTo>
                    <a:pt x="6833" y="2265"/>
                  </a:lnTo>
                  <a:lnTo>
                    <a:pt x="6833" y="1697"/>
                  </a:lnTo>
                  <a:cubicBezTo>
                    <a:pt x="6833" y="1383"/>
                    <a:pt x="7084" y="1133"/>
                    <a:pt x="7398" y="1133"/>
                  </a:cubicBezTo>
                  <a:close/>
                  <a:moveTo>
                    <a:pt x="17628" y="3397"/>
                  </a:moveTo>
                  <a:cubicBezTo>
                    <a:pt x="17939" y="3397"/>
                    <a:pt x="18192" y="3648"/>
                    <a:pt x="18192" y="3962"/>
                  </a:cubicBezTo>
                  <a:lnTo>
                    <a:pt x="18192" y="4530"/>
                  </a:lnTo>
                  <a:lnTo>
                    <a:pt x="17628" y="4530"/>
                  </a:lnTo>
                  <a:cubicBezTo>
                    <a:pt x="16688" y="4530"/>
                    <a:pt x="15928" y="5288"/>
                    <a:pt x="15928" y="6227"/>
                  </a:cubicBezTo>
                  <a:lnTo>
                    <a:pt x="15928" y="9059"/>
                  </a:lnTo>
                  <a:lnTo>
                    <a:pt x="13584" y="9059"/>
                  </a:lnTo>
                  <a:cubicBezTo>
                    <a:pt x="13304" y="7108"/>
                    <a:pt x="11631" y="5662"/>
                    <a:pt x="9662" y="5662"/>
                  </a:cubicBezTo>
                  <a:cubicBezTo>
                    <a:pt x="7694" y="5662"/>
                    <a:pt x="6021" y="7108"/>
                    <a:pt x="5740" y="9059"/>
                  </a:cubicBezTo>
                  <a:lnTo>
                    <a:pt x="3397" y="9059"/>
                  </a:lnTo>
                  <a:lnTo>
                    <a:pt x="3397" y="6227"/>
                  </a:lnTo>
                  <a:cubicBezTo>
                    <a:pt x="3397" y="5288"/>
                    <a:pt x="2636" y="4530"/>
                    <a:pt x="1700" y="4530"/>
                  </a:cubicBezTo>
                  <a:lnTo>
                    <a:pt x="1132" y="4530"/>
                  </a:lnTo>
                  <a:lnTo>
                    <a:pt x="1132" y="3962"/>
                  </a:lnTo>
                  <a:cubicBezTo>
                    <a:pt x="1132" y="3648"/>
                    <a:pt x="1386" y="3397"/>
                    <a:pt x="1700" y="3397"/>
                  </a:cubicBezTo>
                  <a:close/>
                  <a:moveTo>
                    <a:pt x="9663" y="6793"/>
                  </a:moveTo>
                  <a:cubicBezTo>
                    <a:pt x="10399" y="6793"/>
                    <a:pt x="11123" y="7080"/>
                    <a:pt x="11664" y="7622"/>
                  </a:cubicBezTo>
                  <a:cubicBezTo>
                    <a:pt x="12473" y="8431"/>
                    <a:pt x="12715" y="9648"/>
                    <a:pt x="12277" y="10708"/>
                  </a:cubicBezTo>
                  <a:cubicBezTo>
                    <a:pt x="11839" y="11764"/>
                    <a:pt x="10807" y="12456"/>
                    <a:pt x="9662" y="12456"/>
                  </a:cubicBezTo>
                  <a:cubicBezTo>
                    <a:pt x="8098" y="12453"/>
                    <a:pt x="6833" y="11188"/>
                    <a:pt x="6833" y="9624"/>
                  </a:cubicBezTo>
                  <a:cubicBezTo>
                    <a:pt x="6833" y="8479"/>
                    <a:pt x="7521" y="7447"/>
                    <a:pt x="8578" y="7009"/>
                  </a:cubicBezTo>
                  <a:cubicBezTo>
                    <a:pt x="8929" y="6864"/>
                    <a:pt x="9298" y="6793"/>
                    <a:pt x="9663" y="6793"/>
                  </a:cubicBezTo>
                  <a:close/>
                  <a:moveTo>
                    <a:pt x="1700" y="5662"/>
                  </a:moveTo>
                  <a:cubicBezTo>
                    <a:pt x="2011" y="5662"/>
                    <a:pt x="2265" y="5913"/>
                    <a:pt x="2265" y="6227"/>
                  </a:cubicBezTo>
                  <a:lnTo>
                    <a:pt x="2265" y="13020"/>
                  </a:lnTo>
                  <a:cubicBezTo>
                    <a:pt x="2265" y="13334"/>
                    <a:pt x="2011" y="13588"/>
                    <a:pt x="1700" y="13588"/>
                  </a:cubicBezTo>
                  <a:lnTo>
                    <a:pt x="1132" y="13588"/>
                  </a:lnTo>
                  <a:lnTo>
                    <a:pt x="1132" y="5662"/>
                  </a:lnTo>
                  <a:close/>
                  <a:moveTo>
                    <a:pt x="18192" y="5662"/>
                  </a:moveTo>
                  <a:lnTo>
                    <a:pt x="18192" y="13588"/>
                  </a:lnTo>
                  <a:lnTo>
                    <a:pt x="17628" y="13588"/>
                  </a:lnTo>
                  <a:cubicBezTo>
                    <a:pt x="17314" y="13588"/>
                    <a:pt x="17060" y="13334"/>
                    <a:pt x="17060" y="13020"/>
                  </a:cubicBezTo>
                  <a:lnTo>
                    <a:pt x="17060" y="6227"/>
                  </a:lnTo>
                  <a:cubicBezTo>
                    <a:pt x="17060" y="5913"/>
                    <a:pt x="17314" y="5662"/>
                    <a:pt x="17628" y="5662"/>
                  </a:cubicBezTo>
                  <a:close/>
                  <a:moveTo>
                    <a:pt x="15928" y="10191"/>
                  </a:moveTo>
                  <a:lnTo>
                    <a:pt x="15928" y="13020"/>
                  </a:lnTo>
                  <a:cubicBezTo>
                    <a:pt x="15928" y="13959"/>
                    <a:pt x="16688" y="14717"/>
                    <a:pt x="17628" y="14720"/>
                  </a:cubicBezTo>
                  <a:lnTo>
                    <a:pt x="18192" y="14720"/>
                  </a:lnTo>
                  <a:lnTo>
                    <a:pt x="18192" y="15285"/>
                  </a:lnTo>
                  <a:cubicBezTo>
                    <a:pt x="18192" y="15599"/>
                    <a:pt x="17939" y="15853"/>
                    <a:pt x="17628" y="15853"/>
                  </a:cubicBezTo>
                  <a:lnTo>
                    <a:pt x="1700" y="15853"/>
                  </a:lnTo>
                  <a:cubicBezTo>
                    <a:pt x="1386" y="15853"/>
                    <a:pt x="1132" y="15599"/>
                    <a:pt x="1132" y="15285"/>
                  </a:cubicBezTo>
                  <a:lnTo>
                    <a:pt x="1132" y="14720"/>
                  </a:lnTo>
                  <a:lnTo>
                    <a:pt x="1700" y="14720"/>
                  </a:lnTo>
                  <a:cubicBezTo>
                    <a:pt x="2636" y="14717"/>
                    <a:pt x="3397" y="13959"/>
                    <a:pt x="3397" y="13020"/>
                  </a:cubicBezTo>
                  <a:lnTo>
                    <a:pt x="3397" y="10191"/>
                  </a:lnTo>
                  <a:lnTo>
                    <a:pt x="5740" y="10191"/>
                  </a:lnTo>
                  <a:cubicBezTo>
                    <a:pt x="6021" y="12139"/>
                    <a:pt x="7694" y="13585"/>
                    <a:pt x="9662" y="13585"/>
                  </a:cubicBezTo>
                  <a:cubicBezTo>
                    <a:pt x="11631" y="13585"/>
                    <a:pt x="13304" y="12139"/>
                    <a:pt x="13584" y="10191"/>
                  </a:cubicBezTo>
                  <a:close/>
                  <a:moveTo>
                    <a:pt x="2832" y="1"/>
                  </a:moveTo>
                  <a:cubicBezTo>
                    <a:pt x="1893" y="1"/>
                    <a:pt x="1132" y="758"/>
                    <a:pt x="1132" y="1697"/>
                  </a:cubicBezTo>
                  <a:lnTo>
                    <a:pt x="1132" y="2362"/>
                  </a:lnTo>
                  <a:cubicBezTo>
                    <a:pt x="453" y="2600"/>
                    <a:pt x="0" y="3243"/>
                    <a:pt x="0" y="3962"/>
                  </a:cubicBezTo>
                  <a:lnTo>
                    <a:pt x="0" y="15285"/>
                  </a:lnTo>
                  <a:cubicBezTo>
                    <a:pt x="0" y="16224"/>
                    <a:pt x="761" y="16982"/>
                    <a:pt x="1700" y="16985"/>
                  </a:cubicBezTo>
                  <a:lnTo>
                    <a:pt x="17628" y="16985"/>
                  </a:lnTo>
                  <a:cubicBezTo>
                    <a:pt x="18564" y="16982"/>
                    <a:pt x="19324" y="16224"/>
                    <a:pt x="19324" y="15285"/>
                  </a:cubicBezTo>
                  <a:lnTo>
                    <a:pt x="19324" y="3962"/>
                  </a:lnTo>
                  <a:cubicBezTo>
                    <a:pt x="19324" y="3023"/>
                    <a:pt x="18564" y="2265"/>
                    <a:pt x="17628" y="2265"/>
                  </a:cubicBezTo>
                  <a:lnTo>
                    <a:pt x="13627" y="2265"/>
                  </a:lnTo>
                  <a:lnTo>
                    <a:pt x="13627" y="1697"/>
                  </a:lnTo>
                  <a:cubicBezTo>
                    <a:pt x="13624" y="758"/>
                    <a:pt x="12866" y="1"/>
                    <a:pt x="11927" y="1"/>
                  </a:cubicBezTo>
                  <a:lnTo>
                    <a:pt x="7398" y="1"/>
                  </a:lnTo>
                  <a:cubicBezTo>
                    <a:pt x="6459" y="1"/>
                    <a:pt x="5701" y="758"/>
                    <a:pt x="5701" y="1697"/>
                  </a:cubicBezTo>
                  <a:lnTo>
                    <a:pt x="5701" y="2265"/>
                  </a:lnTo>
                  <a:lnTo>
                    <a:pt x="4529" y="2265"/>
                  </a:lnTo>
                  <a:lnTo>
                    <a:pt x="4529" y="1697"/>
                  </a:lnTo>
                  <a:cubicBezTo>
                    <a:pt x="4529" y="758"/>
                    <a:pt x="3768" y="1"/>
                    <a:pt x="28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207" name="Google Shape;9207;p85"/>
            <p:cNvSpPr/>
            <p:nvPr/>
          </p:nvSpPr>
          <p:spPr>
            <a:xfrm>
              <a:off x="1091875" y="465500"/>
              <a:ext cx="88275" cy="85000"/>
            </a:xfrm>
            <a:custGeom>
              <a:avLst/>
              <a:gdLst/>
              <a:ahLst/>
              <a:cxnLst/>
              <a:rect l="l" t="t" r="r" b="b"/>
              <a:pathLst>
                <a:path w="3531" h="3400" extrusionOk="0">
                  <a:moveTo>
                    <a:pt x="1697" y="1135"/>
                  </a:moveTo>
                  <a:cubicBezTo>
                    <a:pt x="2201" y="1135"/>
                    <a:pt x="2455" y="1742"/>
                    <a:pt x="2099" y="2101"/>
                  </a:cubicBezTo>
                  <a:cubicBezTo>
                    <a:pt x="1983" y="2216"/>
                    <a:pt x="1841" y="2268"/>
                    <a:pt x="1702" y="2268"/>
                  </a:cubicBezTo>
                  <a:cubicBezTo>
                    <a:pt x="1411" y="2268"/>
                    <a:pt x="1133" y="2041"/>
                    <a:pt x="1133" y="1700"/>
                  </a:cubicBezTo>
                  <a:cubicBezTo>
                    <a:pt x="1133" y="1386"/>
                    <a:pt x="1383" y="1135"/>
                    <a:pt x="1697" y="1135"/>
                  </a:cubicBezTo>
                  <a:close/>
                  <a:moveTo>
                    <a:pt x="1697" y="0"/>
                  </a:moveTo>
                  <a:cubicBezTo>
                    <a:pt x="1479" y="0"/>
                    <a:pt x="1258" y="42"/>
                    <a:pt x="1048" y="129"/>
                  </a:cubicBezTo>
                  <a:cubicBezTo>
                    <a:pt x="414" y="392"/>
                    <a:pt x="0" y="1011"/>
                    <a:pt x="0" y="1700"/>
                  </a:cubicBezTo>
                  <a:cubicBezTo>
                    <a:pt x="0" y="2639"/>
                    <a:pt x="758" y="3396"/>
                    <a:pt x="1697" y="3399"/>
                  </a:cubicBezTo>
                  <a:cubicBezTo>
                    <a:pt x="2386" y="3399"/>
                    <a:pt x="3005" y="2983"/>
                    <a:pt x="3267" y="2349"/>
                  </a:cubicBezTo>
                  <a:cubicBezTo>
                    <a:pt x="3530" y="1715"/>
                    <a:pt x="3385" y="984"/>
                    <a:pt x="2899" y="498"/>
                  </a:cubicBezTo>
                  <a:cubicBezTo>
                    <a:pt x="2574" y="173"/>
                    <a:pt x="2139" y="0"/>
                    <a:pt x="1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208" name="Google Shape;9208;p85"/>
            <p:cNvSpPr/>
            <p:nvPr/>
          </p:nvSpPr>
          <p:spPr>
            <a:xfrm>
              <a:off x="1005975" y="380625"/>
              <a:ext cx="28325" cy="28350"/>
            </a:xfrm>
            <a:custGeom>
              <a:avLst/>
              <a:gdLst/>
              <a:ahLst/>
              <a:cxnLst/>
              <a:rect l="l" t="t" r="r" b="b"/>
              <a:pathLst>
                <a:path w="1133" h="1134" extrusionOk="0">
                  <a:moveTo>
                    <a:pt x="568" y="1"/>
                  </a:moveTo>
                  <a:cubicBezTo>
                    <a:pt x="254" y="1"/>
                    <a:pt x="0" y="251"/>
                    <a:pt x="0" y="565"/>
                  </a:cubicBezTo>
                  <a:cubicBezTo>
                    <a:pt x="0" y="879"/>
                    <a:pt x="254" y="1133"/>
                    <a:pt x="568" y="1133"/>
                  </a:cubicBezTo>
                  <a:cubicBezTo>
                    <a:pt x="879" y="1133"/>
                    <a:pt x="1132" y="879"/>
                    <a:pt x="1132" y="565"/>
                  </a:cubicBezTo>
                  <a:cubicBezTo>
                    <a:pt x="1132" y="251"/>
                    <a:pt x="879" y="1"/>
                    <a:pt x="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209" name="Google Shape;9209;p85"/>
          <p:cNvGrpSpPr/>
          <p:nvPr/>
        </p:nvGrpSpPr>
        <p:grpSpPr>
          <a:xfrm>
            <a:off x="1284289" y="2287121"/>
            <a:ext cx="298996" cy="340204"/>
            <a:chOff x="1516475" y="238075"/>
            <a:chExt cx="424650" cy="483175"/>
          </a:xfrm>
        </p:grpSpPr>
        <p:sp>
          <p:nvSpPr>
            <p:cNvPr id="9210" name="Google Shape;9210;p85"/>
            <p:cNvSpPr/>
            <p:nvPr/>
          </p:nvSpPr>
          <p:spPr>
            <a:xfrm>
              <a:off x="1516475" y="238075"/>
              <a:ext cx="424650" cy="483175"/>
            </a:xfrm>
            <a:custGeom>
              <a:avLst/>
              <a:gdLst/>
              <a:ahLst/>
              <a:cxnLst/>
              <a:rect l="l" t="t" r="r" b="b"/>
              <a:pathLst>
                <a:path w="16986" h="19327" extrusionOk="0">
                  <a:moveTo>
                    <a:pt x="8491" y="1134"/>
                  </a:moveTo>
                  <a:cubicBezTo>
                    <a:pt x="11302" y="1134"/>
                    <a:pt x="13588" y="3438"/>
                    <a:pt x="13588" y="6267"/>
                  </a:cubicBezTo>
                  <a:cubicBezTo>
                    <a:pt x="13588" y="7318"/>
                    <a:pt x="13262" y="8342"/>
                    <a:pt x="12655" y="9199"/>
                  </a:cubicBezTo>
                  <a:cubicBezTo>
                    <a:pt x="12625" y="9242"/>
                    <a:pt x="12604" y="9272"/>
                    <a:pt x="12595" y="9284"/>
                  </a:cubicBezTo>
                  <a:lnTo>
                    <a:pt x="8491" y="15724"/>
                  </a:lnTo>
                  <a:lnTo>
                    <a:pt x="4388" y="9287"/>
                  </a:lnTo>
                  <a:cubicBezTo>
                    <a:pt x="4382" y="9275"/>
                    <a:pt x="4373" y="9266"/>
                    <a:pt x="4367" y="9257"/>
                  </a:cubicBezTo>
                  <a:cubicBezTo>
                    <a:pt x="4249" y="9091"/>
                    <a:pt x="4140" y="8921"/>
                    <a:pt x="4041" y="8743"/>
                  </a:cubicBezTo>
                  <a:cubicBezTo>
                    <a:pt x="3618" y="7985"/>
                    <a:pt x="3398" y="7134"/>
                    <a:pt x="3398" y="6267"/>
                  </a:cubicBezTo>
                  <a:cubicBezTo>
                    <a:pt x="3398" y="6174"/>
                    <a:pt x="3398" y="6080"/>
                    <a:pt x="3404" y="5990"/>
                  </a:cubicBezTo>
                  <a:cubicBezTo>
                    <a:pt x="3552" y="3266"/>
                    <a:pt x="5786" y="1134"/>
                    <a:pt x="8491" y="1134"/>
                  </a:cubicBezTo>
                  <a:close/>
                  <a:moveTo>
                    <a:pt x="11049" y="13819"/>
                  </a:moveTo>
                  <a:cubicBezTo>
                    <a:pt x="14358" y="14233"/>
                    <a:pt x="15853" y="15289"/>
                    <a:pt x="15853" y="15930"/>
                  </a:cubicBezTo>
                  <a:cubicBezTo>
                    <a:pt x="15853" y="16304"/>
                    <a:pt x="15339" y="16887"/>
                    <a:pt x="13905" y="17397"/>
                  </a:cubicBezTo>
                  <a:cubicBezTo>
                    <a:pt x="12471" y="17910"/>
                    <a:pt x="10545" y="18194"/>
                    <a:pt x="8491" y="18194"/>
                  </a:cubicBezTo>
                  <a:cubicBezTo>
                    <a:pt x="6438" y="18194"/>
                    <a:pt x="4515" y="17910"/>
                    <a:pt x="3077" y="17397"/>
                  </a:cubicBezTo>
                  <a:cubicBezTo>
                    <a:pt x="1640" y="16884"/>
                    <a:pt x="1133" y="16304"/>
                    <a:pt x="1133" y="15930"/>
                  </a:cubicBezTo>
                  <a:cubicBezTo>
                    <a:pt x="1133" y="15289"/>
                    <a:pt x="2625" y="14233"/>
                    <a:pt x="5934" y="13819"/>
                  </a:cubicBezTo>
                  <a:lnTo>
                    <a:pt x="8014" y="17083"/>
                  </a:lnTo>
                  <a:cubicBezTo>
                    <a:pt x="8126" y="17258"/>
                    <a:pt x="8309" y="17346"/>
                    <a:pt x="8491" y="17346"/>
                  </a:cubicBezTo>
                  <a:cubicBezTo>
                    <a:pt x="8674" y="17346"/>
                    <a:pt x="8857" y="17258"/>
                    <a:pt x="8968" y="17083"/>
                  </a:cubicBezTo>
                  <a:lnTo>
                    <a:pt x="11049" y="13819"/>
                  </a:lnTo>
                  <a:close/>
                  <a:moveTo>
                    <a:pt x="8494" y="1"/>
                  </a:moveTo>
                  <a:cubicBezTo>
                    <a:pt x="6947" y="1"/>
                    <a:pt x="5399" y="578"/>
                    <a:pt x="4201" y="1738"/>
                  </a:cubicBezTo>
                  <a:cubicBezTo>
                    <a:pt x="3050" y="2837"/>
                    <a:pt x="2359" y="4338"/>
                    <a:pt x="2274" y="5929"/>
                  </a:cubicBezTo>
                  <a:cubicBezTo>
                    <a:pt x="2268" y="6041"/>
                    <a:pt x="2265" y="6156"/>
                    <a:pt x="2265" y="6267"/>
                  </a:cubicBezTo>
                  <a:cubicBezTo>
                    <a:pt x="2265" y="7327"/>
                    <a:pt x="2534" y="8372"/>
                    <a:pt x="3050" y="9296"/>
                  </a:cubicBezTo>
                  <a:cubicBezTo>
                    <a:pt x="3168" y="9507"/>
                    <a:pt x="3301" y="9713"/>
                    <a:pt x="3440" y="9909"/>
                  </a:cubicBezTo>
                  <a:lnTo>
                    <a:pt x="5267" y="12771"/>
                  </a:lnTo>
                  <a:cubicBezTo>
                    <a:pt x="3953" y="12971"/>
                    <a:pt x="2809" y="13294"/>
                    <a:pt x="1921" y="13713"/>
                  </a:cubicBezTo>
                  <a:cubicBezTo>
                    <a:pt x="333" y="14465"/>
                    <a:pt x="1" y="15332"/>
                    <a:pt x="1" y="15930"/>
                  </a:cubicBezTo>
                  <a:cubicBezTo>
                    <a:pt x="1" y="16648"/>
                    <a:pt x="469" y="17669"/>
                    <a:pt x="2697" y="18466"/>
                  </a:cubicBezTo>
                  <a:cubicBezTo>
                    <a:pt x="4252" y="19022"/>
                    <a:pt x="6311" y="19326"/>
                    <a:pt x="8491" y="19326"/>
                  </a:cubicBezTo>
                  <a:cubicBezTo>
                    <a:pt x="10671" y="19326"/>
                    <a:pt x="12731" y="19022"/>
                    <a:pt x="14286" y="18466"/>
                  </a:cubicBezTo>
                  <a:cubicBezTo>
                    <a:pt x="16514" y="17669"/>
                    <a:pt x="16985" y="16648"/>
                    <a:pt x="16985" y="15930"/>
                  </a:cubicBezTo>
                  <a:cubicBezTo>
                    <a:pt x="16985" y="15332"/>
                    <a:pt x="16650" y="14465"/>
                    <a:pt x="15062" y="13713"/>
                  </a:cubicBezTo>
                  <a:cubicBezTo>
                    <a:pt x="14174" y="13294"/>
                    <a:pt x="13030" y="12971"/>
                    <a:pt x="11716" y="12768"/>
                  </a:cubicBezTo>
                  <a:lnTo>
                    <a:pt x="13549" y="9897"/>
                  </a:lnTo>
                  <a:lnTo>
                    <a:pt x="13561" y="9879"/>
                  </a:lnTo>
                  <a:cubicBezTo>
                    <a:pt x="13567" y="9873"/>
                    <a:pt x="13570" y="9867"/>
                    <a:pt x="13576" y="9861"/>
                  </a:cubicBezTo>
                  <a:cubicBezTo>
                    <a:pt x="15327" y="7382"/>
                    <a:pt x="15041" y="3997"/>
                    <a:pt x="12897" y="1847"/>
                  </a:cubicBezTo>
                  <a:cubicBezTo>
                    <a:pt x="11689" y="618"/>
                    <a:pt x="10092" y="1"/>
                    <a:pt x="84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211" name="Google Shape;9211;p85"/>
            <p:cNvSpPr/>
            <p:nvPr/>
          </p:nvSpPr>
          <p:spPr>
            <a:xfrm>
              <a:off x="1652425" y="324000"/>
              <a:ext cx="147150" cy="141575"/>
            </a:xfrm>
            <a:custGeom>
              <a:avLst/>
              <a:gdLst/>
              <a:ahLst/>
              <a:cxnLst/>
              <a:rect l="l" t="t" r="r" b="b"/>
              <a:pathLst>
                <a:path w="5886" h="5663" extrusionOk="0">
                  <a:moveTo>
                    <a:pt x="3054" y="1131"/>
                  </a:moveTo>
                  <a:cubicBezTo>
                    <a:pt x="3495" y="1131"/>
                    <a:pt x="3930" y="1303"/>
                    <a:pt x="4255" y="1629"/>
                  </a:cubicBezTo>
                  <a:cubicBezTo>
                    <a:pt x="4741" y="2115"/>
                    <a:pt x="4886" y="2845"/>
                    <a:pt x="4623" y="3480"/>
                  </a:cubicBezTo>
                  <a:cubicBezTo>
                    <a:pt x="4361" y="4114"/>
                    <a:pt x="3742" y="4530"/>
                    <a:pt x="3053" y="4530"/>
                  </a:cubicBezTo>
                  <a:cubicBezTo>
                    <a:pt x="2114" y="4527"/>
                    <a:pt x="1356" y="3769"/>
                    <a:pt x="1356" y="2830"/>
                  </a:cubicBezTo>
                  <a:cubicBezTo>
                    <a:pt x="1356" y="2142"/>
                    <a:pt x="1770" y="1523"/>
                    <a:pt x="2404" y="1260"/>
                  </a:cubicBezTo>
                  <a:cubicBezTo>
                    <a:pt x="2614" y="1173"/>
                    <a:pt x="2835" y="1131"/>
                    <a:pt x="3054" y="1131"/>
                  </a:cubicBezTo>
                  <a:close/>
                  <a:moveTo>
                    <a:pt x="3053" y="0"/>
                  </a:moveTo>
                  <a:cubicBezTo>
                    <a:pt x="2316" y="0"/>
                    <a:pt x="1593" y="287"/>
                    <a:pt x="1051" y="828"/>
                  </a:cubicBezTo>
                  <a:cubicBezTo>
                    <a:pt x="242" y="1638"/>
                    <a:pt x="1" y="2855"/>
                    <a:pt x="439" y="3914"/>
                  </a:cubicBezTo>
                  <a:cubicBezTo>
                    <a:pt x="876" y="4971"/>
                    <a:pt x="1909" y="5663"/>
                    <a:pt x="3053" y="5663"/>
                  </a:cubicBezTo>
                  <a:cubicBezTo>
                    <a:pt x="4617" y="5660"/>
                    <a:pt x="5883" y="4394"/>
                    <a:pt x="5886" y="2830"/>
                  </a:cubicBezTo>
                  <a:cubicBezTo>
                    <a:pt x="5886" y="1686"/>
                    <a:pt x="5194" y="653"/>
                    <a:pt x="4137" y="216"/>
                  </a:cubicBezTo>
                  <a:cubicBezTo>
                    <a:pt x="3786" y="70"/>
                    <a:pt x="3418" y="0"/>
                    <a:pt x="305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212" name="Google Shape;9212;p85"/>
          <p:cNvGrpSpPr/>
          <p:nvPr/>
        </p:nvGrpSpPr>
        <p:grpSpPr>
          <a:xfrm>
            <a:off x="1677380" y="2367520"/>
            <a:ext cx="341488" cy="179405"/>
            <a:chOff x="2080675" y="352325"/>
            <a:chExt cx="485000" cy="254800"/>
          </a:xfrm>
        </p:grpSpPr>
        <p:sp>
          <p:nvSpPr>
            <p:cNvPr id="9213" name="Google Shape;9213;p85"/>
            <p:cNvSpPr/>
            <p:nvPr/>
          </p:nvSpPr>
          <p:spPr>
            <a:xfrm>
              <a:off x="2080675" y="352325"/>
              <a:ext cx="485000" cy="254800"/>
            </a:xfrm>
            <a:custGeom>
              <a:avLst/>
              <a:gdLst/>
              <a:ahLst/>
              <a:cxnLst/>
              <a:rect l="l" t="t" r="r" b="b"/>
              <a:pathLst>
                <a:path w="19400" h="10192" extrusionOk="0">
                  <a:moveTo>
                    <a:pt x="5514" y="2183"/>
                  </a:moveTo>
                  <a:cubicBezTo>
                    <a:pt x="4291" y="3932"/>
                    <a:pt x="4291" y="6254"/>
                    <a:pt x="5514" y="8002"/>
                  </a:cubicBezTo>
                  <a:cubicBezTo>
                    <a:pt x="4858" y="7685"/>
                    <a:pt x="4230" y="7320"/>
                    <a:pt x="3632" y="6909"/>
                  </a:cubicBezTo>
                  <a:cubicBezTo>
                    <a:pt x="2841" y="6368"/>
                    <a:pt x="2099" y="5762"/>
                    <a:pt x="1410" y="5097"/>
                  </a:cubicBezTo>
                  <a:cubicBezTo>
                    <a:pt x="2071" y="4454"/>
                    <a:pt x="3572" y="3126"/>
                    <a:pt x="5514" y="2183"/>
                  </a:cubicBezTo>
                  <a:close/>
                  <a:moveTo>
                    <a:pt x="13865" y="2171"/>
                  </a:moveTo>
                  <a:cubicBezTo>
                    <a:pt x="14527" y="2491"/>
                    <a:pt x="15167" y="2866"/>
                    <a:pt x="15774" y="3283"/>
                  </a:cubicBezTo>
                  <a:cubicBezTo>
                    <a:pt x="16562" y="3823"/>
                    <a:pt x="17304" y="4430"/>
                    <a:pt x="17996" y="5094"/>
                  </a:cubicBezTo>
                  <a:cubicBezTo>
                    <a:pt x="17307" y="5759"/>
                    <a:pt x="16565" y="6365"/>
                    <a:pt x="15774" y="6909"/>
                  </a:cubicBezTo>
                  <a:cubicBezTo>
                    <a:pt x="15167" y="7326"/>
                    <a:pt x="14530" y="7697"/>
                    <a:pt x="13865" y="8017"/>
                  </a:cubicBezTo>
                  <a:cubicBezTo>
                    <a:pt x="15097" y="6263"/>
                    <a:pt x="15097" y="3926"/>
                    <a:pt x="13865" y="2171"/>
                  </a:cubicBezTo>
                  <a:close/>
                  <a:moveTo>
                    <a:pt x="9801" y="1133"/>
                  </a:moveTo>
                  <a:cubicBezTo>
                    <a:pt x="11948" y="1190"/>
                    <a:pt x="13657" y="2947"/>
                    <a:pt x="13657" y="5091"/>
                  </a:cubicBezTo>
                  <a:cubicBezTo>
                    <a:pt x="13657" y="7238"/>
                    <a:pt x="11948" y="8995"/>
                    <a:pt x="9801" y="9053"/>
                  </a:cubicBezTo>
                  <a:lnTo>
                    <a:pt x="9566" y="9053"/>
                  </a:lnTo>
                  <a:cubicBezTo>
                    <a:pt x="7431" y="8983"/>
                    <a:pt x="5734" y="7232"/>
                    <a:pt x="5728" y="5094"/>
                  </a:cubicBezTo>
                  <a:cubicBezTo>
                    <a:pt x="5731" y="2947"/>
                    <a:pt x="7440" y="1190"/>
                    <a:pt x="9587" y="1133"/>
                  </a:cubicBezTo>
                  <a:close/>
                  <a:moveTo>
                    <a:pt x="9557" y="0"/>
                  </a:moveTo>
                  <a:cubicBezTo>
                    <a:pt x="7440" y="37"/>
                    <a:pt x="5166" y="852"/>
                    <a:pt x="2965" y="2362"/>
                  </a:cubicBezTo>
                  <a:cubicBezTo>
                    <a:pt x="1283" y="3518"/>
                    <a:pt x="239" y="4665"/>
                    <a:pt x="196" y="4714"/>
                  </a:cubicBezTo>
                  <a:cubicBezTo>
                    <a:pt x="0" y="4928"/>
                    <a:pt x="0" y="5257"/>
                    <a:pt x="196" y="5472"/>
                  </a:cubicBezTo>
                  <a:cubicBezTo>
                    <a:pt x="239" y="5523"/>
                    <a:pt x="1283" y="6670"/>
                    <a:pt x="2965" y="7827"/>
                  </a:cubicBezTo>
                  <a:cubicBezTo>
                    <a:pt x="5166" y="9337"/>
                    <a:pt x="7440" y="10149"/>
                    <a:pt x="9557" y="10188"/>
                  </a:cubicBezTo>
                  <a:cubicBezTo>
                    <a:pt x="9602" y="10188"/>
                    <a:pt x="9647" y="10191"/>
                    <a:pt x="9692" y="10191"/>
                  </a:cubicBezTo>
                  <a:lnTo>
                    <a:pt x="9717" y="10191"/>
                  </a:lnTo>
                  <a:cubicBezTo>
                    <a:pt x="11869" y="10185"/>
                    <a:pt x="14194" y="9367"/>
                    <a:pt x="16435" y="7827"/>
                  </a:cubicBezTo>
                  <a:cubicBezTo>
                    <a:pt x="18120" y="6670"/>
                    <a:pt x="19161" y="5523"/>
                    <a:pt x="19207" y="5475"/>
                  </a:cubicBezTo>
                  <a:cubicBezTo>
                    <a:pt x="19400" y="5257"/>
                    <a:pt x="19400" y="4931"/>
                    <a:pt x="19207" y="4714"/>
                  </a:cubicBezTo>
                  <a:cubicBezTo>
                    <a:pt x="19161" y="4665"/>
                    <a:pt x="18120" y="3521"/>
                    <a:pt x="16435" y="2365"/>
                  </a:cubicBezTo>
                  <a:cubicBezTo>
                    <a:pt x="14191" y="822"/>
                    <a:pt x="11869" y="6"/>
                    <a:pt x="97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214" name="Google Shape;9214;p85"/>
            <p:cNvSpPr/>
            <p:nvPr/>
          </p:nvSpPr>
          <p:spPr>
            <a:xfrm>
              <a:off x="2246650" y="408900"/>
              <a:ext cx="147075" cy="141600"/>
            </a:xfrm>
            <a:custGeom>
              <a:avLst/>
              <a:gdLst/>
              <a:ahLst/>
              <a:cxnLst/>
              <a:rect l="l" t="t" r="r" b="b"/>
              <a:pathLst>
                <a:path w="5883" h="5664" extrusionOk="0">
                  <a:moveTo>
                    <a:pt x="3054" y="1132"/>
                  </a:moveTo>
                  <a:cubicBezTo>
                    <a:pt x="3495" y="1132"/>
                    <a:pt x="3930" y="1304"/>
                    <a:pt x="4255" y="1630"/>
                  </a:cubicBezTo>
                  <a:cubicBezTo>
                    <a:pt x="4738" y="2116"/>
                    <a:pt x="4886" y="2846"/>
                    <a:pt x="4624" y="3480"/>
                  </a:cubicBezTo>
                  <a:cubicBezTo>
                    <a:pt x="4358" y="4115"/>
                    <a:pt x="3739" y="4531"/>
                    <a:pt x="3053" y="4531"/>
                  </a:cubicBezTo>
                  <a:cubicBezTo>
                    <a:pt x="2114" y="4528"/>
                    <a:pt x="1357" y="3770"/>
                    <a:pt x="1353" y="2831"/>
                  </a:cubicBezTo>
                  <a:cubicBezTo>
                    <a:pt x="1353" y="2143"/>
                    <a:pt x="1767" y="1524"/>
                    <a:pt x="2404" y="1261"/>
                  </a:cubicBezTo>
                  <a:cubicBezTo>
                    <a:pt x="2614" y="1174"/>
                    <a:pt x="2835" y="1132"/>
                    <a:pt x="3054" y="1132"/>
                  </a:cubicBezTo>
                  <a:close/>
                  <a:moveTo>
                    <a:pt x="3053" y="1"/>
                  </a:moveTo>
                  <a:cubicBezTo>
                    <a:pt x="2316" y="1"/>
                    <a:pt x="1593" y="288"/>
                    <a:pt x="1052" y="829"/>
                  </a:cubicBezTo>
                  <a:cubicBezTo>
                    <a:pt x="242" y="1639"/>
                    <a:pt x="1" y="2855"/>
                    <a:pt x="439" y="3915"/>
                  </a:cubicBezTo>
                  <a:cubicBezTo>
                    <a:pt x="876" y="4972"/>
                    <a:pt x="1909" y="5663"/>
                    <a:pt x="3053" y="5663"/>
                  </a:cubicBezTo>
                  <a:cubicBezTo>
                    <a:pt x="4614" y="5660"/>
                    <a:pt x="5883" y="4395"/>
                    <a:pt x="5883" y="2831"/>
                  </a:cubicBezTo>
                  <a:cubicBezTo>
                    <a:pt x="5883" y="1687"/>
                    <a:pt x="5194" y="654"/>
                    <a:pt x="4137" y="216"/>
                  </a:cubicBezTo>
                  <a:cubicBezTo>
                    <a:pt x="3786" y="71"/>
                    <a:pt x="3418" y="1"/>
                    <a:pt x="30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215" name="Google Shape;9215;p85"/>
          <p:cNvGrpSpPr/>
          <p:nvPr/>
        </p:nvGrpSpPr>
        <p:grpSpPr>
          <a:xfrm>
            <a:off x="2126559" y="2287138"/>
            <a:ext cx="298996" cy="340168"/>
            <a:chOff x="2705375" y="238125"/>
            <a:chExt cx="424650" cy="483125"/>
          </a:xfrm>
        </p:grpSpPr>
        <p:sp>
          <p:nvSpPr>
            <p:cNvPr id="9216" name="Google Shape;9216;p85"/>
            <p:cNvSpPr/>
            <p:nvPr/>
          </p:nvSpPr>
          <p:spPr>
            <a:xfrm>
              <a:off x="2705375" y="238125"/>
              <a:ext cx="424650" cy="483125"/>
            </a:xfrm>
            <a:custGeom>
              <a:avLst/>
              <a:gdLst/>
              <a:ahLst/>
              <a:cxnLst/>
              <a:rect l="l" t="t" r="r" b="b"/>
              <a:pathLst>
                <a:path w="16986" h="19325" extrusionOk="0">
                  <a:moveTo>
                    <a:pt x="10192" y="1132"/>
                  </a:moveTo>
                  <a:cubicBezTo>
                    <a:pt x="10503" y="1132"/>
                    <a:pt x="10756" y="1386"/>
                    <a:pt x="10756" y="1700"/>
                  </a:cubicBezTo>
                  <a:lnTo>
                    <a:pt x="10756" y="2265"/>
                  </a:lnTo>
                  <a:lnTo>
                    <a:pt x="6227" y="2265"/>
                  </a:lnTo>
                  <a:lnTo>
                    <a:pt x="6227" y="1700"/>
                  </a:lnTo>
                  <a:cubicBezTo>
                    <a:pt x="6227" y="1386"/>
                    <a:pt x="6481" y="1132"/>
                    <a:pt x="6795" y="1132"/>
                  </a:cubicBezTo>
                  <a:close/>
                  <a:moveTo>
                    <a:pt x="15285" y="3397"/>
                  </a:moveTo>
                  <a:cubicBezTo>
                    <a:pt x="15599" y="3397"/>
                    <a:pt x="15853" y="3651"/>
                    <a:pt x="15853" y="3965"/>
                  </a:cubicBezTo>
                  <a:lnTo>
                    <a:pt x="15853" y="4529"/>
                  </a:lnTo>
                  <a:lnTo>
                    <a:pt x="1133" y="4529"/>
                  </a:lnTo>
                  <a:lnTo>
                    <a:pt x="1133" y="3965"/>
                  </a:lnTo>
                  <a:cubicBezTo>
                    <a:pt x="1133" y="3651"/>
                    <a:pt x="1384" y="3397"/>
                    <a:pt x="1698" y="3397"/>
                  </a:cubicBezTo>
                  <a:close/>
                  <a:moveTo>
                    <a:pt x="14669" y="5661"/>
                  </a:moveTo>
                  <a:lnTo>
                    <a:pt x="13682" y="17679"/>
                  </a:lnTo>
                  <a:cubicBezTo>
                    <a:pt x="13658" y="17972"/>
                    <a:pt x="13410" y="18192"/>
                    <a:pt x="13120" y="18192"/>
                  </a:cubicBezTo>
                  <a:lnTo>
                    <a:pt x="3866" y="18192"/>
                  </a:lnTo>
                  <a:cubicBezTo>
                    <a:pt x="3573" y="18192"/>
                    <a:pt x="3325" y="17972"/>
                    <a:pt x="3301" y="17679"/>
                  </a:cubicBezTo>
                  <a:lnTo>
                    <a:pt x="2314" y="5661"/>
                  </a:lnTo>
                  <a:close/>
                  <a:moveTo>
                    <a:pt x="6795" y="0"/>
                  </a:moveTo>
                  <a:cubicBezTo>
                    <a:pt x="5856" y="0"/>
                    <a:pt x="5095" y="761"/>
                    <a:pt x="5095" y="1700"/>
                  </a:cubicBezTo>
                  <a:lnTo>
                    <a:pt x="5095" y="2265"/>
                  </a:lnTo>
                  <a:lnTo>
                    <a:pt x="1698" y="2265"/>
                  </a:lnTo>
                  <a:cubicBezTo>
                    <a:pt x="759" y="2265"/>
                    <a:pt x="1" y="3025"/>
                    <a:pt x="1" y="3965"/>
                  </a:cubicBezTo>
                  <a:lnTo>
                    <a:pt x="1" y="5097"/>
                  </a:lnTo>
                  <a:cubicBezTo>
                    <a:pt x="1" y="5408"/>
                    <a:pt x="252" y="5661"/>
                    <a:pt x="566" y="5661"/>
                  </a:cubicBezTo>
                  <a:lnTo>
                    <a:pt x="1176" y="5661"/>
                  </a:lnTo>
                  <a:lnTo>
                    <a:pt x="2172" y="17779"/>
                  </a:lnTo>
                  <a:lnTo>
                    <a:pt x="2172" y="17782"/>
                  </a:lnTo>
                  <a:cubicBezTo>
                    <a:pt x="2247" y="18655"/>
                    <a:pt x="2981" y="19325"/>
                    <a:pt x="3860" y="19325"/>
                  </a:cubicBezTo>
                  <a:cubicBezTo>
                    <a:pt x="3862" y="19325"/>
                    <a:pt x="3864" y="19325"/>
                    <a:pt x="3866" y="19324"/>
                  </a:cubicBezTo>
                  <a:lnTo>
                    <a:pt x="13120" y="19324"/>
                  </a:lnTo>
                  <a:cubicBezTo>
                    <a:pt x="13122" y="19325"/>
                    <a:pt x="13124" y="19325"/>
                    <a:pt x="13126" y="19325"/>
                  </a:cubicBezTo>
                  <a:cubicBezTo>
                    <a:pt x="14002" y="19325"/>
                    <a:pt x="14736" y="18655"/>
                    <a:pt x="14811" y="17779"/>
                  </a:cubicBezTo>
                  <a:lnTo>
                    <a:pt x="14811" y="17776"/>
                  </a:lnTo>
                  <a:lnTo>
                    <a:pt x="15808" y="5661"/>
                  </a:lnTo>
                  <a:lnTo>
                    <a:pt x="16418" y="5661"/>
                  </a:lnTo>
                  <a:cubicBezTo>
                    <a:pt x="16732" y="5661"/>
                    <a:pt x="16985" y="5408"/>
                    <a:pt x="16985" y="5097"/>
                  </a:cubicBezTo>
                  <a:lnTo>
                    <a:pt x="16985" y="3965"/>
                  </a:lnTo>
                  <a:cubicBezTo>
                    <a:pt x="16982" y="3025"/>
                    <a:pt x="16224" y="2265"/>
                    <a:pt x="15285" y="2265"/>
                  </a:cubicBezTo>
                  <a:lnTo>
                    <a:pt x="11889" y="2265"/>
                  </a:lnTo>
                  <a:lnTo>
                    <a:pt x="11889" y="1700"/>
                  </a:lnTo>
                  <a:cubicBezTo>
                    <a:pt x="11889" y="761"/>
                    <a:pt x="11128" y="0"/>
                    <a:pt x="101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217" name="Google Shape;9217;p85"/>
            <p:cNvSpPr/>
            <p:nvPr/>
          </p:nvSpPr>
          <p:spPr>
            <a:xfrm>
              <a:off x="2903525" y="407950"/>
              <a:ext cx="28350" cy="228375"/>
            </a:xfrm>
            <a:custGeom>
              <a:avLst/>
              <a:gdLst/>
              <a:ahLst/>
              <a:cxnLst/>
              <a:rect l="l" t="t" r="r" b="b"/>
              <a:pathLst>
                <a:path w="1134" h="9135" extrusionOk="0">
                  <a:moveTo>
                    <a:pt x="566" y="1"/>
                  </a:moveTo>
                  <a:cubicBezTo>
                    <a:pt x="252" y="1"/>
                    <a:pt x="1" y="254"/>
                    <a:pt x="1" y="568"/>
                  </a:cubicBezTo>
                  <a:lnTo>
                    <a:pt x="1" y="8570"/>
                  </a:lnTo>
                  <a:cubicBezTo>
                    <a:pt x="1" y="8881"/>
                    <a:pt x="252" y="9135"/>
                    <a:pt x="566" y="9135"/>
                  </a:cubicBezTo>
                  <a:cubicBezTo>
                    <a:pt x="880" y="9135"/>
                    <a:pt x="1133" y="8881"/>
                    <a:pt x="1133" y="8570"/>
                  </a:cubicBezTo>
                  <a:lnTo>
                    <a:pt x="1133" y="568"/>
                  </a:lnTo>
                  <a:cubicBezTo>
                    <a:pt x="1133" y="254"/>
                    <a:pt x="880"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218" name="Google Shape;9218;p85"/>
            <p:cNvSpPr/>
            <p:nvPr/>
          </p:nvSpPr>
          <p:spPr>
            <a:xfrm>
              <a:off x="2988450" y="407950"/>
              <a:ext cx="28350" cy="228375"/>
            </a:xfrm>
            <a:custGeom>
              <a:avLst/>
              <a:gdLst/>
              <a:ahLst/>
              <a:cxnLst/>
              <a:rect l="l" t="t" r="r" b="b"/>
              <a:pathLst>
                <a:path w="1134" h="9135" extrusionOk="0">
                  <a:moveTo>
                    <a:pt x="566" y="1"/>
                  </a:moveTo>
                  <a:cubicBezTo>
                    <a:pt x="251" y="1"/>
                    <a:pt x="1" y="254"/>
                    <a:pt x="1" y="568"/>
                  </a:cubicBezTo>
                  <a:lnTo>
                    <a:pt x="1" y="8570"/>
                  </a:lnTo>
                  <a:cubicBezTo>
                    <a:pt x="1" y="8881"/>
                    <a:pt x="251" y="9135"/>
                    <a:pt x="566" y="9135"/>
                  </a:cubicBezTo>
                  <a:cubicBezTo>
                    <a:pt x="880" y="9135"/>
                    <a:pt x="1133" y="8881"/>
                    <a:pt x="1133" y="8570"/>
                  </a:cubicBezTo>
                  <a:lnTo>
                    <a:pt x="1133" y="568"/>
                  </a:lnTo>
                  <a:cubicBezTo>
                    <a:pt x="1133" y="254"/>
                    <a:pt x="880"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219" name="Google Shape;9219;p85"/>
            <p:cNvSpPr/>
            <p:nvPr/>
          </p:nvSpPr>
          <p:spPr>
            <a:xfrm>
              <a:off x="2818625" y="407950"/>
              <a:ext cx="28325" cy="228375"/>
            </a:xfrm>
            <a:custGeom>
              <a:avLst/>
              <a:gdLst/>
              <a:ahLst/>
              <a:cxnLst/>
              <a:rect l="l" t="t" r="r" b="b"/>
              <a:pathLst>
                <a:path w="1133" h="9135" extrusionOk="0">
                  <a:moveTo>
                    <a:pt x="565" y="1"/>
                  </a:moveTo>
                  <a:cubicBezTo>
                    <a:pt x="251" y="1"/>
                    <a:pt x="0" y="254"/>
                    <a:pt x="0" y="568"/>
                  </a:cubicBezTo>
                  <a:lnTo>
                    <a:pt x="0" y="8570"/>
                  </a:lnTo>
                  <a:cubicBezTo>
                    <a:pt x="0" y="8881"/>
                    <a:pt x="251" y="9135"/>
                    <a:pt x="565" y="9135"/>
                  </a:cubicBezTo>
                  <a:cubicBezTo>
                    <a:pt x="879" y="9135"/>
                    <a:pt x="1132" y="8881"/>
                    <a:pt x="1132" y="8570"/>
                  </a:cubicBezTo>
                  <a:lnTo>
                    <a:pt x="1132" y="568"/>
                  </a:lnTo>
                  <a:cubicBezTo>
                    <a:pt x="1132" y="254"/>
                    <a:pt x="879" y="1"/>
                    <a:pt x="5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220" name="Google Shape;9220;p85"/>
          <p:cNvGrpSpPr/>
          <p:nvPr/>
        </p:nvGrpSpPr>
        <p:grpSpPr>
          <a:xfrm>
            <a:off x="2542700" y="2287455"/>
            <a:ext cx="301161" cy="339535"/>
            <a:chOff x="3299850" y="238575"/>
            <a:chExt cx="427725" cy="482225"/>
          </a:xfrm>
        </p:grpSpPr>
        <p:sp>
          <p:nvSpPr>
            <p:cNvPr id="9221" name="Google Shape;9221;p85"/>
            <p:cNvSpPr/>
            <p:nvPr/>
          </p:nvSpPr>
          <p:spPr>
            <a:xfrm>
              <a:off x="3299850" y="323500"/>
              <a:ext cx="427725" cy="397300"/>
            </a:xfrm>
            <a:custGeom>
              <a:avLst/>
              <a:gdLst/>
              <a:ahLst/>
              <a:cxnLst/>
              <a:rect l="l" t="t" r="r" b="b"/>
              <a:pathLst>
                <a:path w="17109" h="15892" extrusionOk="0">
                  <a:moveTo>
                    <a:pt x="3397" y="6794"/>
                  </a:moveTo>
                  <a:lnTo>
                    <a:pt x="3397" y="14759"/>
                  </a:lnTo>
                  <a:lnTo>
                    <a:pt x="1132" y="14759"/>
                  </a:lnTo>
                  <a:lnTo>
                    <a:pt x="1132" y="6794"/>
                  </a:lnTo>
                  <a:close/>
                  <a:moveTo>
                    <a:pt x="9034" y="1132"/>
                  </a:moveTo>
                  <a:cubicBezTo>
                    <a:pt x="9683" y="1175"/>
                    <a:pt x="10191" y="1712"/>
                    <a:pt x="10191" y="2364"/>
                  </a:cubicBezTo>
                  <a:cubicBezTo>
                    <a:pt x="10191" y="3346"/>
                    <a:pt x="9774" y="5275"/>
                    <a:pt x="9221" y="5828"/>
                  </a:cubicBezTo>
                  <a:cubicBezTo>
                    <a:pt x="8865" y="6184"/>
                    <a:pt x="9119" y="6794"/>
                    <a:pt x="9623" y="6794"/>
                  </a:cubicBezTo>
                  <a:lnTo>
                    <a:pt x="15285" y="6794"/>
                  </a:lnTo>
                  <a:cubicBezTo>
                    <a:pt x="15599" y="6794"/>
                    <a:pt x="15849" y="7047"/>
                    <a:pt x="15849" y="7361"/>
                  </a:cubicBezTo>
                  <a:cubicBezTo>
                    <a:pt x="15849" y="7672"/>
                    <a:pt x="15599" y="7926"/>
                    <a:pt x="15285" y="7926"/>
                  </a:cubicBezTo>
                  <a:lnTo>
                    <a:pt x="11888" y="7926"/>
                  </a:lnTo>
                  <a:cubicBezTo>
                    <a:pt x="11574" y="7926"/>
                    <a:pt x="11323" y="8180"/>
                    <a:pt x="11323" y="8494"/>
                  </a:cubicBezTo>
                  <a:cubicBezTo>
                    <a:pt x="11323" y="8805"/>
                    <a:pt x="11574" y="9058"/>
                    <a:pt x="11888" y="9058"/>
                  </a:cubicBezTo>
                  <a:lnTo>
                    <a:pt x="15285" y="9058"/>
                  </a:lnTo>
                  <a:cubicBezTo>
                    <a:pt x="15586" y="9058"/>
                    <a:pt x="15852" y="9342"/>
                    <a:pt x="15852" y="9662"/>
                  </a:cubicBezTo>
                  <a:cubicBezTo>
                    <a:pt x="15852" y="9976"/>
                    <a:pt x="15599" y="10230"/>
                    <a:pt x="15285" y="10230"/>
                  </a:cubicBezTo>
                  <a:lnTo>
                    <a:pt x="11888" y="10230"/>
                  </a:lnTo>
                  <a:cubicBezTo>
                    <a:pt x="11574" y="10230"/>
                    <a:pt x="11323" y="10484"/>
                    <a:pt x="11323" y="10795"/>
                  </a:cubicBezTo>
                  <a:cubicBezTo>
                    <a:pt x="11323" y="11109"/>
                    <a:pt x="11574" y="11362"/>
                    <a:pt x="11888" y="11362"/>
                  </a:cubicBezTo>
                  <a:lnTo>
                    <a:pt x="14152" y="11362"/>
                  </a:lnTo>
                  <a:cubicBezTo>
                    <a:pt x="14466" y="11362"/>
                    <a:pt x="14717" y="11616"/>
                    <a:pt x="14717" y="11927"/>
                  </a:cubicBezTo>
                  <a:cubicBezTo>
                    <a:pt x="14717" y="12241"/>
                    <a:pt x="14466" y="12494"/>
                    <a:pt x="14152" y="12494"/>
                  </a:cubicBezTo>
                  <a:lnTo>
                    <a:pt x="11888" y="12494"/>
                  </a:lnTo>
                  <a:cubicBezTo>
                    <a:pt x="11574" y="12494"/>
                    <a:pt x="11323" y="12748"/>
                    <a:pt x="11323" y="13059"/>
                  </a:cubicBezTo>
                  <a:cubicBezTo>
                    <a:pt x="11323" y="13373"/>
                    <a:pt x="11574" y="13627"/>
                    <a:pt x="11888" y="13627"/>
                  </a:cubicBezTo>
                  <a:lnTo>
                    <a:pt x="13020" y="13627"/>
                  </a:lnTo>
                  <a:cubicBezTo>
                    <a:pt x="13334" y="13627"/>
                    <a:pt x="13585" y="13880"/>
                    <a:pt x="13585" y="14191"/>
                  </a:cubicBezTo>
                  <a:cubicBezTo>
                    <a:pt x="13585" y="14505"/>
                    <a:pt x="13334" y="14759"/>
                    <a:pt x="13020" y="14759"/>
                  </a:cubicBezTo>
                  <a:lnTo>
                    <a:pt x="9197" y="14759"/>
                  </a:lnTo>
                  <a:cubicBezTo>
                    <a:pt x="8041" y="14759"/>
                    <a:pt x="6890" y="14572"/>
                    <a:pt x="5794" y="14207"/>
                  </a:cubicBezTo>
                  <a:lnTo>
                    <a:pt x="4529" y="13784"/>
                  </a:lnTo>
                  <a:lnTo>
                    <a:pt x="4529" y="7712"/>
                  </a:lnTo>
                  <a:lnTo>
                    <a:pt x="5686" y="7132"/>
                  </a:lnTo>
                  <a:cubicBezTo>
                    <a:pt x="6265" y="6842"/>
                    <a:pt x="6797" y="6459"/>
                    <a:pt x="7253" y="6003"/>
                  </a:cubicBezTo>
                  <a:lnTo>
                    <a:pt x="7289" y="5963"/>
                  </a:lnTo>
                  <a:cubicBezTo>
                    <a:pt x="8352" y="4901"/>
                    <a:pt x="8917" y="2654"/>
                    <a:pt x="9034" y="1132"/>
                  </a:cubicBezTo>
                  <a:close/>
                  <a:moveTo>
                    <a:pt x="8491" y="0"/>
                  </a:moveTo>
                  <a:cubicBezTo>
                    <a:pt x="8177" y="0"/>
                    <a:pt x="7926" y="254"/>
                    <a:pt x="7926" y="568"/>
                  </a:cubicBezTo>
                  <a:cubicBezTo>
                    <a:pt x="7926" y="1887"/>
                    <a:pt x="7380" y="4276"/>
                    <a:pt x="6492" y="5166"/>
                  </a:cubicBezTo>
                  <a:lnTo>
                    <a:pt x="6456" y="5203"/>
                  </a:lnTo>
                  <a:cubicBezTo>
                    <a:pt x="6081" y="5574"/>
                    <a:pt x="5652" y="5885"/>
                    <a:pt x="5181" y="6120"/>
                  </a:cubicBezTo>
                  <a:lnTo>
                    <a:pt x="4529" y="6444"/>
                  </a:lnTo>
                  <a:lnTo>
                    <a:pt x="4529" y="6229"/>
                  </a:lnTo>
                  <a:cubicBezTo>
                    <a:pt x="4529" y="5915"/>
                    <a:pt x="4276" y="5661"/>
                    <a:pt x="3962" y="5661"/>
                  </a:cubicBezTo>
                  <a:lnTo>
                    <a:pt x="565" y="5661"/>
                  </a:lnTo>
                  <a:cubicBezTo>
                    <a:pt x="251" y="5661"/>
                    <a:pt x="0" y="5915"/>
                    <a:pt x="0" y="6229"/>
                  </a:cubicBezTo>
                  <a:lnTo>
                    <a:pt x="0" y="15324"/>
                  </a:lnTo>
                  <a:cubicBezTo>
                    <a:pt x="0" y="15638"/>
                    <a:pt x="251" y="15891"/>
                    <a:pt x="565" y="15891"/>
                  </a:cubicBezTo>
                  <a:lnTo>
                    <a:pt x="3962" y="15891"/>
                  </a:lnTo>
                  <a:cubicBezTo>
                    <a:pt x="4276" y="15891"/>
                    <a:pt x="4529" y="15638"/>
                    <a:pt x="4529" y="15324"/>
                  </a:cubicBezTo>
                  <a:lnTo>
                    <a:pt x="4529" y="14976"/>
                  </a:lnTo>
                  <a:lnTo>
                    <a:pt x="5435" y="15278"/>
                  </a:lnTo>
                  <a:cubicBezTo>
                    <a:pt x="6649" y="15683"/>
                    <a:pt x="7917" y="15888"/>
                    <a:pt x="9197" y="15888"/>
                  </a:cubicBezTo>
                  <a:lnTo>
                    <a:pt x="13020" y="15888"/>
                  </a:lnTo>
                  <a:cubicBezTo>
                    <a:pt x="14219" y="15888"/>
                    <a:pt x="15040" y="14681"/>
                    <a:pt x="14599" y="13566"/>
                  </a:cubicBezTo>
                  <a:cubicBezTo>
                    <a:pt x="15577" y="13298"/>
                    <a:pt x="16106" y="12241"/>
                    <a:pt x="15731" y="11302"/>
                  </a:cubicBezTo>
                  <a:cubicBezTo>
                    <a:pt x="16468" y="11100"/>
                    <a:pt x="16981" y="10429"/>
                    <a:pt x="16984" y="9662"/>
                  </a:cubicBezTo>
                  <a:cubicBezTo>
                    <a:pt x="16981" y="9233"/>
                    <a:pt x="16824" y="8823"/>
                    <a:pt x="16541" y="8503"/>
                  </a:cubicBezTo>
                  <a:cubicBezTo>
                    <a:pt x="16994" y="8005"/>
                    <a:pt x="17108" y="7289"/>
                    <a:pt x="16837" y="6673"/>
                  </a:cubicBezTo>
                  <a:cubicBezTo>
                    <a:pt x="16565" y="6060"/>
                    <a:pt x="15958" y="5661"/>
                    <a:pt x="15285" y="5661"/>
                  </a:cubicBezTo>
                  <a:lnTo>
                    <a:pt x="10635" y="5661"/>
                  </a:lnTo>
                  <a:cubicBezTo>
                    <a:pt x="11109" y="4577"/>
                    <a:pt x="11323" y="3104"/>
                    <a:pt x="11323" y="2364"/>
                  </a:cubicBezTo>
                  <a:cubicBezTo>
                    <a:pt x="11320" y="1060"/>
                    <a:pt x="10263" y="3"/>
                    <a:pt x="89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222" name="Google Shape;9222;p85"/>
            <p:cNvSpPr/>
            <p:nvPr/>
          </p:nvSpPr>
          <p:spPr>
            <a:xfrm>
              <a:off x="3467650" y="238575"/>
              <a:ext cx="46525" cy="56650"/>
            </a:xfrm>
            <a:custGeom>
              <a:avLst/>
              <a:gdLst/>
              <a:ahLst/>
              <a:cxnLst/>
              <a:rect l="l" t="t" r="r" b="b"/>
              <a:pathLst>
                <a:path w="1861" h="2266" extrusionOk="0">
                  <a:moveTo>
                    <a:pt x="646" y="1"/>
                  </a:moveTo>
                  <a:cubicBezTo>
                    <a:pt x="561" y="1"/>
                    <a:pt x="475" y="20"/>
                    <a:pt x="393" y="61"/>
                  </a:cubicBezTo>
                  <a:cubicBezTo>
                    <a:pt x="112" y="199"/>
                    <a:pt x="0" y="541"/>
                    <a:pt x="139" y="821"/>
                  </a:cubicBezTo>
                  <a:lnTo>
                    <a:pt x="707" y="1954"/>
                  </a:lnTo>
                  <a:cubicBezTo>
                    <a:pt x="805" y="2150"/>
                    <a:pt x="1005" y="2265"/>
                    <a:pt x="1212" y="2265"/>
                  </a:cubicBezTo>
                  <a:cubicBezTo>
                    <a:pt x="1297" y="2265"/>
                    <a:pt x="1384" y="2246"/>
                    <a:pt x="1465" y="2204"/>
                  </a:cubicBezTo>
                  <a:cubicBezTo>
                    <a:pt x="1746" y="2065"/>
                    <a:pt x="1860" y="1727"/>
                    <a:pt x="1718" y="1446"/>
                  </a:cubicBezTo>
                  <a:lnTo>
                    <a:pt x="1154" y="314"/>
                  </a:lnTo>
                  <a:cubicBezTo>
                    <a:pt x="1053" y="115"/>
                    <a:pt x="854" y="1"/>
                    <a:pt x="6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223" name="Google Shape;9223;p85"/>
            <p:cNvSpPr/>
            <p:nvPr/>
          </p:nvSpPr>
          <p:spPr>
            <a:xfrm>
              <a:off x="3566675" y="238575"/>
              <a:ext cx="46525" cy="56675"/>
            </a:xfrm>
            <a:custGeom>
              <a:avLst/>
              <a:gdLst/>
              <a:ahLst/>
              <a:cxnLst/>
              <a:rect l="l" t="t" r="r" b="b"/>
              <a:pathLst>
                <a:path w="1861" h="2267" extrusionOk="0">
                  <a:moveTo>
                    <a:pt x="1215" y="1"/>
                  </a:moveTo>
                  <a:cubicBezTo>
                    <a:pt x="1007" y="1"/>
                    <a:pt x="808" y="115"/>
                    <a:pt x="707" y="314"/>
                  </a:cubicBezTo>
                  <a:lnTo>
                    <a:pt x="143" y="1446"/>
                  </a:lnTo>
                  <a:cubicBezTo>
                    <a:pt x="1" y="1727"/>
                    <a:pt x="116" y="2065"/>
                    <a:pt x="396" y="2207"/>
                  </a:cubicBezTo>
                  <a:cubicBezTo>
                    <a:pt x="477" y="2247"/>
                    <a:pt x="562" y="2266"/>
                    <a:pt x="646" y="2266"/>
                  </a:cubicBezTo>
                  <a:cubicBezTo>
                    <a:pt x="854" y="2266"/>
                    <a:pt x="1055" y="2151"/>
                    <a:pt x="1154" y="1954"/>
                  </a:cubicBezTo>
                  <a:lnTo>
                    <a:pt x="1722" y="821"/>
                  </a:lnTo>
                  <a:cubicBezTo>
                    <a:pt x="1861" y="541"/>
                    <a:pt x="1749" y="199"/>
                    <a:pt x="1468" y="61"/>
                  </a:cubicBezTo>
                  <a:cubicBezTo>
                    <a:pt x="1387" y="20"/>
                    <a:pt x="1300" y="1"/>
                    <a:pt x="12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224" name="Google Shape;9224;p85"/>
            <p:cNvSpPr/>
            <p:nvPr/>
          </p:nvSpPr>
          <p:spPr>
            <a:xfrm>
              <a:off x="3611225" y="323500"/>
              <a:ext cx="56550" cy="28325"/>
            </a:xfrm>
            <a:custGeom>
              <a:avLst/>
              <a:gdLst/>
              <a:ahLst/>
              <a:cxnLst/>
              <a:rect l="l" t="t" r="r" b="b"/>
              <a:pathLst>
                <a:path w="2262" h="1133" extrusionOk="0">
                  <a:moveTo>
                    <a:pt x="565" y="0"/>
                  </a:moveTo>
                  <a:cubicBezTo>
                    <a:pt x="251" y="0"/>
                    <a:pt x="0" y="254"/>
                    <a:pt x="0" y="568"/>
                  </a:cubicBezTo>
                  <a:cubicBezTo>
                    <a:pt x="0" y="879"/>
                    <a:pt x="251" y="1132"/>
                    <a:pt x="565" y="1132"/>
                  </a:cubicBezTo>
                  <a:lnTo>
                    <a:pt x="1697" y="1132"/>
                  </a:lnTo>
                  <a:cubicBezTo>
                    <a:pt x="2011" y="1132"/>
                    <a:pt x="2262" y="879"/>
                    <a:pt x="2262" y="568"/>
                  </a:cubicBezTo>
                  <a:cubicBezTo>
                    <a:pt x="2262" y="254"/>
                    <a:pt x="2011" y="0"/>
                    <a:pt x="1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225" name="Google Shape;9225;p85"/>
            <p:cNvSpPr/>
            <p:nvPr/>
          </p:nvSpPr>
          <p:spPr>
            <a:xfrm>
              <a:off x="3413075" y="323500"/>
              <a:ext cx="56550" cy="28325"/>
            </a:xfrm>
            <a:custGeom>
              <a:avLst/>
              <a:gdLst/>
              <a:ahLst/>
              <a:cxnLst/>
              <a:rect l="l" t="t" r="r" b="b"/>
              <a:pathLst>
                <a:path w="2262" h="1133" extrusionOk="0">
                  <a:moveTo>
                    <a:pt x="565" y="0"/>
                  </a:moveTo>
                  <a:cubicBezTo>
                    <a:pt x="251" y="0"/>
                    <a:pt x="0" y="254"/>
                    <a:pt x="0" y="568"/>
                  </a:cubicBezTo>
                  <a:cubicBezTo>
                    <a:pt x="0" y="879"/>
                    <a:pt x="251" y="1132"/>
                    <a:pt x="565" y="1132"/>
                  </a:cubicBezTo>
                  <a:lnTo>
                    <a:pt x="1697" y="1132"/>
                  </a:lnTo>
                  <a:cubicBezTo>
                    <a:pt x="2011" y="1132"/>
                    <a:pt x="2262" y="879"/>
                    <a:pt x="2262" y="568"/>
                  </a:cubicBezTo>
                  <a:cubicBezTo>
                    <a:pt x="2262" y="254"/>
                    <a:pt x="2011" y="0"/>
                    <a:pt x="1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226" name="Google Shape;9226;p85"/>
          <p:cNvGrpSpPr/>
          <p:nvPr/>
        </p:nvGrpSpPr>
        <p:grpSpPr>
          <a:xfrm>
            <a:off x="2929622" y="2287138"/>
            <a:ext cx="352455" cy="340168"/>
            <a:chOff x="3857225" y="238125"/>
            <a:chExt cx="500575" cy="483125"/>
          </a:xfrm>
        </p:grpSpPr>
        <p:sp>
          <p:nvSpPr>
            <p:cNvPr id="9227" name="Google Shape;9227;p85"/>
            <p:cNvSpPr/>
            <p:nvPr/>
          </p:nvSpPr>
          <p:spPr>
            <a:xfrm>
              <a:off x="3857225" y="238125"/>
              <a:ext cx="500575" cy="483125"/>
            </a:xfrm>
            <a:custGeom>
              <a:avLst/>
              <a:gdLst/>
              <a:ahLst/>
              <a:cxnLst/>
              <a:rect l="l" t="t" r="r" b="b"/>
              <a:pathLst>
                <a:path w="20023" h="19325" extrusionOk="0">
                  <a:moveTo>
                    <a:pt x="15671" y="3398"/>
                  </a:moveTo>
                  <a:cubicBezTo>
                    <a:pt x="15707" y="3398"/>
                    <a:pt x="15744" y="3402"/>
                    <a:pt x="15780" y="3409"/>
                  </a:cubicBezTo>
                  <a:lnTo>
                    <a:pt x="15801" y="3415"/>
                  </a:lnTo>
                  <a:cubicBezTo>
                    <a:pt x="15814" y="3415"/>
                    <a:pt x="15823" y="3418"/>
                    <a:pt x="15835" y="3421"/>
                  </a:cubicBezTo>
                  <a:cubicBezTo>
                    <a:pt x="15844" y="3424"/>
                    <a:pt x="15856" y="3430"/>
                    <a:pt x="15868" y="3433"/>
                  </a:cubicBezTo>
                  <a:lnTo>
                    <a:pt x="15886" y="3439"/>
                  </a:lnTo>
                  <a:cubicBezTo>
                    <a:pt x="15892" y="3442"/>
                    <a:pt x="15898" y="3445"/>
                    <a:pt x="15904" y="3448"/>
                  </a:cubicBezTo>
                  <a:cubicBezTo>
                    <a:pt x="15922" y="3457"/>
                    <a:pt x="15943" y="3466"/>
                    <a:pt x="15964" y="3478"/>
                  </a:cubicBezTo>
                  <a:cubicBezTo>
                    <a:pt x="15986" y="3494"/>
                    <a:pt x="16010" y="3509"/>
                    <a:pt x="16031" y="3524"/>
                  </a:cubicBezTo>
                  <a:cubicBezTo>
                    <a:pt x="16046" y="3536"/>
                    <a:pt x="16058" y="3551"/>
                    <a:pt x="16073" y="3563"/>
                  </a:cubicBezTo>
                  <a:cubicBezTo>
                    <a:pt x="16085" y="3575"/>
                    <a:pt x="16100" y="3590"/>
                    <a:pt x="16112" y="3605"/>
                  </a:cubicBezTo>
                  <a:cubicBezTo>
                    <a:pt x="16294" y="3829"/>
                    <a:pt x="16279" y="4158"/>
                    <a:pt x="16073" y="4363"/>
                  </a:cubicBezTo>
                  <a:lnTo>
                    <a:pt x="13054" y="7383"/>
                  </a:lnTo>
                  <a:cubicBezTo>
                    <a:pt x="12939" y="7232"/>
                    <a:pt x="12815" y="7090"/>
                    <a:pt x="12682" y="6954"/>
                  </a:cubicBezTo>
                  <a:cubicBezTo>
                    <a:pt x="12546" y="6821"/>
                    <a:pt x="12405" y="6697"/>
                    <a:pt x="12254" y="6582"/>
                  </a:cubicBezTo>
                  <a:lnTo>
                    <a:pt x="15273" y="3563"/>
                  </a:lnTo>
                  <a:cubicBezTo>
                    <a:pt x="15380" y="3456"/>
                    <a:pt x="15523" y="3398"/>
                    <a:pt x="15671" y="3398"/>
                  </a:cubicBezTo>
                  <a:close/>
                  <a:moveTo>
                    <a:pt x="9887" y="9183"/>
                  </a:moveTo>
                  <a:cubicBezTo>
                    <a:pt x="10031" y="9183"/>
                    <a:pt x="10176" y="9238"/>
                    <a:pt x="10288" y="9348"/>
                  </a:cubicBezTo>
                  <a:cubicBezTo>
                    <a:pt x="10511" y="9575"/>
                    <a:pt x="10508" y="9937"/>
                    <a:pt x="10279" y="10157"/>
                  </a:cubicBezTo>
                  <a:cubicBezTo>
                    <a:pt x="10169" y="10268"/>
                    <a:pt x="10024" y="10323"/>
                    <a:pt x="9879" y="10323"/>
                  </a:cubicBezTo>
                  <a:cubicBezTo>
                    <a:pt x="9734" y="10323"/>
                    <a:pt x="9589" y="10268"/>
                    <a:pt x="9479" y="10157"/>
                  </a:cubicBezTo>
                  <a:cubicBezTo>
                    <a:pt x="9258" y="9937"/>
                    <a:pt x="9258" y="9578"/>
                    <a:pt x="9479" y="9357"/>
                  </a:cubicBezTo>
                  <a:cubicBezTo>
                    <a:pt x="9590" y="9241"/>
                    <a:pt x="9739" y="9183"/>
                    <a:pt x="9887" y="9183"/>
                  </a:cubicBezTo>
                  <a:close/>
                  <a:moveTo>
                    <a:pt x="15746" y="1062"/>
                  </a:moveTo>
                  <a:cubicBezTo>
                    <a:pt x="16469" y="1062"/>
                    <a:pt x="17193" y="1337"/>
                    <a:pt x="17746" y="1890"/>
                  </a:cubicBezTo>
                  <a:cubicBezTo>
                    <a:pt x="18878" y="3022"/>
                    <a:pt x="18845" y="4870"/>
                    <a:pt x="17673" y="5963"/>
                  </a:cubicBezTo>
                  <a:lnTo>
                    <a:pt x="11879" y="11758"/>
                  </a:lnTo>
                  <a:cubicBezTo>
                    <a:pt x="11337" y="12300"/>
                    <a:pt x="10612" y="12586"/>
                    <a:pt x="9878" y="12586"/>
                  </a:cubicBezTo>
                  <a:cubicBezTo>
                    <a:pt x="9472" y="12586"/>
                    <a:pt x="9062" y="12499"/>
                    <a:pt x="8679" y="12319"/>
                  </a:cubicBezTo>
                  <a:lnTo>
                    <a:pt x="8663" y="12313"/>
                  </a:lnTo>
                  <a:cubicBezTo>
                    <a:pt x="8198" y="12093"/>
                    <a:pt x="7803" y="11746"/>
                    <a:pt x="7516" y="11317"/>
                  </a:cubicBezTo>
                  <a:lnTo>
                    <a:pt x="8346" y="10487"/>
                  </a:lnTo>
                  <a:cubicBezTo>
                    <a:pt x="8645" y="11113"/>
                    <a:pt x="9259" y="11453"/>
                    <a:pt x="9883" y="11453"/>
                  </a:cubicBezTo>
                  <a:cubicBezTo>
                    <a:pt x="10311" y="11453"/>
                    <a:pt x="10744" y="11293"/>
                    <a:pt x="11082" y="10955"/>
                  </a:cubicBezTo>
                  <a:lnTo>
                    <a:pt x="16873" y="5160"/>
                  </a:lnTo>
                  <a:cubicBezTo>
                    <a:pt x="17541" y="4514"/>
                    <a:pt x="17562" y="3448"/>
                    <a:pt x="16922" y="2775"/>
                  </a:cubicBezTo>
                  <a:cubicBezTo>
                    <a:pt x="16588" y="2423"/>
                    <a:pt x="16140" y="2245"/>
                    <a:pt x="15690" y="2245"/>
                  </a:cubicBezTo>
                  <a:cubicBezTo>
                    <a:pt x="15275" y="2245"/>
                    <a:pt x="14860" y="2395"/>
                    <a:pt x="14533" y="2699"/>
                  </a:cubicBezTo>
                  <a:cubicBezTo>
                    <a:pt x="14512" y="2718"/>
                    <a:pt x="14491" y="2739"/>
                    <a:pt x="14470" y="2760"/>
                  </a:cubicBezTo>
                  <a:lnTo>
                    <a:pt x="11212" y="6021"/>
                  </a:lnTo>
                  <a:cubicBezTo>
                    <a:pt x="10783" y="5867"/>
                    <a:pt x="10333" y="5791"/>
                    <a:pt x="9877" y="5791"/>
                  </a:cubicBezTo>
                  <a:lnTo>
                    <a:pt x="9838" y="5791"/>
                  </a:lnTo>
                  <a:lnTo>
                    <a:pt x="13673" y="1963"/>
                  </a:lnTo>
                  <a:cubicBezTo>
                    <a:pt x="14232" y="1363"/>
                    <a:pt x="14988" y="1062"/>
                    <a:pt x="15746" y="1062"/>
                  </a:cubicBezTo>
                  <a:close/>
                  <a:moveTo>
                    <a:pt x="6707" y="12129"/>
                  </a:moveTo>
                  <a:cubicBezTo>
                    <a:pt x="6819" y="12283"/>
                    <a:pt x="6942" y="12425"/>
                    <a:pt x="7078" y="12558"/>
                  </a:cubicBezTo>
                  <a:cubicBezTo>
                    <a:pt x="7211" y="12694"/>
                    <a:pt x="7353" y="12818"/>
                    <a:pt x="7507" y="12932"/>
                  </a:cubicBezTo>
                  <a:lnTo>
                    <a:pt x="4675" y="15762"/>
                  </a:lnTo>
                  <a:cubicBezTo>
                    <a:pt x="4565" y="15872"/>
                    <a:pt x="4420" y="15927"/>
                    <a:pt x="4275" y="15927"/>
                  </a:cubicBezTo>
                  <a:cubicBezTo>
                    <a:pt x="4130" y="15927"/>
                    <a:pt x="3985" y="15872"/>
                    <a:pt x="3875" y="15762"/>
                  </a:cubicBezTo>
                  <a:cubicBezTo>
                    <a:pt x="3654" y="15541"/>
                    <a:pt x="3654" y="15182"/>
                    <a:pt x="3875" y="14961"/>
                  </a:cubicBezTo>
                  <a:lnTo>
                    <a:pt x="6707" y="12129"/>
                  </a:lnTo>
                  <a:close/>
                  <a:moveTo>
                    <a:pt x="9884" y="6926"/>
                  </a:moveTo>
                  <a:cubicBezTo>
                    <a:pt x="10290" y="6926"/>
                    <a:pt x="10698" y="7013"/>
                    <a:pt x="11082" y="7192"/>
                  </a:cubicBezTo>
                  <a:lnTo>
                    <a:pt x="11094" y="7198"/>
                  </a:lnTo>
                  <a:cubicBezTo>
                    <a:pt x="11562" y="7422"/>
                    <a:pt x="11958" y="7766"/>
                    <a:pt x="12242" y="8198"/>
                  </a:cubicBezTo>
                  <a:lnTo>
                    <a:pt x="11411" y="9028"/>
                  </a:lnTo>
                  <a:cubicBezTo>
                    <a:pt x="11112" y="8400"/>
                    <a:pt x="10499" y="8061"/>
                    <a:pt x="9877" y="8061"/>
                  </a:cubicBezTo>
                  <a:cubicBezTo>
                    <a:pt x="9448" y="8061"/>
                    <a:pt x="9016" y="8222"/>
                    <a:pt x="8679" y="8560"/>
                  </a:cubicBezTo>
                  <a:lnTo>
                    <a:pt x="3074" y="14161"/>
                  </a:lnTo>
                  <a:cubicBezTo>
                    <a:pt x="2410" y="14822"/>
                    <a:pt x="2410" y="15900"/>
                    <a:pt x="3074" y="16562"/>
                  </a:cubicBezTo>
                  <a:cubicBezTo>
                    <a:pt x="3405" y="16894"/>
                    <a:pt x="3840" y="17060"/>
                    <a:pt x="4275" y="17060"/>
                  </a:cubicBezTo>
                  <a:cubicBezTo>
                    <a:pt x="4710" y="17060"/>
                    <a:pt x="5144" y="16894"/>
                    <a:pt x="5475" y="16562"/>
                  </a:cubicBezTo>
                  <a:lnTo>
                    <a:pt x="8546" y="13491"/>
                  </a:lnTo>
                  <a:cubicBezTo>
                    <a:pt x="8974" y="13642"/>
                    <a:pt x="9424" y="13720"/>
                    <a:pt x="9880" y="13720"/>
                  </a:cubicBezTo>
                  <a:lnTo>
                    <a:pt x="9920" y="13720"/>
                  </a:lnTo>
                  <a:lnTo>
                    <a:pt x="6275" y="17362"/>
                  </a:lnTo>
                  <a:cubicBezTo>
                    <a:pt x="5716" y="17961"/>
                    <a:pt x="4960" y="18262"/>
                    <a:pt x="4202" y="18262"/>
                  </a:cubicBezTo>
                  <a:cubicBezTo>
                    <a:pt x="3479" y="18262"/>
                    <a:pt x="2755" y="17987"/>
                    <a:pt x="2202" y="17434"/>
                  </a:cubicBezTo>
                  <a:cubicBezTo>
                    <a:pt x="1070" y="16302"/>
                    <a:pt x="1103" y="14454"/>
                    <a:pt x="2274" y="13361"/>
                  </a:cubicBezTo>
                  <a:lnTo>
                    <a:pt x="7878" y="7757"/>
                  </a:lnTo>
                  <a:cubicBezTo>
                    <a:pt x="8422" y="7214"/>
                    <a:pt x="9147" y="6926"/>
                    <a:pt x="9884" y="6926"/>
                  </a:cubicBezTo>
                  <a:close/>
                  <a:moveTo>
                    <a:pt x="15673" y="1"/>
                  </a:moveTo>
                  <a:cubicBezTo>
                    <a:pt x="14659" y="1"/>
                    <a:pt x="13644" y="388"/>
                    <a:pt x="12870" y="1162"/>
                  </a:cubicBezTo>
                  <a:lnTo>
                    <a:pt x="7078" y="6957"/>
                  </a:lnTo>
                  <a:lnTo>
                    <a:pt x="1471" y="12561"/>
                  </a:lnTo>
                  <a:cubicBezTo>
                    <a:pt x="339" y="13693"/>
                    <a:pt x="1" y="15399"/>
                    <a:pt x="614" y="16879"/>
                  </a:cubicBezTo>
                  <a:cubicBezTo>
                    <a:pt x="1230" y="18358"/>
                    <a:pt x="2673" y="19324"/>
                    <a:pt x="4276" y="19324"/>
                  </a:cubicBezTo>
                  <a:cubicBezTo>
                    <a:pt x="4280" y="19325"/>
                    <a:pt x="4284" y="19325"/>
                    <a:pt x="4288" y="19325"/>
                  </a:cubicBezTo>
                  <a:cubicBezTo>
                    <a:pt x="5334" y="19325"/>
                    <a:pt x="6338" y="18908"/>
                    <a:pt x="7078" y="18165"/>
                  </a:cubicBezTo>
                  <a:lnTo>
                    <a:pt x="12682" y="12561"/>
                  </a:lnTo>
                  <a:lnTo>
                    <a:pt x="18477" y="6767"/>
                  </a:lnTo>
                  <a:cubicBezTo>
                    <a:pt x="20023" y="5221"/>
                    <a:pt x="20023" y="2711"/>
                    <a:pt x="18477" y="1162"/>
                  </a:cubicBezTo>
                  <a:cubicBezTo>
                    <a:pt x="17702" y="388"/>
                    <a:pt x="16688" y="1"/>
                    <a:pt x="156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228" name="Google Shape;9228;p85"/>
            <p:cNvSpPr/>
            <p:nvPr/>
          </p:nvSpPr>
          <p:spPr>
            <a:xfrm>
              <a:off x="4208775" y="588000"/>
              <a:ext cx="71125" cy="68350"/>
            </a:xfrm>
            <a:custGeom>
              <a:avLst/>
              <a:gdLst/>
              <a:ahLst/>
              <a:cxnLst/>
              <a:rect l="l" t="t" r="r" b="b"/>
              <a:pathLst>
                <a:path w="2845" h="2734" extrusionOk="0">
                  <a:moveTo>
                    <a:pt x="621" y="1"/>
                  </a:moveTo>
                  <a:cubicBezTo>
                    <a:pt x="476" y="1"/>
                    <a:pt x="331" y="56"/>
                    <a:pt x="221" y="166"/>
                  </a:cubicBezTo>
                  <a:cubicBezTo>
                    <a:pt x="0" y="387"/>
                    <a:pt x="0" y="746"/>
                    <a:pt x="221" y="966"/>
                  </a:cubicBezTo>
                  <a:lnTo>
                    <a:pt x="1821" y="2567"/>
                  </a:lnTo>
                  <a:cubicBezTo>
                    <a:pt x="1933" y="2677"/>
                    <a:pt x="2079" y="2733"/>
                    <a:pt x="2224" y="2733"/>
                  </a:cubicBezTo>
                  <a:cubicBezTo>
                    <a:pt x="2368" y="2733"/>
                    <a:pt x="2513" y="2678"/>
                    <a:pt x="2624" y="2567"/>
                  </a:cubicBezTo>
                  <a:cubicBezTo>
                    <a:pt x="2845" y="2346"/>
                    <a:pt x="2845" y="1987"/>
                    <a:pt x="2624" y="1767"/>
                  </a:cubicBezTo>
                  <a:lnTo>
                    <a:pt x="1021" y="166"/>
                  </a:lnTo>
                  <a:cubicBezTo>
                    <a:pt x="911" y="56"/>
                    <a:pt x="766" y="1"/>
                    <a:pt x="6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229" name="Google Shape;9229;p85"/>
            <p:cNvSpPr/>
            <p:nvPr/>
          </p:nvSpPr>
          <p:spPr>
            <a:xfrm>
              <a:off x="4228400" y="527925"/>
              <a:ext cx="91050" cy="48400"/>
            </a:xfrm>
            <a:custGeom>
              <a:avLst/>
              <a:gdLst/>
              <a:ahLst/>
              <a:cxnLst/>
              <a:rect l="l" t="t" r="r" b="b"/>
              <a:pathLst>
                <a:path w="3642" h="1936" extrusionOk="0">
                  <a:moveTo>
                    <a:pt x="636" y="0"/>
                  </a:moveTo>
                  <a:cubicBezTo>
                    <a:pt x="400" y="0"/>
                    <a:pt x="180" y="150"/>
                    <a:pt x="100" y="389"/>
                  </a:cubicBezTo>
                  <a:cubicBezTo>
                    <a:pt x="0" y="685"/>
                    <a:pt x="160" y="1005"/>
                    <a:pt x="459" y="1105"/>
                  </a:cubicBezTo>
                  <a:lnTo>
                    <a:pt x="2860" y="1905"/>
                  </a:lnTo>
                  <a:cubicBezTo>
                    <a:pt x="2917" y="1923"/>
                    <a:pt x="2977" y="1935"/>
                    <a:pt x="3038" y="1935"/>
                  </a:cubicBezTo>
                  <a:cubicBezTo>
                    <a:pt x="3316" y="1932"/>
                    <a:pt x="3554" y="1733"/>
                    <a:pt x="3596" y="1458"/>
                  </a:cubicBezTo>
                  <a:cubicBezTo>
                    <a:pt x="3642" y="1183"/>
                    <a:pt x="3482" y="918"/>
                    <a:pt x="3219" y="830"/>
                  </a:cubicBezTo>
                  <a:lnTo>
                    <a:pt x="816" y="30"/>
                  </a:lnTo>
                  <a:cubicBezTo>
                    <a:pt x="756" y="10"/>
                    <a:pt x="695" y="0"/>
                    <a:pt x="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230" name="Google Shape;9230;p85"/>
            <p:cNvSpPr/>
            <p:nvPr/>
          </p:nvSpPr>
          <p:spPr>
            <a:xfrm>
              <a:off x="4148300" y="608000"/>
              <a:ext cx="52050" cy="88600"/>
            </a:xfrm>
            <a:custGeom>
              <a:avLst/>
              <a:gdLst/>
              <a:ahLst/>
              <a:cxnLst/>
              <a:rect l="l" t="t" r="r" b="b"/>
              <a:pathLst>
                <a:path w="2082" h="3544" extrusionOk="0">
                  <a:moveTo>
                    <a:pt x="639" y="1"/>
                  </a:moveTo>
                  <a:cubicBezTo>
                    <a:pt x="580" y="1"/>
                    <a:pt x="519" y="10"/>
                    <a:pt x="460" y="31"/>
                  </a:cubicBezTo>
                  <a:cubicBezTo>
                    <a:pt x="161" y="127"/>
                    <a:pt x="1" y="450"/>
                    <a:pt x="100" y="746"/>
                  </a:cubicBezTo>
                  <a:lnTo>
                    <a:pt x="903" y="3150"/>
                  </a:lnTo>
                  <a:cubicBezTo>
                    <a:pt x="979" y="3390"/>
                    <a:pt x="1202" y="3544"/>
                    <a:pt x="1441" y="3544"/>
                  </a:cubicBezTo>
                  <a:cubicBezTo>
                    <a:pt x="1500" y="3544"/>
                    <a:pt x="1560" y="3535"/>
                    <a:pt x="1619" y="3515"/>
                  </a:cubicBezTo>
                  <a:cubicBezTo>
                    <a:pt x="1921" y="3415"/>
                    <a:pt x="2081" y="3089"/>
                    <a:pt x="1975" y="2790"/>
                  </a:cubicBezTo>
                  <a:lnTo>
                    <a:pt x="1175" y="390"/>
                  </a:lnTo>
                  <a:cubicBezTo>
                    <a:pt x="1096" y="151"/>
                    <a:pt x="875" y="1"/>
                    <a:pt x="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231" name="Google Shape;9231;p85"/>
            <p:cNvSpPr/>
            <p:nvPr/>
          </p:nvSpPr>
          <p:spPr>
            <a:xfrm>
              <a:off x="3928725" y="307900"/>
              <a:ext cx="71200" cy="68375"/>
            </a:xfrm>
            <a:custGeom>
              <a:avLst/>
              <a:gdLst/>
              <a:ahLst/>
              <a:cxnLst/>
              <a:rect l="l" t="t" r="r" b="b"/>
              <a:pathLst>
                <a:path w="2848" h="2735" extrusionOk="0">
                  <a:moveTo>
                    <a:pt x="620" y="1"/>
                  </a:moveTo>
                  <a:cubicBezTo>
                    <a:pt x="475" y="1"/>
                    <a:pt x="330" y="57"/>
                    <a:pt x="221" y="168"/>
                  </a:cubicBezTo>
                  <a:cubicBezTo>
                    <a:pt x="3" y="385"/>
                    <a:pt x="0" y="739"/>
                    <a:pt x="214" y="962"/>
                  </a:cubicBezTo>
                  <a:lnTo>
                    <a:pt x="1815" y="2562"/>
                  </a:lnTo>
                  <a:cubicBezTo>
                    <a:pt x="1926" y="2677"/>
                    <a:pt x="2074" y="2734"/>
                    <a:pt x="2222" y="2734"/>
                  </a:cubicBezTo>
                  <a:cubicBezTo>
                    <a:pt x="2367" y="2734"/>
                    <a:pt x="2512" y="2679"/>
                    <a:pt x="2624" y="2569"/>
                  </a:cubicBezTo>
                  <a:cubicBezTo>
                    <a:pt x="2847" y="2345"/>
                    <a:pt x="2844" y="1983"/>
                    <a:pt x="2615" y="1762"/>
                  </a:cubicBezTo>
                  <a:lnTo>
                    <a:pt x="1015" y="162"/>
                  </a:lnTo>
                  <a:cubicBezTo>
                    <a:pt x="904" y="54"/>
                    <a:pt x="762" y="1"/>
                    <a:pt x="6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232" name="Google Shape;9232;p85"/>
            <p:cNvSpPr/>
            <p:nvPr/>
          </p:nvSpPr>
          <p:spPr>
            <a:xfrm>
              <a:off x="4008200" y="267675"/>
              <a:ext cx="51875" cy="88450"/>
            </a:xfrm>
            <a:custGeom>
              <a:avLst/>
              <a:gdLst/>
              <a:ahLst/>
              <a:cxnLst/>
              <a:rect l="l" t="t" r="r" b="b"/>
              <a:pathLst>
                <a:path w="2075" h="3538" extrusionOk="0">
                  <a:moveTo>
                    <a:pt x="636" y="1"/>
                  </a:moveTo>
                  <a:cubicBezTo>
                    <a:pt x="577" y="1"/>
                    <a:pt x="518" y="10"/>
                    <a:pt x="460" y="29"/>
                  </a:cubicBezTo>
                  <a:cubicBezTo>
                    <a:pt x="161" y="128"/>
                    <a:pt x="1" y="449"/>
                    <a:pt x="100" y="747"/>
                  </a:cubicBezTo>
                  <a:lnTo>
                    <a:pt x="900" y="3151"/>
                  </a:lnTo>
                  <a:cubicBezTo>
                    <a:pt x="979" y="3380"/>
                    <a:pt x="1193" y="3537"/>
                    <a:pt x="1438" y="3537"/>
                  </a:cubicBezTo>
                  <a:cubicBezTo>
                    <a:pt x="1498" y="3534"/>
                    <a:pt x="1559" y="3525"/>
                    <a:pt x="1619" y="3507"/>
                  </a:cubicBezTo>
                  <a:cubicBezTo>
                    <a:pt x="1915" y="3408"/>
                    <a:pt x="2075" y="3088"/>
                    <a:pt x="1975" y="2789"/>
                  </a:cubicBezTo>
                  <a:lnTo>
                    <a:pt x="1175" y="388"/>
                  </a:lnTo>
                  <a:cubicBezTo>
                    <a:pt x="1095" y="151"/>
                    <a:pt x="873" y="1"/>
                    <a:pt x="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233" name="Google Shape;9233;p85"/>
            <p:cNvSpPr/>
            <p:nvPr/>
          </p:nvSpPr>
          <p:spPr>
            <a:xfrm>
              <a:off x="3888100" y="387825"/>
              <a:ext cx="91675" cy="48300"/>
            </a:xfrm>
            <a:custGeom>
              <a:avLst/>
              <a:gdLst/>
              <a:ahLst/>
              <a:cxnLst/>
              <a:rect l="l" t="t" r="r" b="b"/>
              <a:pathLst>
                <a:path w="3667" h="1932" extrusionOk="0">
                  <a:moveTo>
                    <a:pt x="636" y="0"/>
                  </a:moveTo>
                  <a:cubicBezTo>
                    <a:pt x="400" y="0"/>
                    <a:pt x="180" y="150"/>
                    <a:pt x="100" y="386"/>
                  </a:cubicBezTo>
                  <a:cubicBezTo>
                    <a:pt x="1" y="685"/>
                    <a:pt x="161" y="1005"/>
                    <a:pt x="460" y="1105"/>
                  </a:cubicBezTo>
                  <a:lnTo>
                    <a:pt x="2860" y="1905"/>
                  </a:lnTo>
                  <a:cubicBezTo>
                    <a:pt x="2917" y="1923"/>
                    <a:pt x="2975" y="1932"/>
                    <a:pt x="3032" y="1932"/>
                  </a:cubicBezTo>
                  <a:cubicBezTo>
                    <a:pt x="3270" y="1932"/>
                    <a:pt x="3492" y="1781"/>
                    <a:pt x="3570" y="1543"/>
                  </a:cubicBezTo>
                  <a:cubicBezTo>
                    <a:pt x="3666" y="1250"/>
                    <a:pt x="3512" y="933"/>
                    <a:pt x="3219" y="830"/>
                  </a:cubicBezTo>
                  <a:lnTo>
                    <a:pt x="816" y="30"/>
                  </a:lnTo>
                  <a:cubicBezTo>
                    <a:pt x="756" y="10"/>
                    <a:pt x="696" y="0"/>
                    <a:pt x="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9234" name="Google Shape;9234;p85"/>
          <p:cNvSpPr/>
          <p:nvPr/>
        </p:nvSpPr>
        <p:spPr>
          <a:xfrm>
            <a:off x="3347096" y="2287135"/>
            <a:ext cx="352455" cy="340116"/>
          </a:xfrm>
          <a:custGeom>
            <a:avLst/>
            <a:gdLst/>
            <a:ahLst/>
            <a:cxnLst/>
            <a:rect l="l" t="t" r="r" b="b"/>
            <a:pathLst>
              <a:path w="20023" h="19322" extrusionOk="0">
                <a:moveTo>
                  <a:pt x="15673" y="3395"/>
                </a:moveTo>
                <a:cubicBezTo>
                  <a:pt x="15818" y="3395"/>
                  <a:pt x="15963" y="3450"/>
                  <a:pt x="16073" y="3560"/>
                </a:cubicBezTo>
                <a:cubicBezTo>
                  <a:pt x="16294" y="3780"/>
                  <a:pt x="16294" y="4140"/>
                  <a:pt x="16073" y="4360"/>
                </a:cubicBezTo>
                <a:lnTo>
                  <a:pt x="13054" y="7380"/>
                </a:lnTo>
                <a:cubicBezTo>
                  <a:pt x="12939" y="7229"/>
                  <a:pt x="12815" y="7087"/>
                  <a:pt x="12682" y="6951"/>
                </a:cubicBezTo>
                <a:cubicBezTo>
                  <a:pt x="12547" y="6818"/>
                  <a:pt x="12405" y="6694"/>
                  <a:pt x="12254" y="6579"/>
                </a:cubicBezTo>
                <a:lnTo>
                  <a:pt x="15273" y="3560"/>
                </a:lnTo>
                <a:cubicBezTo>
                  <a:pt x="15383" y="3450"/>
                  <a:pt x="15528" y="3395"/>
                  <a:pt x="15673" y="3395"/>
                </a:cubicBezTo>
                <a:close/>
                <a:moveTo>
                  <a:pt x="9879" y="9187"/>
                </a:moveTo>
                <a:cubicBezTo>
                  <a:pt x="10024" y="9187"/>
                  <a:pt x="10169" y="9243"/>
                  <a:pt x="10279" y="9354"/>
                </a:cubicBezTo>
                <a:cubicBezTo>
                  <a:pt x="10635" y="9711"/>
                  <a:pt x="10385" y="10321"/>
                  <a:pt x="9880" y="10321"/>
                </a:cubicBezTo>
                <a:cubicBezTo>
                  <a:pt x="9376" y="10321"/>
                  <a:pt x="9123" y="9711"/>
                  <a:pt x="9479" y="9354"/>
                </a:cubicBezTo>
                <a:cubicBezTo>
                  <a:pt x="9589" y="9243"/>
                  <a:pt x="9734" y="9187"/>
                  <a:pt x="9879" y="9187"/>
                </a:cubicBezTo>
                <a:close/>
                <a:moveTo>
                  <a:pt x="15746" y="1059"/>
                </a:moveTo>
                <a:cubicBezTo>
                  <a:pt x="16469" y="1059"/>
                  <a:pt x="17193" y="1334"/>
                  <a:pt x="17746" y="1887"/>
                </a:cubicBezTo>
                <a:cubicBezTo>
                  <a:pt x="18878" y="3019"/>
                  <a:pt x="18845" y="4867"/>
                  <a:pt x="17674" y="5960"/>
                </a:cubicBezTo>
                <a:lnTo>
                  <a:pt x="11882" y="11755"/>
                </a:lnTo>
                <a:cubicBezTo>
                  <a:pt x="11323" y="12314"/>
                  <a:pt x="10601" y="12585"/>
                  <a:pt x="9883" y="12585"/>
                </a:cubicBezTo>
                <a:cubicBezTo>
                  <a:pt x="8973" y="12585"/>
                  <a:pt x="8071" y="12149"/>
                  <a:pt x="7519" y="11314"/>
                </a:cubicBezTo>
                <a:lnTo>
                  <a:pt x="8350" y="10487"/>
                </a:lnTo>
                <a:cubicBezTo>
                  <a:pt x="8649" y="11113"/>
                  <a:pt x="9263" y="11453"/>
                  <a:pt x="9886" y="11453"/>
                </a:cubicBezTo>
                <a:cubicBezTo>
                  <a:pt x="10313" y="11453"/>
                  <a:pt x="10745" y="11293"/>
                  <a:pt x="11082" y="10955"/>
                </a:cubicBezTo>
                <a:lnTo>
                  <a:pt x="16876" y="5160"/>
                </a:lnTo>
                <a:cubicBezTo>
                  <a:pt x="17538" y="4499"/>
                  <a:pt x="17538" y="3421"/>
                  <a:pt x="16876" y="2760"/>
                </a:cubicBezTo>
                <a:cubicBezTo>
                  <a:pt x="16544" y="2428"/>
                  <a:pt x="16110" y="2262"/>
                  <a:pt x="15675" y="2262"/>
                </a:cubicBezTo>
                <a:cubicBezTo>
                  <a:pt x="15240" y="2262"/>
                  <a:pt x="14805" y="2428"/>
                  <a:pt x="14473" y="2760"/>
                </a:cubicBezTo>
                <a:lnTo>
                  <a:pt x="11212" y="6021"/>
                </a:lnTo>
                <a:cubicBezTo>
                  <a:pt x="10787" y="5872"/>
                  <a:pt x="10339" y="5794"/>
                  <a:pt x="9888" y="5794"/>
                </a:cubicBezTo>
                <a:cubicBezTo>
                  <a:pt x="9872" y="5794"/>
                  <a:pt x="9855" y="5794"/>
                  <a:pt x="9838" y="5794"/>
                </a:cubicBezTo>
                <a:lnTo>
                  <a:pt x="13673" y="1960"/>
                </a:lnTo>
                <a:cubicBezTo>
                  <a:pt x="14232" y="1360"/>
                  <a:pt x="14988" y="1059"/>
                  <a:pt x="15746" y="1059"/>
                </a:cubicBezTo>
                <a:close/>
                <a:moveTo>
                  <a:pt x="6707" y="12126"/>
                </a:moveTo>
                <a:cubicBezTo>
                  <a:pt x="6819" y="12280"/>
                  <a:pt x="6943" y="12422"/>
                  <a:pt x="7078" y="12555"/>
                </a:cubicBezTo>
                <a:cubicBezTo>
                  <a:pt x="7211" y="12691"/>
                  <a:pt x="7356" y="12815"/>
                  <a:pt x="7507" y="12929"/>
                </a:cubicBezTo>
                <a:lnTo>
                  <a:pt x="4675" y="15759"/>
                </a:lnTo>
                <a:cubicBezTo>
                  <a:pt x="4565" y="15869"/>
                  <a:pt x="4420" y="15924"/>
                  <a:pt x="4275" y="15924"/>
                </a:cubicBezTo>
                <a:cubicBezTo>
                  <a:pt x="4130" y="15924"/>
                  <a:pt x="3985" y="15869"/>
                  <a:pt x="3875" y="15759"/>
                </a:cubicBezTo>
                <a:cubicBezTo>
                  <a:pt x="3654" y="15538"/>
                  <a:pt x="3654" y="15179"/>
                  <a:pt x="3875" y="14958"/>
                </a:cubicBezTo>
                <a:lnTo>
                  <a:pt x="6707" y="12126"/>
                </a:lnTo>
                <a:close/>
                <a:moveTo>
                  <a:pt x="9878" y="6924"/>
                </a:moveTo>
                <a:cubicBezTo>
                  <a:pt x="10788" y="6924"/>
                  <a:pt x="11690" y="7359"/>
                  <a:pt x="12242" y="8195"/>
                </a:cubicBezTo>
                <a:lnTo>
                  <a:pt x="11414" y="9022"/>
                </a:lnTo>
                <a:cubicBezTo>
                  <a:pt x="11114" y="8396"/>
                  <a:pt x="10500" y="8056"/>
                  <a:pt x="9877" y="8056"/>
                </a:cubicBezTo>
                <a:cubicBezTo>
                  <a:pt x="9449" y="8056"/>
                  <a:pt x="9017" y="8216"/>
                  <a:pt x="8679" y="8554"/>
                </a:cubicBezTo>
                <a:lnTo>
                  <a:pt x="3075" y="14158"/>
                </a:lnTo>
                <a:cubicBezTo>
                  <a:pt x="2410" y="14819"/>
                  <a:pt x="2410" y="15897"/>
                  <a:pt x="3075" y="16559"/>
                </a:cubicBezTo>
                <a:cubicBezTo>
                  <a:pt x="3407" y="16891"/>
                  <a:pt x="3842" y="17057"/>
                  <a:pt x="4276" y="17057"/>
                </a:cubicBezTo>
                <a:cubicBezTo>
                  <a:pt x="4710" y="17057"/>
                  <a:pt x="5144" y="16891"/>
                  <a:pt x="5475" y="16559"/>
                </a:cubicBezTo>
                <a:lnTo>
                  <a:pt x="8549" y="13488"/>
                </a:lnTo>
                <a:cubicBezTo>
                  <a:pt x="8978" y="13639"/>
                  <a:pt x="9428" y="13714"/>
                  <a:pt x="9880" y="13714"/>
                </a:cubicBezTo>
                <a:lnTo>
                  <a:pt x="9923" y="13714"/>
                </a:lnTo>
                <a:lnTo>
                  <a:pt x="6275" y="17359"/>
                </a:lnTo>
                <a:cubicBezTo>
                  <a:pt x="5716" y="17958"/>
                  <a:pt x="4960" y="18259"/>
                  <a:pt x="4202" y="18259"/>
                </a:cubicBezTo>
                <a:cubicBezTo>
                  <a:pt x="3479" y="18259"/>
                  <a:pt x="2755" y="17984"/>
                  <a:pt x="2202" y="17431"/>
                </a:cubicBezTo>
                <a:cubicBezTo>
                  <a:pt x="1070" y="16299"/>
                  <a:pt x="1103" y="14451"/>
                  <a:pt x="2274" y="13358"/>
                </a:cubicBezTo>
                <a:lnTo>
                  <a:pt x="7879" y="7754"/>
                </a:lnTo>
                <a:cubicBezTo>
                  <a:pt x="8438" y="7195"/>
                  <a:pt x="9160" y="6924"/>
                  <a:pt x="9878" y="6924"/>
                </a:cubicBezTo>
                <a:close/>
                <a:moveTo>
                  <a:pt x="15672" y="0"/>
                </a:moveTo>
                <a:cubicBezTo>
                  <a:pt x="14657" y="0"/>
                  <a:pt x="13643" y="387"/>
                  <a:pt x="12870" y="1159"/>
                </a:cubicBezTo>
                <a:lnTo>
                  <a:pt x="7075" y="6954"/>
                </a:lnTo>
                <a:lnTo>
                  <a:pt x="1474" y="12555"/>
                </a:lnTo>
                <a:cubicBezTo>
                  <a:pt x="339" y="13690"/>
                  <a:pt x="1" y="15393"/>
                  <a:pt x="614" y="16876"/>
                </a:cubicBezTo>
                <a:cubicBezTo>
                  <a:pt x="1227" y="18355"/>
                  <a:pt x="2673" y="19321"/>
                  <a:pt x="4276" y="19321"/>
                </a:cubicBezTo>
                <a:cubicBezTo>
                  <a:pt x="4280" y="19322"/>
                  <a:pt x="4284" y="19322"/>
                  <a:pt x="4288" y="19322"/>
                </a:cubicBezTo>
                <a:cubicBezTo>
                  <a:pt x="5334" y="19322"/>
                  <a:pt x="6338" y="18905"/>
                  <a:pt x="7078" y="18162"/>
                </a:cubicBezTo>
                <a:lnTo>
                  <a:pt x="12679" y="12558"/>
                </a:lnTo>
                <a:lnTo>
                  <a:pt x="18474" y="6767"/>
                </a:lnTo>
                <a:cubicBezTo>
                  <a:pt x="20023" y="5218"/>
                  <a:pt x="20023" y="2708"/>
                  <a:pt x="18474" y="1159"/>
                </a:cubicBezTo>
                <a:cubicBezTo>
                  <a:pt x="17701" y="387"/>
                  <a:pt x="16686" y="0"/>
                  <a:pt x="156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9235" name="Google Shape;9235;p85"/>
          <p:cNvGrpSpPr/>
          <p:nvPr/>
        </p:nvGrpSpPr>
        <p:grpSpPr>
          <a:xfrm>
            <a:off x="3776398" y="2287165"/>
            <a:ext cx="340186" cy="340116"/>
            <a:chOff x="5053900" y="238200"/>
            <a:chExt cx="483150" cy="483050"/>
          </a:xfrm>
        </p:grpSpPr>
        <p:sp>
          <p:nvSpPr>
            <p:cNvPr id="9236" name="Google Shape;9236;p85"/>
            <p:cNvSpPr/>
            <p:nvPr/>
          </p:nvSpPr>
          <p:spPr>
            <a:xfrm>
              <a:off x="5053900" y="238200"/>
              <a:ext cx="483150" cy="483050"/>
            </a:xfrm>
            <a:custGeom>
              <a:avLst/>
              <a:gdLst/>
              <a:ahLst/>
              <a:cxnLst/>
              <a:rect l="l" t="t" r="r" b="b"/>
              <a:pathLst>
                <a:path w="19326" h="19322" extrusionOk="0">
                  <a:moveTo>
                    <a:pt x="11363" y="1929"/>
                  </a:moveTo>
                  <a:lnTo>
                    <a:pt x="12825" y="3394"/>
                  </a:lnTo>
                  <a:lnTo>
                    <a:pt x="11363" y="3394"/>
                  </a:lnTo>
                  <a:lnTo>
                    <a:pt x="11363" y="1929"/>
                  </a:lnTo>
                  <a:close/>
                  <a:moveTo>
                    <a:pt x="4569" y="4526"/>
                  </a:moveTo>
                  <a:lnTo>
                    <a:pt x="4569" y="5698"/>
                  </a:lnTo>
                  <a:lnTo>
                    <a:pt x="3437" y="5698"/>
                  </a:lnTo>
                  <a:lnTo>
                    <a:pt x="3437" y="4958"/>
                  </a:lnTo>
                  <a:cubicBezTo>
                    <a:pt x="3437" y="4719"/>
                    <a:pt x="3627" y="4526"/>
                    <a:pt x="3866" y="4526"/>
                  </a:cubicBezTo>
                  <a:close/>
                  <a:moveTo>
                    <a:pt x="15461" y="4526"/>
                  </a:moveTo>
                  <a:cubicBezTo>
                    <a:pt x="15699" y="4526"/>
                    <a:pt x="15889" y="4719"/>
                    <a:pt x="15892" y="4958"/>
                  </a:cubicBezTo>
                  <a:lnTo>
                    <a:pt x="15892" y="5698"/>
                  </a:lnTo>
                  <a:lnTo>
                    <a:pt x="14760" y="5698"/>
                  </a:lnTo>
                  <a:lnTo>
                    <a:pt x="14760" y="4526"/>
                  </a:lnTo>
                  <a:close/>
                  <a:moveTo>
                    <a:pt x="10231" y="1129"/>
                  </a:moveTo>
                  <a:lnTo>
                    <a:pt x="10231" y="3962"/>
                  </a:lnTo>
                  <a:cubicBezTo>
                    <a:pt x="10231" y="4273"/>
                    <a:pt x="10481" y="4526"/>
                    <a:pt x="10795" y="4526"/>
                  </a:cubicBezTo>
                  <a:lnTo>
                    <a:pt x="13628" y="4526"/>
                  </a:lnTo>
                  <a:lnTo>
                    <a:pt x="13628" y="6830"/>
                  </a:lnTo>
                  <a:lnTo>
                    <a:pt x="5702" y="6830"/>
                  </a:lnTo>
                  <a:lnTo>
                    <a:pt x="5702" y="1129"/>
                  </a:lnTo>
                  <a:close/>
                  <a:moveTo>
                    <a:pt x="17628" y="6830"/>
                  </a:moveTo>
                  <a:cubicBezTo>
                    <a:pt x="17939" y="6830"/>
                    <a:pt x="18193" y="7081"/>
                    <a:pt x="18193" y="7395"/>
                  </a:cubicBezTo>
                  <a:lnTo>
                    <a:pt x="18193" y="14188"/>
                  </a:lnTo>
                  <a:cubicBezTo>
                    <a:pt x="18193" y="14502"/>
                    <a:pt x="17939" y="14756"/>
                    <a:pt x="17628" y="14756"/>
                  </a:cubicBezTo>
                  <a:lnTo>
                    <a:pt x="14760" y="14756"/>
                  </a:lnTo>
                  <a:lnTo>
                    <a:pt x="14760" y="12491"/>
                  </a:lnTo>
                  <a:lnTo>
                    <a:pt x="15325" y="12491"/>
                  </a:lnTo>
                  <a:cubicBezTo>
                    <a:pt x="15639" y="12491"/>
                    <a:pt x="15889" y="12238"/>
                    <a:pt x="15889" y="11924"/>
                  </a:cubicBezTo>
                  <a:cubicBezTo>
                    <a:pt x="15889" y="11610"/>
                    <a:pt x="15639" y="11359"/>
                    <a:pt x="15325" y="11359"/>
                  </a:cubicBezTo>
                  <a:lnTo>
                    <a:pt x="4002" y="11359"/>
                  </a:lnTo>
                  <a:cubicBezTo>
                    <a:pt x="3688" y="11359"/>
                    <a:pt x="3437" y="11610"/>
                    <a:pt x="3437" y="11924"/>
                  </a:cubicBezTo>
                  <a:cubicBezTo>
                    <a:pt x="3437" y="12238"/>
                    <a:pt x="3688" y="12491"/>
                    <a:pt x="4002" y="12491"/>
                  </a:cubicBezTo>
                  <a:lnTo>
                    <a:pt x="4569" y="12491"/>
                  </a:lnTo>
                  <a:lnTo>
                    <a:pt x="4569" y="14756"/>
                  </a:lnTo>
                  <a:lnTo>
                    <a:pt x="1701" y="14756"/>
                  </a:lnTo>
                  <a:cubicBezTo>
                    <a:pt x="1387" y="14756"/>
                    <a:pt x="1133" y="14502"/>
                    <a:pt x="1133" y="14188"/>
                  </a:cubicBezTo>
                  <a:lnTo>
                    <a:pt x="1133" y="7395"/>
                  </a:lnTo>
                  <a:cubicBezTo>
                    <a:pt x="1133" y="7081"/>
                    <a:pt x="1387" y="6830"/>
                    <a:pt x="1701" y="6830"/>
                  </a:cubicBezTo>
                  <a:lnTo>
                    <a:pt x="4569" y="6830"/>
                  </a:lnTo>
                  <a:lnTo>
                    <a:pt x="4569" y="7395"/>
                  </a:lnTo>
                  <a:cubicBezTo>
                    <a:pt x="4569" y="7709"/>
                    <a:pt x="4820" y="7962"/>
                    <a:pt x="5134" y="7962"/>
                  </a:cubicBezTo>
                  <a:lnTo>
                    <a:pt x="14192" y="7962"/>
                  </a:lnTo>
                  <a:cubicBezTo>
                    <a:pt x="14506" y="7962"/>
                    <a:pt x="14760" y="7709"/>
                    <a:pt x="14760" y="7395"/>
                  </a:cubicBezTo>
                  <a:lnTo>
                    <a:pt x="14760" y="6830"/>
                  </a:lnTo>
                  <a:close/>
                  <a:moveTo>
                    <a:pt x="13628" y="12491"/>
                  </a:moveTo>
                  <a:lnTo>
                    <a:pt x="13628" y="18189"/>
                  </a:lnTo>
                  <a:lnTo>
                    <a:pt x="5702" y="18189"/>
                  </a:lnTo>
                  <a:lnTo>
                    <a:pt x="5702" y="12491"/>
                  </a:lnTo>
                  <a:close/>
                  <a:moveTo>
                    <a:pt x="5134" y="0"/>
                  </a:moveTo>
                  <a:cubicBezTo>
                    <a:pt x="4820" y="0"/>
                    <a:pt x="4569" y="254"/>
                    <a:pt x="4569" y="568"/>
                  </a:cubicBezTo>
                  <a:lnTo>
                    <a:pt x="4569" y="3394"/>
                  </a:lnTo>
                  <a:lnTo>
                    <a:pt x="3866" y="3394"/>
                  </a:lnTo>
                  <a:cubicBezTo>
                    <a:pt x="3002" y="3394"/>
                    <a:pt x="2305" y="4094"/>
                    <a:pt x="2305" y="4958"/>
                  </a:cubicBezTo>
                  <a:lnTo>
                    <a:pt x="2305" y="5698"/>
                  </a:lnTo>
                  <a:lnTo>
                    <a:pt x="1701" y="5698"/>
                  </a:lnTo>
                  <a:cubicBezTo>
                    <a:pt x="762" y="5698"/>
                    <a:pt x="1" y="6456"/>
                    <a:pt x="1" y="7395"/>
                  </a:cubicBezTo>
                  <a:lnTo>
                    <a:pt x="1" y="14188"/>
                  </a:lnTo>
                  <a:cubicBezTo>
                    <a:pt x="1" y="15127"/>
                    <a:pt x="762" y="15885"/>
                    <a:pt x="1701" y="15888"/>
                  </a:cubicBezTo>
                  <a:lnTo>
                    <a:pt x="4569" y="15888"/>
                  </a:lnTo>
                  <a:lnTo>
                    <a:pt x="4569" y="18757"/>
                  </a:lnTo>
                  <a:cubicBezTo>
                    <a:pt x="4569" y="19068"/>
                    <a:pt x="4820" y="19321"/>
                    <a:pt x="5134" y="19321"/>
                  </a:cubicBezTo>
                  <a:lnTo>
                    <a:pt x="14192" y="19321"/>
                  </a:lnTo>
                  <a:cubicBezTo>
                    <a:pt x="14506" y="19321"/>
                    <a:pt x="14760" y="19068"/>
                    <a:pt x="14760" y="18757"/>
                  </a:cubicBezTo>
                  <a:lnTo>
                    <a:pt x="14760" y="15888"/>
                  </a:lnTo>
                  <a:lnTo>
                    <a:pt x="17628" y="15888"/>
                  </a:lnTo>
                  <a:cubicBezTo>
                    <a:pt x="18565" y="15885"/>
                    <a:pt x="19325" y="15127"/>
                    <a:pt x="19325" y="14188"/>
                  </a:cubicBezTo>
                  <a:lnTo>
                    <a:pt x="19325" y="7395"/>
                  </a:lnTo>
                  <a:cubicBezTo>
                    <a:pt x="19325" y="6456"/>
                    <a:pt x="18565" y="5698"/>
                    <a:pt x="17628" y="5698"/>
                  </a:cubicBezTo>
                  <a:lnTo>
                    <a:pt x="17025" y="5698"/>
                  </a:lnTo>
                  <a:lnTo>
                    <a:pt x="17025" y="4958"/>
                  </a:lnTo>
                  <a:cubicBezTo>
                    <a:pt x="17022" y="4094"/>
                    <a:pt x="16324" y="3394"/>
                    <a:pt x="15461" y="3394"/>
                  </a:cubicBezTo>
                  <a:lnTo>
                    <a:pt x="14428" y="3394"/>
                  </a:lnTo>
                  <a:lnTo>
                    <a:pt x="11197" y="163"/>
                  </a:lnTo>
                  <a:cubicBezTo>
                    <a:pt x="11185" y="151"/>
                    <a:pt x="11173" y="142"/>
                    <a:pt x="11158" y="130"/>
                  </a:cubicBezTo>
                  <a:lnTo>
                    <a:pt x="11146" y="121"/>
                  </a:lnTo>
                  <a:lnTo>
                    <a:pt x="11119" y="100"/>
                  </a:lnTo>
                  <a:lnTo>
                    <a:pt x="11103" y="91"/>
                  </a:lnTo>
                  <a:cubicBezTo>
                    <a:pt x="11094" y="85"/>
                    <a:pt x="11085" y="79"/>
                    <a:pt x="11073" y="72"/>
                  </a:cubicBezTo>
                  <a:lnTo>
                    <a:pt x="11061" y="63"/>
                  </a:lnTo>
                  <a:cubicBezTo>
                    <a:pt x="11049" y="57"/>
                    <a:pt x="11034" y="51"/>
                    <a:pt x="11019" y="45"/>
                  </a:cubicBezTo>
                  <a:lnTo>
                    <a:pt x="11001" y="36"/>
                  </a:lnTo>
                  <a:cubicBezTo>
                    <a:pt x="10992" y="33"/>
                    <a:pt x="10983" y="30"/>
                    <a:pt x="10974" y="27"/>
                  </a:cubicBezTo>
                  <a:lnTo>
                    <a:pt x="10952" y="21"/>
                  </a:lnTo>
                  <a:cubicBezTo>
                    <a:pt x="10943" y="18"/>
                    <a:pt x="10931" y="15"/>
                    <a:pt x="10919" y="12"/>
                  </a:cubicBezTo>
                  <a:lnTo>
                    <a:pt x="10907" y="9"/>
                  </a:lnTo>
                  <a:cubicBezTo>
                    <a:pt x="10889" y="6"/>
                    <a:pt x="10874" y="3"/>
                    <a:pt x="10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237" name="Google Shape;9237;p85"/>
            <p:cNvSpPr/>
            <p:nvPr/>
          </p:nvSpPr>
          <p:spPr>
            <a:xfrm>
              <a:off x="5422900" y="465550"/>
              <a:ext cx="56550" cy="28325"/>
            </a:xfrm>
            <a:custGeom>
              <a:avLst/>
              <a:gdLst/>
              <a:ahLst/>
              <a:cxnLst/>
              <a:rect l="l" t="t" r="r" b="b"/>
              <a:pathLst>
                <a:path w="2262" h="1133" extrusionOk="0">
                  <a:moveTo>
                    <a:pt x="565" y="1"/>
                  </a:moveTo>
                  <a:cubicBezTo>
                    <a:pt x="251" y="1"/>
                    <a:pt x="0" y="251"/>
                    <a:pt x="0" y="565"/>
                  </a:cubicBezTo>
                  <a:cubicBezTo>
                    <a:pt x="0" y="879"/>
                    <a:pt x="251" y="1133"/>
                    <a:pt x="565" y="1133"/>
                  </a:cubicBezTo>
                  <a:lnTo>
                    <a:pt x="1697" y="1133"/>
                  </a:lnTo>
                  <a:cubicBezTo>
                    <a:pt x="2011" y="1133"/>
                    <a:pt x="2262" y="879"/>
                    <a:pt x="2262" y="565"/>
                  </a:cubicBezTo>
                  <a:cubicBezTo>
                    <a:pt x="2262" y="251"/>
                    <a:pt x="2011" y="1"/>
                    <a:pt x="16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238" name="Google Shape;9238;p85"/>
            <p:cNvSpPr/>
            <p:nvPr/>
          </p:nvSpPr>
          <p:spPr>
            <a:xfrm>
              <a:off x="5224725" y="578775"/>
              <a:ext cx="141500" cy="28350"/>
            </a:xfrm>
            <a:custGeom>
              <a:avLst/>
              <a:gdLst/>
              <a:ahLst/>
              <a:cxnLst/>
              <a:rect l="l" t="t" r="r" b="b"/>
              <a:pathLst>
                <a:path w="5660" h="1134" extrusionOk="0">
                  <a:moveTo>
                    <a:pt x="566" y="1"/>
                  </a:moveTo>
                  <a:cubicBezTo>
                    <a:pt x="252" y="1"/>
                    <a:pt x="1" y="251"/>
                    <a:pt x="1" y="565"/>
                  </a:cubicBezTo>
                  <a:cubicBezTo>
                    <a:pt x="1" y="879"/>
                    <a:pt x="252" y="1133"/>
                    <a:pt x="566" y="1133"/>
                  </a:cubicBezTo>
                  <a:lnTo>
                    <a:pt x="5095" y="1133"/>
                  </a:lnTo>
                  <a:cubicBezTo>
                    <a:pt x="5409" y="1133"/>
                    <a:pt x="5659" y="879"/>
                    <a:pt x="5659" y="565"/>
                  </a:cubicBezTo>
                  <a:cubicBezTo>
                    <a:pt x="5659" y="251"/>
                    <a:pt x="5409" y="1"/>
                    <a:pt x="50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239" name="Google Shape;9239;p85"/>
            <p:cNvSpPr/>
            <p:nvPr/>
          </p:nvSpPr>
          <p:spPr>
            <a:xfrm>
              <a:off x="5224725" y="635400"/>
              <a:ext cx="141500" cy="28325"/>
            </a:xfrm>
            <a:custGeom>
              <a:avLst/>
              <a:gdLst/>
              <a:ahLst/>
              <a:cxnLst/>
              <a:rect l="l" t="t" r="r" b="b"/>
              <a:pathLst>
                <a:path w="5660" h="1133" extrusionOk="0">
                  <a:moveTo>
                    <a:pt x="566" y="0"/>
                  </a:moveTo>
                  <a:cubicBezTo>
                    <a:pt x="252" y="0"/>
                    <a:pt x="1" y="251"/>
                    <a:pt x="1" y="565"/>
                  </a:cubicBezTo>
                  <a:cubicBezTo>
                    <a:pt x="1" y="879"/>
                    <a:pt x="252" y="1133"/>
                    <a:pt x="566" y="1133"/>
                  </a:cubicBezTo>
                  <a:lnTo>
                    <a:pt x="5095" y="1133"/>
                  </a:lnTo>
                  <a:cubicBezTo>
                    <a:pt x="5409" y="1133"/>
                    <a:pt x="5659" y="879"/>
                    <a:pt x="5659" y="565"/>
                  </a:cubicBezTo>
                  <a:cubicBezTo>
                    <a:pt x="5659" y="251"/>
                    <a:pt x="5409" y="0"/>
                    <a:pt x="50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240" name="Google Shape;9240;p85"/>
          <p:cNvGrpSpPr/>
          <p:nvPr/>
        </p:nvGrpSpPr>
        <p:grpSpPr>
          <a:xfrm>
            <a:off x="4190348" y="2287138"/>
            <a:ext cx="340168" cy="340168"/>
            <a:chOff x="5648375" y="238125"/>
            <a:chExt cx="483125" cy="483125"/>
          </a:xfrm>
        </p:grpSpPr>
        <p:sp>
          <p:nvSpPr>
            <p:cNvPr id="9241" name="Google Shape;9241;p85"/>
            <p:cNvSpPr/>
            <p:nvPr/>
          </p:nvSpPr>
          <p:spPr>
            <a:xfrm>
              <a:off x="5648375" y="238125"/>
              <a:ext cx="483125" cy="483125"/>
            </a:xfrm>
            <a:custGeom>
              <a:avLst/>
              <a:gdLst/>
              <a:ahLst/>
              <a:cxnLst/>
              <a:rect l="l" t="t" r="r" b="b"/>
              <a:pathLst>
                <a:path w="19325" h="19325" extrusionOk="0">
                  <a:moveTo>
                    <a:pt x="4001" y="1132"/>
                  </a:moveTo>
                  <a:cubicBezTo>
                    <a:pt x="4315" y="1132"/>
                    <a:pt x="4569" y="1386"/>
                    <a:pt x="4569" y="1700"/>
                  </a:cubicBezTo>
                  <a:lnTo>
                    <a:pt x="4569" y="3965"/>
                  </a:lnTo>
                  <a:cubicBezTo>
                    <a:pt x="4569" y="4276"/>
                    <a:pt x="4315" y="4529"/>
                    <a:pt x="4001" y="4529"/>
                  </a:cubicBezTo>
                  <a:cubicBezTo>
                    <a:pt x="3687" y="4529"/>
                    <a:pt x="3436" y="4276"/>
                    <a:pt x="3436" y="3965"/>
                  </a:cubicBezTo>
                  <a:lnTo>
                    <a:pt x="3436" y="1700"/>
                  </a:lnTo>
                  <a:cubicBezTo>
                    <a:pt x="3436" y="1386"/>
                    <a:pt x="3687" y="1132"/>
                    <a:pt x="4001" y="1132"/>
                  </a:cubicBezTo>
                  <a:close/>
                  <a:moveTo>
                    <a:pt x="9662" y="1132"/>
                  </a:moveTo>
                  <a:cubicBezTo>
                    <a:pt x="9976" y="1132"/>
                    <a:pt x="10230" y="1386"/>
                    <a:pt x="10230" y="1700"/>
                  </a:cubicBezTo>
                  <a:lnTo>
                    <a:pt x="10230" y="3965"/>
                  </a:lnTo>
                  <a:cubicBezTo>
                    <a:pt x="10230" y="4276"/>
                    <a:pt x="9976" y="4529"/>
                    <a:pt x="9662" y="4529"/>
                  </a:cubicBezTo>
                  <a:cubicBezTo>
                    <a:pt x="9348" y="4529"/>
                    <a:pt x="9098" y="4276"/>
                    <a:pt x="9098" y="3965"/>
                  </a:cubicBezTo>
                  <a:lnTo>
                    <a:pt x="9098" y="1700"/>
                  </a:lnTo>
                  <a:cubicBezTo>
                    <a:pt x="9098" y="1386"/>
                    <a:pt x="9348" y="1132"/>
                    <a:pt x="9662" y="1132"/>
                  </a:cubicBezTo>
                  <a:close/>
                  <a:moveTo>
                    <a:pt x="15324" y="1132"/>
                  </a:moveTo>
                  <a:cubicBezTo>
                    <a:pt x="15638" y="1132"/>
                    <a:pt x="15891" y="1386"/>
                    <a:pt x="15891" y="1700"/>
                  </a:cubicBezTo>
                  <a:lnTo>
                    <a:pt x="15891" y="3965"/>
                  </a:lnTo>
                  <a:cubicBezTo>
                    <a:pt x="15891" y="4276"/>
                    <a:pt x="15638" y="4529"/>
                    <a:pt x="15324" y="4529"/>
                  </a:cubicBezTo>
                  <a:cubicBezTo>
                    <a:pt x="15010" y="4529"/>
                    <a:pt x="14759" y="4276"/>
                    <a:pt x="14759" y="3965"/>
                  </a:cubicBezTo>
                  <a:lnTo>
                    <a:pt x="14759" y="1700"/>
                  </a:lnTo>
                  <a:cubicBezTo>
                    <a:pt x="14759" y="1386"/>
                    <a:pt x="15010" y="1132"/>
                    <a:pt x="15324" y="1132"/>
                  </a:cubicBezTo>
                  <a:close/>
                  <a:moveTo>
                    <a:pt x="17628" y="3397"/>
                  </a:moveTo>
                  <a:cubicBezTo>
                    <a:pt x="17939" y="3397"/>
                    <a:pt x="18192" y="3651"/>
                    <a:pt x="18192" y="3965"/>
                  </a:cubicBezTo>
                  <a:lnTo>
                    <a:pt x="18192" y="6833"/>
                  </a:lnTo>
                  <a:lnTo>
                    <a:pt x="1132" y="6833"/>
                  </a:lnTo>
                  <a:lnTo>
                    <a:pt x="1132" y="3965"/>
                  </a:lnTo>
                  <a:cubicBezTo>
                    <a:pt x="1132" y="3651"/>
                    <a:pt x="1386" y="3397"/>
                    <a:pt x="1700" y="3397"/>
                  </a:cubicBezTo>
                  <a:lnTo>
                    <a:pt x="2304" y="3397"/>
                  </a:lnTo>
                  <a:lnTo>
                    <a:pt x="2304" y="3965"/>
                  </a:lnTo>
                  <a:cubicBezTo>
                    <a:pt x="2304" y="4901"/>
                    <a:pt x="3062" y="5661"/>
                    <a:pt x="4001" y="5661"/>
                  </a:cubicBezTo>
                  <a:cubicBezTo>
                    <a:pt x="4940" y="5661"/>
                    <a:pt x="5701" y="4901"/>
                    <a:pt x="5701" y="3965"/>
                  </a:cubicBezTo>
                  <a:lnTo>
                    <a:pt x="5701" y="3397"/>
                  </a:lnTo>
                  <a:lnTo>
                    <a:pt x="7965" y="3397"/>
                  </a:lnTo>
                  <a:lnTo>
                    <a:pt x="7965" y="3965"/>
                  </a:lnTo>
                  <a:cubicBezTo>
                    <a:pt x="7965" y="4901"/>
                    <a:pt x="8723" y="5661"/>
                    <a:pt x="9662" y="5661"/>
                  </a:cubicBezTo>
                  <a:cubicBezTo>
                    <a:pt x="10601" y="5661"/>
                    <a:pt x="11362" y="4901"/>
                    <a:pt x="11362" y="3965"/>
                  </a:cubicBezTo>
                  <a:lnTo>
                    <a:pt x="11362" y="3397"/>
                  </a:lnTo>
                  <a:lnTo>
                    <a:pt x="13627" y="3397"/>
                  </a:lnTo>
                  <a:lnTo>
                    <a:pt x="13627" y="3965"/>
                  </a:lnTo>
                  <a:cubicBezTo>
                    <a:pt x="13627" y="4901"/>
                    <a:pt x="14385" y="5661"/>
                    <a:pt x="15324" y="5661"/>
                  </a:cubicBezTo>
                  <a:cubicBezTo>
                    <a:pt x="16263" y="5661"/>
                    <a:pt x="17024" y="4901"/>
                    <a:pt x="17024" y="3965"/>
                  </a:cubicBezTo>
                  <a:lnTo>
                    <a:pt x="17024" y="3397"/>
                  </a:lnTo>
                  <a:close/>
                  <a:moveTo>
                    <a:pt x="18192" y="7965"/>
                  </a:moveTo>
                  <a:lnTo>
                    <a:pt x="18192" y="17628"/>
                  </a:lnTo>
                  <a:cubicBezTo>
                    <a:pt x="18192" y="17939"/>
                    <a:pt x="17939" y="18192"/>
                    <a:pt x="17628" y="18192"/>
                  </a:cubicBezTo>
                  <a:lnTo>
                    <a:pt x="1700" y="18192"/>
                  </a:lnTo>
                  <a:cubicBezTo>
                    <a:pt x="1386" y="18192"/>
                    <a:pt x="1132" y="17939"/>
                    <a:pt x="1132" y="17628"/>
                  </a:cubicBezTo>
                  <a:lnTo>
                    <a:pt x="1132" y="7965"/>
                  </a:lnTo>
                  <a:close/>
                  <a:moveTo>
                    <a:pt x="4001" y="0"/>
                  </a:moveTo>
                  <a:cubicBezTo>
                    <a:pt x="3062" y="0"/>
                    <a:pt x="2304" y="761"/>
                    <a:pt x="2304" y="1700"/>
                  </a:cubicBezTo>
                  <a:lnTo>
                    <a:pt x="2304" y="2265"/>
                  </a:lnTo>
                  <a:lnTo>
                    <a:pt x="1700" y="2265"/>
                  </a:lnTo>
                  <a:cubicBezTo>
                    <a:pt x="761" y="2265"/>
                    <a:pt x="0" y="3025"/>
                    <a:pt x="0" y="3965"/>
                  </a:cubicBezTo>
                  <a:lnTo>
                    <a:pt x="0" y="17628"/>
                  </a:lnTo>
                  <a:cubicBezTo>
                    <a:pt x="0" y="18564"/>
                    <a:pt x="761" y="19324"/>
                    <a:pt x="1700" y="19324"/>
                  </a:cubicBezTo>
                  <a:lnTo>
                    <a:pt x="17628" y="19324"/>
                  </a:lnTo>
                  <a:cubicBezTo>
                    <a:pt x="18564" y="19324"/>
                    <a:pt x="19325" y="18564"/>
                    <a:pt x="19325" y="17628"/>
                  </a:cubicBezTo>
                  <a:lnTo>
                    <a:pt x="19325" y="3965"/>
                  </a:lnTo>
                  <a:cubicBezTo>
                    <a:pt x="19325" y="3025"/>
                    <a:pt x="18564" y="2265"/>
                    <a:pt x="17628" y="2265"/>
                  </a:cubicBezTo>
                  <a:lnTo>
                    <a:pt x="17024" y="2265"/>
                  </a:lnTo>
                  <a:lnTo>
                    <a:pt x="17024" y="1700"/>
                  </a:lnTo>
                  <a:cubicBezTo>
                    <a:pt x="17024" y="761"/>
                    <a:pt x="16263" y="0"/>
                    <a:pt x="15324" y="0"/>
                  </a:cubicBezTo>
                  <a:cubicBezTo>
                    <a:pt x="14385" y="0"/>
                    <a:pt x="13627" y="761"/>
                    <a:pt x="13627" y="1700"/>
                  </a:cubicBezTo>
                  <a:lnTo>
                    <a:pt x="13627" y="2265"/>
                  </a:lnTo>
                  <a:lnTo>
                    <a:pt x="11362" y="2265"/>
                  </a:lnTo>
                  <a:lnTo>
                    <a:pt x="11362" y="1700"/>
                  </a:lnTo>
                  <a:cubicBezTo>
                    <a:pt x="11362" y="761"/>
                    <a:pt x="10601" y="0"/>
                    <a:pt x="9662" y="0"/>
                  </a:cubicBezTo>
                  <a:cubicBezTo>
                    <a:pt x="8723" y="0"/>
                    <a:pt x="7965" y="761"/>
                    <a:pt x="7965" y="1700"/>
                  </a:cubicBezTo>
                  <a:lnTo>
                    <a:pt x="7965" y="2265"/>
                  </a:lnTo>
                  <a:lnTo>
                    <a:pt x="5701" y="2265"/>
                  </a:lnTo>
                  <a:lnTo>
                    <a:pt x="5701" y="1700"/>
                  </a:lnTo>
                  <a:cubicBezTo>
                    <a:pt x="5701" y="761"/>
                    <a:pt x="4940" y="0"/>
                    <a:pt x="40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242" name="Google Shape;9242;p85"/>
            <p:cNvSpPr/>
            <p:nvPr/>
          </p:nvSpPr>
          <p:spPr>
            <a:xfrm>
              <a:off x="5705950" y="465550"/>
              <a:ext cx="84875" cy="28325"/>
            </a:xfrm>
            <a:custGeom>
              <a:avLst/>
              <a:gdLst/>
              <a:ahLst/>
              <a:cxnLst/>
              <a:rect l="l" t="t" r="r" b="b"/>
              <a:pathLst>
                <a:path w="3395" h="1133" extrusionOk="0">
                  <a:moveTo>
                    <a:pt x="566" y="1"/>
                  </a:moveTo>
                  <a:cubicBezTo>
                    <a:pt x="252" y="1"/>
                    <a:pt x="1" y="251"/>
                    <a:pt x="1" y="565"/>
                  </a:cubicBezTo>
                  <a:cubicBezTo>
                    <a:pt x="1" y="879"/>
                    <a:pt x="252" y="1133"/>
                    <a:pt x="566" y="1133"/>
                  </a:cubicBezTo>
                  <a:lnTo>
                    <a:pt x="2830" y="1133"/>
                  </a:lnTo>
                  <a:cubicBezTo>
                    <a:pt x="3144" y="1133"/>
                    <a:pt x="3395" y="879"/>
                    <a:pt x="3395" y="565"/>
                  </a:cubicBezTo>
                  <a:cubicBezTo>
                    <a:pt x="3395" y="251"/>
                    <a:pt x="3144" y="1"/>
                    <a:pt x="28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243" name="Google Shape;9243;p85"/>
            <p:cNvSpPr/>
            <p:nvPr/>
          </p:nvSpPr>
          <p:spPr>
            <a:xfrm>
              <a:off x="5847500" y="465550"/>
              <a:ext cx="84875" cy="28325"/>
            </a:xfrm>
            <a:custGeom>
              <a:avLst/>
              <a:gdLst/>
              <a:ahLst/>
              <a:cxnLst/>
              <a:rect l="l" t="t" r="r" b="b"/>
              <a:pathLst>
                <a:path w="3395" h="1133" extrusionOk="0">
                  <a:moveTo>
                    <a:pt x="565" y="1"/>
                  </a:moveTo>
                  <a:cubicBezTo>
                    <a:pt x="251" y="1"/>
                    <a:pt x="0" y="251"/>
                    <a:pt x="0" y="565"/>
                  </a:cubicBezTo>
                  <a:cubicBezTo>
                    <a:pt x="0" y="879"/>
                    <a:pt x="251" y="1133"/>
                    <a:pt x="565" y="1133"/>
                  </a:cubicBezTo>
                  <a:lnTo>
                    <a:pt x="2830" y="1133"/>
                  </a:lnTo>
                  <a:cubicBezTo>
                    <a:pt x="3144" y="1133"/>
                    <a:pt x="3394" y="879"/>
                    <a:pt x="3394" y="565"/>
                  </a:cubicBezTo>
                  <a:cubicBezTo>
                    <a:pt x="3394" y="251"/>
                    <a:pt x="3144" y="1"/>
                    <a:pt x="28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244" name="Google Shape;9244;p85"/>
            <p:cNvSpPr/>
            <p:nvPr/>
          </p:nvSpPr>
          <p:spPr>
            <a:xfrm>
              <a:off x="5989025" y="465550"/>
              <a:ext cx="84875" cy="28325"/>
            </a:xfrm>
            <a:custGeom>
              <a:avLst/>
              <a:gdLst/>
              <a:ahLst/>
              <a:cxnLst/>
              <a:rect l="l" t="t" r="r" b="b"/>
              <a:pathLst>
                <a:path w="3395" h="1133" extrusionOk="0">
                  <a:moveTo>
                    <a:pt x="565" y="1"/>
                  </a:moveTo>
                  <a:cubicBezTo>
                    <a:pt x="251" y="1"/>
                    <a:pt x="1" y="251"/>
                    <a:pt x="1" y="565"/>
                  </a:cubicBezTo>
                  <a:cubicBezTo>
                    <a:pt x="1" y="879"/>
                    <a:pt x="251" y="1133"/>
                    <a:pt x="565" y="1133"/>
                  </a:cubicBezTo>
                  <a:lnTo>
                    <a:pt x="2830" y="1133"/>
                  </a:lnTo>
                  <a:cubicBezTo>
                    <a:pt x="3144" y="1133"/>
                    <a:pt x="3395" y="879"/>
                    <a:pt x="3395" y="565"/>
                  </a:cubicBezTo>
                  <a:cubicBezTo>
                    <a:pt x="3395" y="251"/>
                    <a:pt x="3144" y="1"/>
                    <a:pt x="28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245" name="Google Shape;9245;p85"/>
            <p:cNvSpPr/>
            <p:nvPr/>
          </p:nvSpPr>
          <p:spPr>
            <a:xfrm>
              <a:off x="5705950" y="550475"/>
              <a:ext cx="84875" cy="28325"/>
            </a:xfrm>
            <a:custGeom>
              <a:avLst/>
              <a:gdLst/>
              <a:ahLst/>
              <a:cxnLst/>
              <a:rect l="l" t="t" r="r" b="b"/>
              <a:pathLst>
                <a:path w="3395" h="1133" extrusionOk="0">
                  <a:moveTo>
                    <a:pt x="566" y="0"/>
                  </a:moveTo>
                  <a:cubicBezTo>
                    <a:pt x="252" y="0"/>
                    <a:pt x="1" y="251"/>
                    <a:pt x="1" y="565"/>
                  </a:cubicBezTo>
                  <a:cubicBezTo>
                    <a:pt x="1" y="879"/>
                    <a:pt x="252" y="1133"/>
                    <a:pt x="566" y="1133"/>
                  </a:cubicBezTo>
                  <a:lnTo>
                    <a:pt x="2830" y="1133"/>
                  </a:lnTo>
                  <a:cubicBezTo>
                    <a:pt x="3144" y="1133"/>
                    <a:pt x="3395" y="879"/>
                    <a:pt x="3395" y="565"/>
                  </a:cubicBezTo>
                  <a:cubicBezTo>
                    <a:pt x="3395" y="251"/>
                    <a:pt x="3144" y="0"/>
                    <a:pt x="28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246" name="Google Shape;9246;p85"/>
            <p:cNvSpPr/>
            <p:nvPr/>
          </p:nvSpPr>
          <p:spPr>
            <a:xfrm>
              <a:off x="5847500" y="550475"/>
              <a:ext cx="84875" cy="28325"/>
            </a:xfrm>
            <a:custGeom>
              <a:avLst/>
              <a:gdLst/>
              <a:ahLst/>
              <a:cxnLst/>
              <a:rect l="l" t="t" r="r" b="b"/>
              <a:pathLst>
                <a:path w="3395" h="1133" extrusionOk="0">
                  <a:moveTo>
                    <a:pt x="565" y="0"/>
                  </a:moveTo>
                  <a:cubicBezTo>
                    <a:pt x="251" y="0"/>
                    <a:pt x="0" y="251"/>
                    <a:pt x="0" y="565"/>
                  </a:cubicBezTo>
                  <a:cubicBezTo>
                    <a:pt x="0" y="879"/>
                    <a:pt x="251" y="1133"/>
                    <a:pt x="565" y="1133"/>
                  </a:cubicBezTo>
                  <a:lnTo>
                    <a:pt x="2830" y="1133"/>
                  </a:lnTo>
                  <a:cubicBezTo>
                    <a:pt x="3144" y="1133"/>
                    <a:pt x="3394" y="879"/>
                    <a:pt x="3394" y="565"/>
                  </a:cubicBezTo>
                  <a:cubicBezTo>
                    <a:pt x="3394" y="251"/>
                    <a:pt x="3144" y="0"/>
                    <a:pt x="28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247" name="Google Shape;9247;p85"/>
            <p:cNvSpPr/>
            <p:nvPr/>
          </p:nvSpPr>
          <p:spPr>
            <a:xfrm>
              <a:off x="5989025" y="550475"/>
              <a:ext cx="84875" cy="28325"/>
            </a:xfrm>
            <a:custGeom>
              <a:avLst/>
              <a:gdLst/>
              <a:ahLst/>
              <a:cxnLst/>
              <a:rect l="l" t="t" r="r" b="b"/>
              <a:pathLst>
                <a:path w="3395" h="1133" extrusionOk="0">
                  <a:moveTo>
                    <a:pt x="565" y="0"/>
                  </a:moveTo>
                  <a:cubicBezTo>
                    <a:pt x="251" y="0"/>
                    <a:pt x="1" y="251"/>
                    <a:pt x="1" y="565"/>
                  </a:cubicBezTo>
                  <a:cubicBezTo>
                    <a:pt x="1" y="879"/>
                    <a:pt x="251" y="1133"/>
                    <a:pt x="565" y="1133"/>
                  </a:cubicBezTo>
                  <a:lnTo>
                    <a:pt x="2830" y="1133"/>
                  </a:lnTo>
                  <a:cubicBezTo>
                    <a:pt x="3144" y="1133"/>
                    <a:pt x="3395" y="879"/>
                    <a:pt x="3395" y="565"/>
                  </a:cubicBezTo>
                  <a:cubicBezTo>
                    <a:pt x="3395" y="251"/>
                    <a:pt x="3144" y="0"/>
                    <a:pt x="28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248" name="Google Shape;9248;p85"/>
            <p:cNvSpPr/>
            <p:nvPr/>
          </p:nvSpPr>
          <p:spPr>
            <a:xfrm>
              <a:off x="5705950" y="636300"/>
              <a:ext cx="84875" cy="28325"/>
            </a:xfrm>
            <a:custGeom>
              <a:avLst/>
              <a:gdLst/>
              <a:ahLst/>
              <a:cxnLst/>
              <a:rect l="l" t="t" r="r" b="b"/>
              <a:pathLst>
                <a:path w="3395" h="1133" extrusionOk="0">
                  <a:moveTo>
                    <a:pt x="566" y="1"/>
                  </a:moveTo>
                  <a:cubicBezTo>
                    <a:pt x="252" y="1"/>
                    <a:pt x="1" y="254"/>
                    <a:pt x="1" y="568"/>
                  </a:cubicBezTo>
                  <a:cubicBezTo>
                    <a:pt x="1" y="879"/>
                    <a:pt x="252" y="1133"/>
                    <a:pt x="566" y="1133"/>
                  </a:cubicBezTo>
                  <a:lnTo>
                    <a:pt x="2830" y="1133"/>
                  </a:lnTo>
                  <a:cubicBezTo>
                    <a:pt x="3144" y="1133"/>
                    <a:pt x="3395" y="879"/>
                    <a:pt x="3395" y="568"/>
                  </a:cubicBezTo>
                  <a:cubicBezTo>
                    <a:pt x="3395" y="254"/>
                    <a:pt x="3144" y="1"/>
                    <a:pt x="28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249" name="Google Shape;9249;p85"/>
            <p:cNvSpPr/>
            <p:nvPr/>
          </p:nvSpPr>
          <p:spPr>
            <a:xfrm>
              <a:off x="5847500" y="636300"/>
              <a:ext cx="84875" cy="28325"/>
            </a:xfrm>
            <a:custGeom>
              <a:avLst/>
              <a:gdLst/>
              <a:ahLst/>
              <a:cxnLst/>
              <a:rect l="l" t="t" r="r" b="b"/>
              <a:pathLst>
                <a:path w="3395" h="1133" extrusionOk="0">
                  <a:moveTo>
                    <a:pt x="565" y="1"/>
                  </a:moveTo>
                  <a:cubicBezTo>
                    <a:pt x="251" y="1"/>
                    <a:pt x="0" y="254"/>
                    <a:pt x="0" y="568"/>
                  </a:cubicBezTo>
                  <a:cubicBezTo>
                    <a:pt x="0" y="879"/>
                    <a:pt x="251" y="1133"/>
                    <a:pt x="565" y="1133"/>
                  </a:cubicBezTo>
                  <a:lnTo>
                    <a:pt x="2830" y="1133"/>
                  </a:lnTo>
                  <a:cubicBezTo>
                    <a:pt x="3144" y="1133"/>
                    <a:pt x="3394" y="879"/>
                    <a:pt x="3394" y="568"/>
                  </a:cubicBezTo>
                  <a:cubicBezTo>
                    <a:pt x="3394" y="254"/>
                    <a:pt x="3144" y="1"/>
                    <a:pt x="28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250" name="Google Shape;9250;p85"/>
            <p:cNvSpPr/>
            <p:nvPr/>
          </p:nvSpPr>
          <p:spPr>
            <a:xfrm>
              <a:off x="5989025" y="636300"/>
              <a:ext cx="84875" cy="28325"/>
            </a:xfrm>
            <a:custGeom>
              <a:avLst/>
              <a:gdLst/>
              <a:ahLst/>
              <a:cxnLst/>
              <a:rect l="l" t="t" r="r" b="b"/>
              <a:pathLst>
                <a:path w="3395" h="1133" extrusionOk="0">
                  <a:moveTo>
                    <a:pt x="565" y="1"/>
                  </a:moveTo>
                  <a:cubicBezTo>
                    <a:pt x="251" y="1"/>
                    <a:pt x="1" y="254"/>
                    <a:pt x="1" y="568"/>
                  </a:cubicBezTo>
                  <a:cubicBezTo>
                    <a:pt x="1" y="879"/>
                    <a:pt x="251" y="1133"/>
                    <a:pt x="565" y="1133"/>
                  </a:cubicBezTo>
                  <a:lnTo>
                    <a:pt x="2830" y="1133"/>
                  </a:lnTo>
                  <a:cubicBezTo>
                    <a:pt x="3144" y="1133"/>
                    <a:pt x="3395" y="879"/>
                    <a:pt x="3395" y="568"/>
                  </a:cubicBezTo>
                  <a:cubicBezTo>
                    <a:pt x="3395" y="254"/>
                    <a:pt x="3144" y="1"/>
                    <a:pt x="28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251" name="Google Shape;9251;p85"/>
          <p:cNvGrpSpPr/>
          <p:nvPr/>
        </p:nvGrpSpPr>
        <p:grpSpPr>
          <a:xfrm>
            <a:off x="4607035" y="2287138"/>
            <a:ext cx="340168" cy="340168"/>
            <a:chOff x="6242825" y="238125"/>
            <a:chExt cx="483125" cy="483125"/>
          </a:xfrm>
        </p:grpSpPr>
        <p:sp>
          <p:nvSpPr>
            <p:cNvPr id="9252" name="Google Shape;9252;p85"/>
            <p:cNvSpPr/>
            <p:nvPr/>
          </p:nvSpPr>
          <p:spPr>
            <a:xfrm>
              <a:off x="6242825" y="238125"/>
              <a:ext cx="483125" cy="483125"/>
            </a:xfrm>
            <a:custGeom>
              <a:avLst/>
              <a:gdLst/>
              <a:ahLst/>
              <a:cxnLst/>
              <a:rect l="l" t="t" r="r" b="b"/>
              <a:pathLst>
                <a:path w="19325" h="19325" extrusionOk="0">
                  <a:moveTo>
                    <a:pt x="18192" y="1132"/>
                  </a:moveTo>
                  <a:lnTo>
                    <a:pt x="18192" y="2400"/>
                  </a:lnTo>
                  <a:cubicBezTo>
                    <a:pt x="17513" y="2639"/>
                    <a:pt x="17060" y="3282"/>
                    <a:pt x="17060" y="4001"/>
                  </a:cubicBezTo>
                  <a:cubicBezTo>
                    <a:pt x="17060" y="4719"/>
                    <a:pt x="17513" y="5363"/>
                    <a:pt x="18192" y="5601"/>
                  </a:cubicBezTo>
                  <a:lnTo>
                    <a:pt x="18192" y="8062"/>
                  </a:lnTo>
                  <a:cubicBezTo>
                    <a:pt x="17513" y="8300"/>
                    <a:pt x="17060" y="8944"/>
                    <a:pt x="17060" y="9662"/>
                  </a:cubicBezTo>
                  <a:cubicBezTo>
                    <a:pt x="17060" y="10381"/>
                    <a:pt x="17513" y="11024"/>
                    <a:pt x="18192" y="11263"/>
                  </a:cubicBezTo>
                  <a:lnTo>
                    <a:pt x="18192" y="13723"/>
                  </a:lnTo>
                  <a:cubicBezTo>
                    <a:pt x="17513" y="13962"/>
                    <a:pt x="17060" y="14605"/>
                    <a:pt x="17060" y="15324"/>
                  </a:cubicBezTo>
                  <a:cubicBezTo>
                    <a:pt x="17060" y="16042"/>
                    <a:pt x="17513" y="16685"/>
                    <a:pt x="18192" y="16924"/>
                  </a:cubicBezTo>
                  <a:lnTo>
                    <a:pt x="18192" y="18192"/>
                  </a:lnTo>
                  <a:lnTo>
                    <a:pt x="16924" y="18192"/>
                  </a:lnTo>
                  <a:cubicBezTo>
                    <a:pt x="16686" y="17513"/>
                    <a:pt x="16043" y="17060"/>
                    <a:pt x="15324" y="17060"/>
                  </a:cubicBezTo>
                  <a:cubicBezTo>
                    <a:pt x="14605" y="17060"/>
                    <a:pt x="13962" y="17513"/>
                    <a:pt x="13724" y="18192"/>
                  </a:cubicBezTo>
                  <a:lnTo>
                    <a:pt x="11263" y="18192"/>
                  </a:lnTo>
                  <a:cubicBezTo>
                    <a:pt x="11024" y="17513"/>
                    <a:pt x="10381" y="17060"/>
                    <a:pt x="9662" y="17060"/>
                  </a:cubicBezTo>
                  <a:cubicBezTo>
                    <a:pt x="8944" y="17060"/>
                    <a:pt x="8301" y="17513"/>
                    <a:pt x="8062" y="18192"/>
                  </a:cubicBezTo>
                  <a:lnTo>
                    <a:pt x="5601" y="18192"/>
                  </a:lnTo>
                  <a:cubicBezTo>
                    <a:pt x="5363" y="17513"/>
                    <a:pt x="4720" y="17060"/>
                    <a:pt x="4001" y="17060"/>
                  </a:cubicBezTo>
                  <a:cubicBezTo>
                    <a:pt x="3282" y="17060"/>
                    <a:pt x="2639" y="17513"/>
                    <a:pt x="2401" y="18192"/>
                  </a:cubicBezTo>
                  <a:lnTo>
                    <a:pt x="1133" y="18192"/>
                  </a:lnTo>
                  <a:lnTo>
                    <a:pt x="1133" y="16924"/>
                  </a:lnTo>
                  <a:cubicBezTo>
                    <a:pt x="1812" y="16685"/>
                    <a:pt x="2265" y="16042"/>
                    <a:pt x="2265" y="15324"/>
                  </a:cubicBezTo>
                  <a:cubicBezTo>
                    <a:pt x="2265" y="14605"/>
                    <a:pt x="1812" y="13962"/>
                    <a:pt x="1133" y="13723"/>
                  </a:cubicBezTo>
                  <a:lnTo>
                    <a:pt x="1133" y="11263"/>
                  </a:lnTo>
                  <a:cubicBezTo>
                    <a:pt x="1812" y="11024"/>
                    <a:pt x="2265" y="10381"/>
                    <a:pt x="2265" y="9662"/>
                  </a:cubicBezTo>
                  <a:cubicBezTo>
                    <a:pt x="2265" y="8944"/>
                    <a:pt x="1812" y="8300"/>
                    <a:pt x="1133" y="8062"/>
                  </a:cubicBezTo>
                  <a:lnTo>
                    <a:pt x="1133" y="5601"/>
                  </a:lnTo>
                  <a:cubicBezTo>
                    <a:pt x="1812" y="5363"/>
                    <a:pt x="2265" y="4719"/>
                    <a:pt x="2265" y="4001"/>
                  </a:cubicBezTo>
                  <a:cubicBezTo>
                    <a:pt x="2265" y="3282"/>
                    <a:pt x="1812" y="2639"/>
                    <a:pt x="1133" y="2400"/>
                  </a:cubicBezTo>
                  <a:lnTo>
                    <a:pt x="1133" y="1132"/>
                  </a:lnTo>
                  <a:lnTo>
                    <a:pt x="2401" y="1132"/>
                  </a:lnTo>
                  <a:cubicBezTo>
                    <a:pt x="2639" y="1812"/>
                    <a:pt x="3282" y="2265"/>
                    <a:pt x="4001" y="2265"/>
                  </a:cubicBezTo>
                  <a:cubicBezTo>
                    <a:pt x="4720" y="2265"/>
                    <a:pt x="5363" y="1812"/>
                    <a:pt x="5601" y="1132"/>
                  </a:cubicBezTo>
                  <a:lnTo>
                    <a:pt x="8062" y="1132"/>
                  </a:lnTo>
                  <a:cubicBezTo>
                    <a:pt x="8301" y="1812"/>
                    <a:pt x="8944" y="2265"/>
                    <a:pt x="9662" y="2265"/>
                  </a:cubicBezTo>
                  <a:cubicBezTo>
                    <a:pt x="10381" y="2265"/>
                    <a:pt x="11024" y="1812"/>
                    <a:pt x="11263" y="1132"/>
                  </a:cubicBezTo>
                  <a:lnTo>
                    <a:pt x="13724" y="1132"/>
                  </a:lnTo>
                  <a:cubicBezTo>
                    <a:pt x="13962" y="1812"/>
                    <a:pt x="14605" y="2265"/>
                    <a:pt x="15324" y="2265"/>
                  </a:cubicBezTo>
                  <a:cubicBezTo>
                    <a:pt x="16043" y="2265"/>
                    <a:pt x="16686" y="1812"/>
                    <a:pt x="16924" y="1132"/>
                  </a:cubicBezTo>
                  <a:close/>
                  <a:moveTo>
                    <a:pt x="568" y="0"/>
                  </a:moveTo>
                  <a:cubicBezTo>
                    <a:pt x="254" y="0"/>
                    <a:pt x="0" y="254"/>
                    <a:pt x="0" y="568"/>
                  </a:cubicBezTo>
                  <a:lnTo>
                    <a:pt x="0" y="2868"/>
                  </a:lnTo>
                  <a:cubicBezTo>
                    <a:pt x="0" y="3183"/>
                    <a:pt x="254" y="3436"/>
                    <a:pt x="568" y="3436"/>
                  </a:cubicBezTo>
                  <a:cubicBezTo>
                    <a:pt x="879" y="3436"/>
                    <a:pt x="1133" y="3687"/>
                    <a:pt x="1133" y="4001"/>
                  </a:cubicBezTo>
                  <a:cubicBezTo>
                    <a:pt x="1133" y="4315"/>
                    <a:pt x="879" y="4568"/>
                    <a:pt x="568" y="4568"/>
                  </a:cubicBezTo>
                  <a:cubicBezTo>
                    <a:pt x="254" y="4568"/>
                    <a:pt x="0" y="4819"/>
                    <a:pt x="0" y="5133"/>
                  </a:cubicBezTo>
                  <a:lnTo>
                    <a:pt x="0" y="8530"/>
                  </a:lnTo>
                  <a:cubicBezTo>
                    <a:pt x="0" y="8844"/>
                    <a:pt x="254" y="9098"/>
                    <a:pt x="568" y="9098"/>
                  </a:cubicBezTo>
                  <a:cubicBezTo>
                    <a:pt x="879" y="9098"/>
                    <a:pt x="1133" y="9348"/>
                    <a:pt x="1133" y="9662"/>
                  </a:cubicBezTo>
                  <a:cubicBezTo>
                    <a:pt x="1133" y="9976"/>
                    <a:pt x="879" y="10230"/>
                    <a:pt x="568" y="10230"/>
                  </a:cubicBezTo>
                  <a:cubicBezTo>
                    <a:pt x="254" y="10230"/>
                    <a:pt x="0" y="10481"/>
                    <a:pt x="0" y="10795"/>
                  </a:cubicBezTo>
                  <a:lnTo>
                    <a:pt x="0" y="14191"/>
                  </a:lnTo>
                  <a:cubicBezTo>
                    <a:pt x="0" y="14505"/>
                    <a:pt x="254" y="14759"/>
                    <a:pt x="568" y="14759"/>
                  </a:cubicBezTo>
                  <a:cubicBezTo>
                    <a:pt x="879" y="14759"/>
                    <a:pt x="1133" y="15010"/>
                    <a:pt x="1133" y="15324"/>
                  </a:cubicBezTo>
                  <a:cubicBezTo>
                    <a:pt x="1133" y="15638"/>
                    <a:pt x="879" y="15891"/>
                    <a:pt x="568" y="15891"/>
                  </a:cubicBezTo>
                  <a:cubicBezTo>
                    <a:pt x="254" y="15891"/>
                    <a:pt x="0" y="16142"/>
                    <a:pt x="0" y="16456"/>
                  </a:cubicBezTo>
                  <a:lnTo>
                    <a:pt x="0" y="18760"/>
                  </a:lnTo>
                  <a:cubicBezTo>
                    <a:pt x="0" y="19071"/>
                    <a:pt x="254" y="19324"/>
                    <a:pt x="568" y="19324"/>
                  </a:cubicBezTo>
                  <a:lnTo>
                    <a:pt x="2869" y="19324"/>
                  </a:lnTo>
                  <a:cubicBezTo>
                    <a:pt x="3183" y="19324"/>
                    <a:pt x="3436" y="19071"/>
                    <a:pt x="3436" y="18760"/>
                  </a:cubicBezTo>
                  <a:cubicBezTo>
                    <a:pt x="3436" y="18446"/>
                    <a:pt x="3687" y="18192"/>
                    <a:pt x="4001" y="18192"/>
                  </a:cubicBezTo>
                  <a:cubicBezTo>
                    <a:pt x="4315" y="18192"/>
                    <a:pt x="4569" y="18446"/>
                    <a:pt x="4569" y="18760"/>
                  </a:cubicBezTo>
                  <a:cubicBezTo>
                    <a:pt x="4569" y="19071"/>
                    <a:pt x="4819" y="19324"/>
                    <a:pt x="5133" y="19324"/>
                  </a:cubicBezTo>
                  <a:lnTo>
                    <a:pt x="8530" y="19324"/>
                  </a:lnTo>
                  <a:cubicBezTo>
                    <a:pt x="8844" y="19324"/>
                    <a:pt x="9098" y="19071"/>
                    <a:pt x="9098" y="18760"/>
                  </a:cubicBezTo>
                  <a:cubicBezTo>
                    <a:pt x="9098" y="18446"/>
                    <a:pt x="9348" y="18192"/>
                    <a:pt x="9662" y="18192"/>
                  </a:cubicBezTo>
                  <a:cubicBezTo>
                    <a:pt x="9976" y="18192"/>
                    <a:pt x="10230" y="18446"/>
                    <a:pt x="10230" y="18760"/>
                  </a:cubicBezTo>
                  <a:cubicBezTo>
                    <a:pt x="10230" y="19071"/>
                    <a:pt x="10481" y="19324"/>
                    <a:pt x="10795" y="19324"/>
                  </a:cubicBezTo>
                  <a:lnTo>
                    <a:pt x="14192" y="19324"/>
                  </a:lnTo>
                  <a:cubicBezTo>
                    <a:pt x="14506" y="19324"/>
                    <a:pt x="14759" y="19071"/>
                    <a:pt x="14759" y="18760"/>
                  </a:cubicBezTo>
                  <a:cubicBezTo>
                    <a:pt x="14759" y="18446"/>
                    <a:pt x="15010" y="18192"/>
                    <a:pt x="15324" y="18192"/>
                  </a:cubicBezTo>
                  <a:cubicBezTo>
                    <a:pt x="15638" y="18192"/>
                    <a:pt x="15892" y="18446"/>
                    <a:pt x="15892" y="18760"/>
                  </a:cubicBezTo>
                  <a:cubicBezTo>
                    <a:pt x="15892" y="19071"/>
                    <a:pt x="16142" y="19324"/>
                    <a:pt x="16456" y="19324"/>
                  </a:cubicBezTo>
                  <a:lnTo>
                    <a:pt x="18760" y="19324"/>
                  </a:lnTo>
                  <a:cubicBezTo>
                    <a:pt x="19071" y="19324"/>
                    <a:pt x="19325" y="19071"/>
                    <a:pt x="19325" y="18760"/>
                  </a:cubicBezTo>
                  <a:lnTo>
                    <a:pt x="19325" y="16456"/>
                  </a:lnTo>
                  <a:cubicBezTo>
                    <a:pt x="19325" y="16142"/>
                    <a:pt x="19071" y="15891"/>
                    <a:pt x="18760" y="15891"/>
                  </a:cubicBezTo>
                  <a:cubicBezTo>
                    <a:pt x="18446" y="15891"/>
                    <a:pt x="18192" y="15638"/>
                    <a:pt x="18192" y="15324"/>
                  </a:cubicBezTo>
                  <a:cubicBezTo>
                    <a:pt x="18192" y="15010"/>
                    <a:pt x="18446" y="14759"/>
                    <a:pt x="18760" y="14759"/>
                  </a:cubicBezTo>
                  <a:cubicBezTo>
                    <a:pt x="19071" y="14759"/>
                    <a:pt x="19325" y="14505"/>
                    <a:pt x="19325" y="14191"/>
                  </a:cubicBezTo>
                  <a:lnTo>
                    <a:pt x="19325" y="10795"/>
                  </a:lnTo>
                  <a:cubicBezTo>
                    <a:pt x="19325" y="10481"/>
                    <a:pt x="19071" y="10230"/>
                    <a:pt x="18760" y="10230"/>
                  </a:cubicBezTo>
                  <a:cubicBezTo>
                    <a:pt x="18446" y="10230"/>
                    <a:pt x="18192" y="9976"/>
                    <a:pt x="18192" y="9662"/>
                  </a:cubicBezTo>
                  <a:cubicBezTo>
                    <a:pt x="18192" y="9348"/>
                    <a:pt x="18446" y="9098"/>
                    <a:pt x="18760" y="9098"/>
                  </a:cubicBezTo>
                  <a:cubicBezTo>
                    <a:pt x="19071" y="9098"/>
                    <a:pt x="19325" y="8844"/>
                    <a:pt x="19325" y="8530"/>
                  </a:cubicBezTo>
                  <a:lnTo>
                    <a:pt x="19325" y="5133"/>
                  </a:lnTo>
                  <a:cubicBezTo>
                    <a:pt x="19325" y="4819"/>
                    <a:pt x="19071" y="4568"/>
                    <a:pt x="18760" y="4568"/>
                  </a:cubicBezTo>
                  <a:cubicBezTo>
                    <a:pt x="18446" y="4568"/>
                    <a:pt x="18192" y="4315"/>
                    <a:pt x="18192" y="4001"/>
                  </a:cubicBezTo>
                  <a:cubicBezTo>
                    <a:pt x="18192" y="3687"/>
                    <a:pt x="18446" y="3436"/>
                    <a:pt x="18760" y="3436"/>
                  </a:cubicBezTo>
                  <a:cubicBezTo>
                    <a:pt x="19071" y="3436"/>
                    <a:pt x="19325" y="3183"/>
                    <a:pt x="19325" y="2868"/>
                  </a:cubicBezTo>
                  <a:lnTo>
                    <a:pt x="19325" y="568"/>
                  </a:lnTo>
                  <a:cubicBezTo>
                    <a:pt x="19325" y="254"/>
                    <a:pt x="19071" y="0"/>
                    <a:pt x="18760" y="0"/>
                  </a:cubicBezTo>
                  <a:lnTo>
                    <a:pt x="16456" y="0"/>
                  </a:lnTo>
                  <a:cubicBezTo>
                    <a:pt x="16142" y="0"/>
                    <a:pt x="15892" y="254"/>
                    <a:pt x="15892" y="568"/>
                  </a:cubicBezTo>
                  <a:cubicBezTo>
                    <a:pt x="15892" y="879"/>
                    <a:pt x="15638" y="1132"/>
                    <a:pt x="15324" y="1132"/>
                  </a:cubicBezTo>
                  <a:cubicBezTo>
                    <a:pt x="15010" y="1132"/>
                    <a:pt x="14759" y="879"/>
                    <a:pt x="14759" y="568"/>
                  </a:cubicBezTo>
                  <a:cubicBezTo>
                    <a:pt x="14759" y="254"/>
                    <a:pt x="14506" y="0"/>
                    <a:pt x="14192" y="0"/>
                  </a:cubicBezTo>
                  <a:lnTo>
                    <a:pt x="10795" y="0"/>
                  </a:lnTo>
                  <a:cubicBezTo>
                    <a:pt x="10481" y="0"/>
                    <a:pt x="10230" y="254"/>
                    <a:pt x="10230" y="568"/>
                  </a:cubicBezTo>
                  <a:cubicBezTo>
                    <a:pt x="10230" y="879"/>
                    <a:pt x="9976" y="1132"/>
                    <a:pt x="9662" y="1132"/>
                  </a:cubicBezTo>
                  <a:cubicBezTo>
                    <a:pt x="9348" y="1132"/>
                    <a:pt x="9098" y="879"/>
                    <a:pt x="9098" y="568"/>
                  </a:cubicBezTo>
                  <a:cubicBezTo>
                    <a:pt x="9098" y="254"/>
                    <a:pt x="8844" y="0"/>
                    <a:pt x="8530" y="0"/>
                  </a:cubicBezTo>
                  <a:lnTo>
                    <a:pt x="5133" y="0"/>
                  </a:lnTo>
                  <a:cubicBezTo>
                    <a:pt x="4819" y="0"/>
                    <a:pt x="4569" y="254"/>
                    <a:pt x="4569" y="568"/>
                  </a:cubicBezTo>
                  <a:cubicBezTo>
                    <a:pt x="4569" y="879"/>
                    <a:pt x="4315" y="1132"/>
                    <a:pt x="4001" y="1132"/>
                  </a:cubicBezTo>
                  <a:cubicBezTo>
                    <a:pt x="3687" y="1132"/>
                    <a:pt x="3436" y="879"/>
                    <a:pt x="3436" y="568"/>
                  </a:cubicBezTo>
                  <a:cubicBezTo>
                    <a:pt x="3436" y="254"/>
                    <a:pt x="3183" y="0"/>
                    <a:pt x="28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253" name="Google Shape;9253;p85"/>
            <p:cNvSpPr/>
            <p:nvPr/>
          </p:nvSpPr>
          <p:spPr>
            <a:xfrm>
              <a:off x="6328725" y="324025"/>
              <a:ext cx="311400" cy="311400"/>
            </a:xfrm>
            <a:custGeom>
              <a:avLst/>
              <a:gdLst/>
              <a:ahLst/>
              <a:cxnLst/>
              <a:rect l="l" t="t" r="r" b="b"/>
              <a:pathLst>
                <a:path w="12456" h="12456" extrusionOk="0">
                  <a:moveTo>
                    <a:pt x="11323" y="1132"/>
                  </a:moveTo>
                  <a:lnTo>
                    <a:pt x="11323" y="5991"/>
                  </a:lnTo>
                  <a:lnTo>
                    <a:pt x="10025" y="4692"/>
                  </a:lnTo>
                  <a:cubicBezTo>
                    <a:pt x="9913" y="4582"/>
                    <a:pt x="9768" y="4527"/>
                    <a:pt x="9623" y="4527"/>
                  </a:cubicBezTo>
                  <a:cubicBezTo>
                    <a:pt x="9478" y="4527"/>
                    <a:pt x="9333" y="4582"/>
                    <a:pt x="9222" y="4692"/>
                  </a:cubicBezTo>
                  <a:lnTo>
                    <a:pt x="6498" y="7419"/>
                  </a:lnTo>
                  <a:lnTo>
                    <a:pt x="4303" y="5773"/>
                  </a:lnTo>
                  <a:cubicBezTo>
                    <a:pt x="4201" y="5698"/>
                    <a:pt x="4081" y="5661"/>
                    <a:pt x="3962" y="5661"/>
                  </a:cubicBezTo>
                  <a:cubicBezTo>
                    <a:pt x="3824" y="5661"/>
                    <a:pt x="3687" y="5711"/>
                    <a:pt x="3578" y="5810"/>
                  </a:cubicBezTo>
                  <a:lnTo>
                    <a:pt x="1133" y="8053"/>
                  </a:lnTo>
                  <a:lnTo>
                    <a:pt x="1133" y="1132"/>
                  </a:lnTo>
                  <a:close/>
                  <a:moveTo>
                    <a:pt x="4001" y="6960"/>
                  </a:moveTo>
                  <a:lnTo>
                    <a:pt x="5689" y="8228"/>
                  </a:lnTo>
                  <a:lnTo>
                    <a:pt x="2594" y="11323"/>
                  </a:lnTo>
                  <a:lnTo>
                    <a:pt x="1133" y="11323"/>
                  </a:lnTo>
                  <a:lnTo>
                    <a:pt x="1133" y="9590"/>
                  </a:lnTo>
                  <a:lnTo>
                    <a:pt x="4001" y="6960"/>
                  </a:lnTo>
                  <a:close/>
                  <a:moveTo>
                    <a:pt x="9623" y="5894"/>
                  </a:moveTo>
                  <a:lnTo>
                    <a:pt x="11323" y="7594"/>
                  </a:lnTo>
                  <a:lnTo>
                    <a:pt x="11323" y="11323"/>
                  </a:lnTo>
                  <a:lnTo>
                    <a:pt x="4197" y="11323"/>
                  </a:lnTo>
                  <a:lnTo>
                    <a:pt x="9623" y="5894"/>
                  </a:lnTo>
                  <a:close/>
                  <a:moveTo>
                    <a:pt x="565" y="0"/>
                  </a:moveTo>
                  <a:cubicBezTo>
                    <a:pt x="251" y="0"/>
                    <a:pt x="0" y="251"/>
                    <a:pt x="0" y="565"/>
                  </a:cubicBezTo>
                  <a:lnTo>
                    <a:pt x="0" y="11888"/>
                  </a:lnTo>
                  <a:cubicBezTo>
                    <a:pt x="0" y="12202"/>
                    <a:pt x="251" y="12455"/>
                    <a:pt x="565" y="12455"/>
                  </a:cubicBezTo>
                  <a:lnTo>
                    <a:pt x="11888" y="12455"/>
                  </a:lnTo>
                  <a:cubicBezTo>
                    <a:pt x="12202" y="12455"/>
                    <a:pt x="12456" y="12202"/>
                    <a:pt x="12456" y="11888"/>
                  </a:cubicBezTo>
                  <a:lnTo>
                    <a:pt x="12456" y="565"/>
                  </a:lnTo>
                  <a:cubicBezTo>
                    <a:pt x="12456" y="251"/>
                    <a:pt x="12202" y="0"/>
                    <a:pt x="118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254" name="Google Shape;9254;p85"/>
            <p:cNvSpPr/>
            <p:nvPr/>
          </p:nvSpPr>
          <p:spPr>
            <a:xfrm>
              <a:off x="6441950" y="380575"/>
              <a:ext cx="88275" cy="85000"/>
            </a:xfrm>
            <a:custGeom>
              <a:avLst/>
              <a:gdLst/>
              <a:ahLst/>
              <a:cxnLst/>
              <a:rect l="l" t="t" r="r" b="b"/>
              <a:pathLst>
                <a:path w="3531" h="3400" extrusionOk="0">
                  <a:moveTo>
                    <a:pt x="1697" y="1135"/>
                  </a:moveTo>
                  <a:cubicBezTo>
                    <a:pt x="2202" y="1135"/>
                    <a:pt x="2455" y="1742"/>
                    <a:pt x="2099" y="2101"/>
                  </a:cubicBezTo>
                  <a:cubicBezTo>
                    <a:pt x="1983" y="2216"/>
                    <a:pt x="1841" y="2268"/>
                    <a:pt x="1702" y="2268"/>
                  </a:cubicBezTo>
                  <a:cubicBezTo>
                    <a:pt x="1411" y="2268"/>
                    <a:pt x="1133" y="2041"/>
                    <a:pt x="1133" y="1700"/>
                  </a:cubicBezTo>
                  <a:cubicBezTo>
                    <a:pt x="1133" y="1386"/>
                    <a:pt x="1383" y="1135"/>
                    <a:pt x="1697" y="1135"/>
                  </a:cubicBezTo>
                  <a:close/>
                  <a:moveTo>
                    <a:pt x="1698" y="0"/>
                  </a:moveTo>
                  <a:cubicBezTo>
                    <a:pt x="1479" y="0"/>
                    <a:pt x="1258" y="43"/>
                    <a:pt x="1048" y="130"/>
                  </a:cubicBezTo>
                  <a:cubicBezTo>
                    <a:pt x="414" y="392"/>
                    <a:pt x="1" y="1011"/>
                    <a:pt x="1" y="1700"/>
                  </a:cubicBezTo>
                  <a:cubicBezTo>
                    <a:pt x="1" y="2639"/>
                    <a:pt x="758" y="3397"/>
                    <a:pt x="1697" y="3400"/>
                  </a:cubicBezTo>
                  <a:cubicBezTo>
                    <a:pt x="2386" y="3400"/>
                    <a:pt x="3005" y="2983"/>
                    <a:pt x="3268" y="2349"/>
                  </a:cubicBezTo>
                  <a:cubicBezTo>
                    <a:pt x="3530" y="1715"/>
                    <a:pt x="3385" y="984"/>
                    <a:pt x="2899" y="498"/>
                  </a:cubicBezTo>
                  <a:cubicBezTo>
                    <a:pt x="2574" y="173"/>
                    <a:pt x="2139" y="0"/>
                    <a:pt x="16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255" name="Google Shape;9255;p85"/>
          <p:cNvGrpSpPr/>
          <p:nvPr/>
        </p:nvGrpSpPr>
        <p:grpSpPr>
          <a:xfrm>
            <a:off x="844156" y="2727362"/>
            <a:ext cx="343566" cy="298943"/>
            <a:chOff x="889275" y="861850"/>
            <a:chExt cx="487950" cy="424575"/>
          </a:xfrm>
        </p:grpSpPr>
        <p:sp>
          <p:nvSpPr>
            <p:cNvPr id="9256" name="Google Shape;9256;p85"/>
            <p:cNvSpPr/>
            <p:nvPr/>
          </p:nvSpPr>
          <p:spPr>
            <a:xfrm>
              <a:off x="1319225" y="1031700"/>
              <a:ext cx="56650" cy="28325"/>
            </a:xfrm>
            <a:custGeom>
              <a:avLst/>
              <a:gdLst/>
              <a:ahLst/>
              <a:cxnLst/>
              <a:rect l="l" t="t" r="r" b="b"/>
              <a:pathLst>
                <a:path w="2266" h="1133" extrusionOk="0">
                  <a:moveTo>
                    <a:pt x="569" y="1"/>
                  </a:moveTo>
                  <a:cubicBezTo>
                    <a:pt x="255" y="1"/>
                    <a:pt x="1" y="251"/>
                    <a:pt x="1" y="565"/>
                  </a:cubicBezTo>
                  <a:cubicBezTo>
                    <a:pt x="1" y="879"/>
                    <a:pt x="255" y="1133"/>
                    <a:pt x="569" y="1133"/>
                  </a:cubicBezTo>
                  <a:lnTo>
                    <a:pt x="1701" y="1133"/>
                  </a:lnTo>
                  <a:cubicBezTo>
                    <a:pt x="2012" y="1133"/>
                    <a:pt x="2265" y="879"/>
                    <a:pt x="2265" y="565"/>
                  </a:cubicBezTo>
                  <a:cubicBezTo>
                    <a:pt x="2265" y="251"/>
                    <a:pt x="2012" y="1"/>
                    <a:pt x="17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257" name="Google Shape;9257;p85"/>
            <p:cNvSpPr/>
            <p:nvPr/>
          </p:nvSpPr>
          <p:spPr>
            <a:xfrm>
              <a:off x="1314475" y="946725"/>
              <a:ext cx="62750" cy="56700"/>
            </a:xfrm>
            <a:custGeom>
              <a:avLst/>
              <a:gdLst/>
              <a:ahLst/>
              <a:cxnLst/>
              <a:rect l="l" t="t" r="r" b="b"/>
              <a:pathLst>
                <a:path w="2510" h="2268" extrusionOk="0">
                  <a:moveTo>
                    <a:pt x="1889" y="0"/>
                  </a:moveTo>
                  <a:cubicBezTo>
                    <a:pt x="1744" y="0"/>
                    <a:pt x="1599" y="55"/>
                    <a:pt x="1489" y="166"/>
                  </a:cubicBezTo>
                  <a:lnTo>
                    <a:pt x="357" y="1298"/>
                  </a:lnTo>
                  <a:cubicBezTo>
                    <a:pt x="1" y="1657"/>
                    <a:pt x="251" y="2267"/>
                    <a:pt x="759" y="2267"/>
                  </a:cubicBezTo>
                  <a:cubicBezTo>
                    <a:pt x="906" y="2267"/>
                    <a:pt x="1051" y="2207"/>
                    <a:pt x="1157" y="2101"/>
                  </a:cubicBezTo>
                  <a:lnTo>
                    <a:pt x="2289" y="969"/>
                  </a:lnTo>
                  <a:cubicBezTo>
                    <a:pt x="2510" y="745"/>
                    <a:pt x="2510" y="389"/>
                    <a:pt x="2289" y="166"/>
                  </a:cubicBezTo>
                  <a:cubicBezTo>
                    <a:pt x="2179" y="55"/>
                    <a:pt x="2034" y="0"/>
                    <a:pt x="18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258" name="Google Shape;9258;p85"/>
            <p:cNvSpPr/>
            <p:nvPr/>
          </p:nvSpPr>
          <p:spPr>
            <a:xfrm>
              <a:off x="1317875" y="1088250"/>
              <a:ext cx="59350" cy="56675"/>
            </a:xfrm>
            <a:custGeom>
              <a:avLst/>
              <a:gdLst/>
              <a:ahLst/>
              <a:cxnLst/>
              <a:rect l="l" t="t" r="r" b="b"/>
              <a:pathLst>
                <a:path w="2374" h="2267" extrusionOk="0">
                  <a:moveTo>
                    <a:pt x="621" y="1"/>
                  </a:moveTo>
                  <a:cubicBezTo>
                    <a:pt x="476" y="1"/>
                    <a:pt x="331" y="56"/>
                    <a:pt x="221" y="166"/>
                  </a:cubicBezTo>
                  <a:cubicBezTo>
                    <a:pt x="1" y="390"/>
                    <a:pt x="1" y="746"/>
                    <a:pt x="221" y="969"/>
                  </a:cubicBezTo>
                  <a:lnTo>
                    <a:pt x="1353" y="2102"/>
                  </a:lnTo>
                  <a:cubicBezTo>
                    <a:pt x="1463" y="2212"/>
                    <a:pt x="1608" y="2267"/>
                    <a:pt x="1753" y="2267"/>
                  </a:cubicBezTo>
                  <a:cubicBezTo>
                    <a:pt x="1898" y="2267"/>
                    <a:pt x="2043" y="2212"/>
                    <a:pt x="2153" y="2102"/>
                  </a:cubicBezTo>
                  <a:cubicBezTo>
                    <a:pt x="2374" y="1878"/>
                    <a:pt x="2374" y="1522"/>
                    <a:pt x="2153" y="1298"/>
                  </a:cubicBezTo>
                  <a:lnTo>
                    <a:pt x="1021" y="166"/>
                  </a:lnTo>
                  <a:cubicBezTo>
                    <a:pt x="911" y="56"/>
                    <a:pt x="766" y="1"/>
                    <a:pt x="6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259" name="Google Shape;9259;p85"/>
            <p:cNvSpPr/>
            <p:nvPr/>
          </p:nvSpPr>
          <p:spPr>
            <a:xfrm>
              <a:off x="889275" y="861850"/>
              <a:ext cx="400700" cy="424575"/>
            </a:xfrm>
            <a:custGeom>
              <a:avLst/>
              <a:gdLst/>
              <a:ahLst/>
              <a:cxnLst/>
              <a:rect l="l" t="t" r="r" b="b"/>
              <a:pathLst>
                <a:path w="16028" h="16983" extrusionOk="0">
                  <a:moveTo>
                    <a:pt x="4668" y="4530"/>
                  </a:moveTo>
                  <a:lnTo>
                    <a:pt x="4668" y="10191"/>
                  </a:lnTo>
                  <a:lnTo>
                    <a:pt x="4104" y="10191"/>
                  </a:lnTo>
                  <a:cubicBezTo>
                    <a:pt x="2539" y="10191"/>
                    <a:pt x="1271" y="8923"/>
                    <a:pt x="1271" y="7359"/>
                  </a:cubicBezTo>
                  <a:cubicBezTo>
                    <a:pt x="1271" y="5795"/>
                    <a:pt x="2539" y="4530"/>
                    <a:pt x="4104" y="4530"/>
                  </a:cubicBezTo>
                  <a:close/>
                  <a:moveTo>
                    <a:pt x="6972" y="4530"/>
                  </a:moveTo>
                  <a:lnTo>
                    <a:pt x="6972" y="10191"/>
                  </a:lnTo>
                  <a:lnTo>
                    <a:pt x="5800" y="10191"/>
                  </a:lnTo>
                  <a:lnTo>
                    <a:pt x="5800" y="4530"/>
                  </a:lnTo>
                  <a:close/>
                  <a:moveTo>
                    <a:pt x="12633" y="1565"/>
                  </a:moveTo>
                  <a:lnTo>
                    <a:pt x="12633" y="13153"/>
                  </a:lnTo>
                  <a:lnTo>
                    <a:pt x="8104" y="10436"/>
                  </a:lnTo>
                  <a:lnTo>
                    <a:pt x="8104" y="4282"/>
                  </a:lnTo>
                  <a:lnTo>
                    <a:pt x="12633" y="1565"/>
                  </a:lnTo>
                  <a:close/>
                  <a:moveTo>
                    <a:pt x="14330" y="1133"/>
                  </a:moveTo>
                  <a:cubicBezTo>
                    <a:pt x="14644" y="1133"/>
                    <a:pt x="14898" y="1384"/>
                    <a:pt x="14898" y="1698"/>
                  </a:cubicBezTo>
                  <a:lnTo>
                    <a:pt x="14898" y="13021"/>
                  </a:lnTo>
                  <a:cubicBezTo>
                    <a:pt x="14898" y="13335"/>
                    <a:pt x="14644" y="13588"/>
                    <a:pt x="14330" y="13588"/>
                  </a:cubicBezTo>
                  <a:lnTo>
                    <a:pt x="13766" y="13588"/>
                  </a:lnTo>
                  <a:lnTo>
                    <a:pt x="13766" y="1133"/>
                  </a:lnTo>
                  <a:close/>
                  <a:moveTo>
                    <a:pt x="5800" y="11324"/>
                  </a:moveTo>
                  <a:lnTo>
                    <a:pt x="5800" y="15285"/>
                  </a:lnTo>
                  <a:cubicBezTo>
                    <a:pt x="5800" y="15599"/>
                    <a:pt x="5547" y="15850"/>
                    <a:pt x="5236" y="15850"/>
                  </a:cubicBezTo>
                  <a:cubicBezTo>
                    <a:pt x="4922" y="15850"/>
                    <a:pt x="4668" y="15599"/>
                    <a:pt x="4668" y="15285"/>
                  </a:cubicBezTo>
                  <a:lnTo>
                    <a:pt x="4668" y="11324"/>
                  </a:lnTo>
                  <a:close/>
                  <a:moveTo>
                    <a:pt x="13132" y="1"/>
                  </a:moveTo>
                  <a:lnTo>
                    <a:pt x="13098" y="7"/>
                  </a:lnTo>
                  <a:lnTo>
                    <a:pt x="13074" y="10"/>
                  </a:lnTo>
                  <a:cubicBezTo>
                    <a:pt x="13065" y="10"/>
                    <a:pt x="13056" y="16"/>
                    <a:pt x="13047" y="19"/>
                  </a:cubicBezTo>
                  <a:cubicBezTo>
                    <a:pt x="13038" y="22"/>
                    <a:pt x="13029" y="22"/>
                    <a:pt x="13020" y="25"/>
                  </a:cubicBezTo>
                  <a:lnTo>
                    <a:pt x="12996" y="34"/>
                  </a:lnTo>
                  <a:lnTo>
                    <a:pt x="12966" y="46"/>
                  </a:lnTo>
                  <a:lnTo>
                    <a:pt x="12947" y="58"/>
                  </a:lnTo>
                  <a:cubicBezTo>
                    <a:pt x="12935" y="61"/>
                    <a:pt x="12926" y="67"/>
                    <a:pt x="12917" y="73"/>
                  </a:cubicBezTo>
                  <a:lnTo>
                    <a:pt x="12908" y="79"/>
                  </a:lnTo>
                  <a:lnTo>
                    <a:pt x="7380" y="3398"/>
                  </a:lnTo>
                  <a:lnTo>
                    <a:pt x="4104" y="3398"/>
                  </a:lnTo>
                  <a:cubicBezTo>
                    <a:pt x="2023" y="3398"/>
                    <a:pt x="299" y="5001"/>
                    <a:pt x="151" y="7075"/>
                  </a:cubicBezTo>
                  <a:cubicBezTo>
                    <a:pt x="0" y="9150"/>
                    <a:pt x="1480" y="10986"/>
                    <a:pt x="3536" y="11281"/>
                  </a:cubicBezTo>
                  <a:lnTo>
                    <a:pt x="3536" y="15285"/>
                  </a:lnTo>
                  <a:cubicBezTo>
                    <a:pt x="3536" y="16224"/>
                    <a:pt x="4297" y="16982"/>
                    <a:pt x="5236" y="16982"/>
                  </a:cubicBezTo>
                  <a:cubicBezTo>
                    <a:pt x="6172" y="16982"/>
                    <a:pt x="6933" y="16224"/>
                    <a:pt x="6933" y="15285"/>
                  </a:cubicBezTo>
                  <a:lnTo>
                    <a:pt x="6933" y="11324"/>
                  </a:lnTo>
                  <a:lnTo>
                    <a:pt x="7380" y="11324"/>
                  </a:lnTo>
                  <a:lnTo>
                    <a:pt x="12908" y="14639"/>
                  </a:lnTo>
                  <a:cubicBezTo>
                    <a:pt x="12911" y="14642"/>
                    <a:pt x="12914" y="14642"/>
                    <a:pt x="12920" y="14645"/>
                  </a:cubicBezTo>
                  <a:lnTo>
                    <a:pt x="12935" y="14654"/>
                  </a:lnTo>
                  <a:cubicBezTo>
                    <a:pt x="12947" y="14660"/>
                    <a:pt x="12963" y="14666"/>
                    <a:pt x="12975" y="14672"/>
                  </a:cubicBezTo>
                  <a:lnTo>
                    <a:pt x="12984" y="14675"/>
                  </a:lnTo>
                  <a:cubicBezTo>
                    <a:pt x="12996" y="14681"/>
                    <a:pt x="13011" y="14687"/>
                    <a:pt x="13023" y="14690"/>
                  </a:cubicBezTo>
                  <a:lnTo>
                    <a:pt x="13038" y="14696"/>
                  </a:lnTo>
                  <a:cubicBezTo>
                    <a:pt x="13053" y="14699"/>
                    <a:pt x="13068" y="14702"/>
                    <a:pt x="13083" y="14708"/>
                  </a:cubicBezTo>
                  <a:cubicBezTo>
                    <a:pt x="13101" y="14712"/>
                    <a:pt x="13117" y="14715"/>
                    <a:pt x="13135" y="14715"/>
                  </a:cubicBezTo>
                  <a:lnTo>
                    <a:pt x="13144" y="14715"/>
                  </a:lnTo>
                  <a:cubicBezTo>
                    <a:pt x="13162" y="14715"/>
                    <a:pt x="13180" y="14718"/>
                    <a:pt x="13198" y="14718"/>
                  </a:cubicBezTo>
                  <a:lnTo>
                    <a:pt x="14330" y="14718"/>
                  </a:lnTo>
                  <a:cubicBezTo>
                    <a:pt x="15266" y="14718"/>
                    <a:pt x="16027" y="13957"/>
                    <a:pt x="16027" y="13021"/>
                  </a:cubicBezTo>
                  <a:lnTo>
                    <a:pt x="16027" y="1698"/>
                  </a:lnTo>
                  <a:cubicBezTo>
                    <a:pt x="16027" y="759"/>
                    <a:pt x="15266" y="1"/>
                    <a:pt x="143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9260" name="Google Shape;9260;p85"/>
          <p:cNvSpPr/>
          <p:nvPr/>
        </p:nvSpPr>
        <p:spPr>
          <a:xfrm>
            <a:off x="1282125" y="2706628"/>
            <a:ext cx="302974" cy="340204"/>
          </a:xfrm>
          <a:custGeom>
            <a:avLst/>
            <a:gdLst/>
            <a:ahLst/>
            <a:cxnLst/>
            <a:rect l="l" t="t" r="r" b="b"/>
            <a:pathLst>
              <a:path w="17212" h="19327" extrusionOk="0">
                <a:moveTo>
                  <a:pt x="15400" y="1132"/>
                </a:moveTo>
                <a:cubicBezTo>
                  <a:pt x="15714" y="1132"/>
                  <a:pt x="15965" y="1386"/>
                  <a:pt x="15965" y="1700"/>
                </a:cubicBezTo>
                <a:cubicBezTo>
                  <a:pt x="15965" y="2011"/>
                  <a:pt x="15714" y="2265"/>
                  <a:pt x="15400" y="2265"/>
                </a:cubicBezTo>
                <a:lnTo>
                  <a:pt x="1813" y="2265"/>
                </a:lnTo>
                <a:cubicBezTo>
                  <a:pt x="1499" y="2265"/>
                  <a:pt x="1248" y="2011"/>
                  <a:pt x="1248" y="1700"/>
                </a:cubicBezTo>
                <a:cubicBezTo>
                  <a:pt x="1248" y="1386"/>
                  <a:pt x="1499" y="1132"/>
                  <a:pt x="1813" y="1132"/>
                </a:cubicBezTo>
                <a:close/>
                <a:moveTo>
                  <a:pt x="14835" y="3397"/>
                </a:moveTo>
                <a:lnTo>
                  <a:pt x="14835" y="10230"/>
                </a:lnTo>
                <a:lnTo>
                  <a:pt x="2380" y="10230"/>
                </a:lnTo>
                <a:lnTo>
                  <a:pt x="2380" y="3397"/>
                </a:lnTo>
                <a:close/>
                <a:moveTo>
                  <a:pt x="15400" y="11362"/>
                </a:moveTo>
                <a:cubicBezTo>
                  <a:pt x="15714" y="11362"/>
                  <a:pt x="15965" y="11613"/>
                  <a:pt x="15965" y="11927"/>
                </a:cubicBezTo>
                <a:cubicBezTo>
                  <a:pt x="15965" y="12241"/>
                  <a:pt x="15714" y="12495"/>
                  <a:pt x="15400" y="12495"/>
                </a:cubicBezTo>
                <a:lnTo>
                  <a:pt x="1813" y="12495"/>
                </a:lnTo>
                <a:cubicBezTo>
                  <a:pt x="1499" y="12495"/>
                  <a:pt x="1248" y="12241"/>
                  <a:pt x="1248" y="11927"/>
                </a:cubicBezTo>
                <a:cubicBezTo>
                  <a:pt x="1248" y="11613"/>
                  <a:pt x="1499" y="11362"/>
                  <a:pt x="1813" y="11362"/>
                </a:cubicBezTo>
                <a:close/>
                <a:moveTo>
                  <a:pt x="1813" y="0"/>
                </a:moveTo>
                <a:cubicBezTo>
                  <a:pt x="985" y="0"/>
                  <a:pt x="279" y="595"/>
                  <a:pt x="140" y="1410"/>
                </a:cubicBezTo>
                <a:cubicBezTo>
                  <a:pt x="1" y="2226"/>
                  <a:pt x="466" y="3023"/>
                  <a:pt x="1248" y="3300"/>
                </a:cubicBezTo>
                <a:lnTo>
                  <a:pt x="1248" y="10327"/>
                </a:lnTo>
                <a:cubicBezTo>
                  <a:pt x="569" y="10565"/>
                  <a:pt x="116" y="11208"/>
                  <a:pt x="116" y="11927"/>
                </a:cubicBezTo>
                <a:cubicBezTo>
                  <a:pt x="116" y="12866"/>
                  <a:pt x="874" y="13624"/>
                  <a:pt x="1813" y="13627"/>
                </a:cubicBezTo>
                <a:lnTo>
                  <a:pt x="6774" y="13627"/>
                </a:lnTo>
                <a:lnTo>
                  <a:pt x="2522" y="18383"/>
                </a:lnTo>
                <a:cubicBezTo>
                  <a:pt x="2311" y="18615"/>
                  <a:pt x="2332" y="18974"/>
                  <a:pt x="2564" y="19183"/>
                </a:cubicBezTo>
                <a:cubicBezTo>
                  <a:pt x="2673" y="19279"/>
                  <a:pt x="2809" y="19326"/>
                  <a:pt x="2943" y="19326"/>
                </a:cubicBezTo>
                <a:cubicBezTo>
                  <a:pt x="3100" y="19326"/>
                  <a:pt x="3256" y="19262"/>
                  <a:pt x="3368" y="19137"/>
                </a:cubicBezTo>
                <a:lnTo>
                  <a:pt x="8042" y="13908"/>
                </a:lnTo>
                <a:lnTo>
                  <a:pt x="8042" y="18760"/>
                </a:lnTo>
                <a:cubicBezTo>
                  <a:pt x="8042" y="19071"/>
                  <a:pt x="8292" y="19325"/>
                  <a:pt x="8606" y="19325"/>
                </a:cubicBezTo>
                <a:cubicBezTo>
                  <a:pt x="8920" y="19325"/>
                  <a:pt x="9174" y="19071"/>
                  <a:pt x="9174" y="18760"/>
                </a:cubicBezTo>
                <a:lnTo>
                  <a:pt x="9174" y="13908"/>
                </a:lnTo>
                <a:lnTo>
                  <a:pt x="13845" y="19137"/>
                </a:lnTo>
                <a:cubicBezTo>
                  <a:pt x="13956" y="19260"/>
                  <a:pt x="14109" y="19322"/>
                  <a:pt x="14263" y="19322"/>
                </a:cubicBezTo>
                <a:cubicBezTo>
                  <a:pt x="14398" y="19322"/>
                  <a:pt x="14534" y="19274"/>
                  <a:pt x="14642" y="19177"/>
                </a:cubicBezTo>
                <a:cubicBezTo>
                  <a:pt x="14875" y="18971"/>
                  <a:pt x="14896" y="18615"/>
                  <a:pt x="14691" y="18383"/>
                </a:cubicBezTo>
                <a:lnTo>
                  <a:pt x="10439" y="13627"/>
                </a:lnTo>
                <a:lnTo>
                  <a:pt x="15400" y="13627"/>
                </a:lnTo>
                <a:cubicBezTo>
                  <a:pt x="16227" y="13624"/>
                  <a:pt x="16934" y="13029"/>
                  <a:pt x="17073" y="12214"/>
                </a:cubicBezTo>
                <a:cubicBezTo>
                  <a:pt x="17212" y="11399"/>
                  <a:pt x="16747" y="10601"/>
                  <a:pt x="15968" y="10327"/>
                </a:cubicBezTo>
                <a:lnTo>
                  <a:pt x="15968" y="3300"/>
                </a:lnTo>
                <a:cubicBezTo>
                  <a:pt x="16747" y="3023"/>
                  <a:pt x="17212" y="2226"/>
                  <a:pt x="17073" y="1410"/>
                </a:cubicBezTo>
                <a:cubicBezTo>
                  <a:pt x="16934" y="595"/>
                  <a:pt x="16227" y="0"/>
                  <a:pt x="154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261" name="Google Shape;9261;p85"/>
          <p:cNvSpPr/>
          <p:nvPr/>
        </p:nvSpPr>
        <p:spPr>
          <a:xfrm>
            <a:off x="1677131" y="2706628"/>
            <a:ext cx="341506" cy="340204"/>
          </a:xfrm>
          <a:custGeom>
            <a:avLst/>
            <a:gdLst/>
            <a:ahLst/>
            <a:cxnLst/>
            <a:rect l="l" t="t" r="r" b="b"/>
            <a:pathLst>
              <a:path w="19401" h="19327" extrusionOk="0">
                <a:moveTo>
                  <a:pt x="14796" y="1700"/>
                </a:moveTo>
                <a:lnTo>
                  <a:pt x="17815" y="3965"/>
                </a:lnTo>
                <a:lnTo>
                  <a:pt x="14796" y="6229"/>
                </a:lnTo>
                <a:lnTo>
                  <a:pt x="14796" y="5097"/>
                </a:lnTo>
                <a:cubicBezTo>
                  <a:pt x="14796" y="4783"/>
                  <a:pt x="14542" y="4529"/>
                  <a:pt x="14231" y="4529"/>
                </a:cubicBezTo>
                <a:lnTo>
                  <a:pt x="10795" y="4529"/>
                </a:lnTo>
                <a:cubicBezTo>
                  <a:pt x="9807" y="4529"/>
                  <a:pt x="8893" y="5046"/>
                  <a:pt x="8379" y="5888"/>
                </a:cubicBezTo>
                <a:cubicBezTo>
                  <a:pt x="8177" y="5547"/>
                  <a:pt x="7932" y="5230"/>
                  <a:pt x="7658" y="4946"/>
                </a:cubicBezTo>
                <a:cubicBezTo>
                  <a:pt x="8409" y="3974"/>
                  <a:pt x="9566" y="3403"/>
                  <a:pt x="10795" y="3397"/>
                </a:cubicBezTo>
                <a:lnTo>
                  <a:pt x="14231" y="3397"/>
                </a:lnTo>
                <a:cubicBezTo>
                  <a:pt x="14542" y="3397"/>
                  <a:pt x="14796" y="3143"/>
                  <a:pt x="14796" y="2832"/>
                </a:cubicBezTo>
                <a:lnTo>
                  <a:pt x="14796" y="1700"/>
                </a:lnTo>
                <a:close/>
                <a:moveTo>
                  <a:pt x="5807" y="13011"/>
                </a:moveTo>
                <a:cubicBezTo>
                  <a:pt x="5888" y="13398"/>
                  <a:pt x="6015" y="13778"/>
                  <a:pt x="6184" y="14137"/>
                </a:cubicBezTo>
                <a:cubicBezTo>
                  <a:pt x="5538" y="14566"/>
                  <a:pt x="4777" y="14796"/>
                  <a:pt x="4001" y="14796"/>
                </a:cubicBezTo>
                <a:lnTo>
                  <a:pt x="1700" y="14796"/>
                </a:lnTo>
                <a:cubicBezTo>
                  <a:pt x="1386" y="14796"/>
                  <a:pt x="1133" y="14542"/>
                  <a:pt x="1133" y="14231"/>
                </a:cubicBezTo>
                <a:cubicBezTo>
                  <a:pt x="1133" y="13917"/>
                  <a:pt x="1386" y="13663"/>
                  <a:pt x="1700" y="13663"/>
                </a:cubicBezTo>
                <a:lnTo>
                  <a:pt x="4001" y="13663"/>
                </a:lnTo>
                <a:cubicBezTo>
                  <a:pt x="4662" y="13663"/>
                  <a:pt x="5299" y="13434"/>
                  <a:pt x="5807" y="13011"/>
                </a:cubicBezTo>
                <a:close/>
                <a:moveTo>
                  <a:pt x="4001" y="4529"/>
                </a:moveTo>
                <a:cubicBezTo>
                  <a:pt x="6190" y="4532"/>
                  <a:pt x="7963" y="6305"/>
                  <a:pt x="7966" y="8494"/>
                </a:cubicBezTo>
                <a:lnTo>
                  <a:pt x="7966" y="11966"/>
                </a:lnTo>
                <a:cubicBezTo>
                  <a:pt x="7966" y="13527"/>
                  <a:pt x="9231" y="14792"/>
                  <a:pt x="10795" y="14796"/>
                </a:cubicBezTo>
                <a:lnTo>
                  <a:pt x="14231" y="14796"/>
                </a:lnTo>
                <a:cubicBezTo>
                  <a:pt x="14542" y="14796"/>
                  <a:pt x="14796" y="14542"/>
                  <a:pt x="14796" y="14231"/>
                </a:cubicBezTo>
                <a:lnTo>
                  <a:pt x="14796" y="13099"/>
                </a:lnTo>
                <a:lnTo>
                  <a:pt x="17815" y="15363"/>
                </a:lnTo>
                <a:lnTo>
                  <a:pt x="14796" y="17628"/>
                </a:lnTo>
                <a:lnTo>
                  <a:pt x="14796" y="16495"/>
                </a:lnTo>
                <a:cubicBezTo>
                  <a:pt x="14796" y="16181"/>
                  <a:pt x="14542" y="15928"/>
                  <a:pt x="14231" y="15928"/>
                </a:cubicBezTo>
                <a:lnTo>
                  <a:pt x="10795" y="15928"/>
                </a:lnTo>
                <a:cubicBezTo>
                  <a:pt x="8606" y="15925"/>
                  <a:pt x="6833" y="14152"/>
                  <a:pt x="6833" y="11966"/>
                </a:cubicBezTo>
                <a:lnTo>
                  <a:pt x="6833" y="8494"/>
                </a:lnTo>
                <a:cubicBezTo>
                  <a:pt x="6830" y="6930"/>
                  <a:pt x="5565" y="5665"/>
                  <a:pt x="4001" y="5662"/>
                </a:cubicBezTo>
                <a:lnTo>
                  <a:pt x="1700" y="5662"/>
                </a:lnTo>
                <a:cubicBezTo>
                  <a:pt x="1386" y="5662"/>
                  <a:pt x="1133" y="5408"/>
                  <a:pt x="1133" y="5097"/>
                </a:cubicBezTo>
                <a:cubicBezTo>
                  <a:pt x="1133" y="4783"/>
                  <a:pt x="1386" y="4529"/>
                  <a:pt x="1700" y="4529"/>
                </a:cubicBezTo>
                <a:close/>
                <a:moveTo>
                  <a:pt x="14230" y="0"/>
                </a:moveTo>
                <a:cubicBezTo>
                  <a:pt x="13937" y="0"/>
                  <a:pt x="13663" y="232"/>
                  <a:pt x="13663" y="568"/>
                </a:cubicBezTo>
                <a:lnTo>
                  <a:pt x="13663" y="2265"/>
                </a:lnTo>
                <a:lnTo>
                  <a:pt x="10795" y="2265"/>
                </a:lnTo>
                <a:cubicBezTo>
                  <a:pt x="9228" y="2265"/>
                  <a:pt x="7745" y="2989"/>
                  <a:pt x="6782" y="4224"/>
                </a:cubicBezTo>
                <a:cubicBezTo>
                  <a:pt x="5955" y="3684"/>
                  <a:pt x="4988" y="3397"/>
                  <a:pt x="4001" y="3397"/>
                </a:cubicBezTo>
                <a:lnTo>
                  <a:pt x="1700" y="3397"/>
                </a:lnTo>
                <a:cubicBezTo>
                  <a:pt x="761" y="3397"/>
                  <a:pt x="0" y="4158"/>
                  <a:pt x="0" y="5097"/>
                </a:cubicBezTo>
                <a:cubicBezTo>
                  <a:pt x="0" y="6033"/>
                  <a:pt x="761" y="6794"/>
                  <a:pt x="1700" y="6794"/>
                </a:cubicBezTo>
                <a:lnTo>
                  <a:pt x="4001" y="6794"/>
                </a:lnTo>
                <a:cubicBezTo>
                  <a:pt x="4940" y="6794"/>
                  <a:pt x="5698" y="7555"/>
                  <a:pt x="5701" y="8494"/>
                </a:cubicBezTo>
                <a:lnTo>
                  <a:pt x="5701" y="10834"/>
                </a:lnTo>
                <a:cubicBezTo>
                  <a:pt x="5698" y="11770"/>
                  <a:pt x="4940" y="12531"/>
                  <a:pt x="4001" y="12531"/>
                </a:cubicBezTo>
                <a:lnTo>
                  <a:pt x="1700" y="12531"/>
                </a:lnTo>
                <a:cubicBezTo>
                  <a:pt x="761" y="12531"/>
                  <a:pt x="0" y="13292"/>
                  <a:pt x="0" y="14231"/>
                </a:cubicBezTo>
                <a:cubicBezTo>
                  <a:pt x="0" y="15167"/>
                  <a:pt x="761" y="15928"/>
                  <a:pt x="1700" y="15928"/>
                </a:cubicBezTo>
                <a:lnTo>
                  <a:pt x="4001" y="15928"/>
                </a:lnTo>
                <a:cubicBezTo>
                  <a:pt x="4988" y="15928"/>
                  <a:pt x="5955" y="15641"/>
                  <a:pt x="6782" y="15100"/>
                </a:cubicBezTo>
                <a:cubicBezTo>
                  <a:pt x="7745" y="16338"/>
                  <a:pt x="9228" y="17060"/>
                  <a:pt x="10795" y="17060"/>
                </a:cubicBezTo>
                <a:lnTo>
                  <a:pt x="13663" y="17060"/>
                </a:lnTo>
                <a:lnTo>
                  <a:pt x="13663" y="18760"/>
                </a:lnTo>
                <a:cubicBezTo>
                  <a:pt x="13663" y="19095"/>
                  <a:pt x="13938" y="19326"/>
                  <a:pt x="14232" y="19326"/>
                </a:cubicBezTo>
                <a:cubicBezTo>
                  <a:pt x="14347" y="19326"/>
                  <a:pt x="14464" y="19291"/>
                  <a:pt x="14569" y="19213"/>
                </a:cubicBezTo>
                <a:lnTo>
                  <a:pt x="19098" y="15816"/>
                </a:lnTo>
                <a:cubicBezTo>
                  <a:pt x="19400" y="15590"/>
                  <a:pt x="19400" y="15134"/>
                  <a:pt x="19098" y="14910"/>
                </a:cubicBezTo>
                <a:lnTo>
                  <a:pt x="14569" y="11513"/>
                </a:lnTo>
                <a:cubicBezTo>
                  <a:pt x="14464" y="11434"/>
                  <a:pt x="14345" y="11398"/>
                  <a:pt x="14230" y="11398"/>
                </a:cubicBezTo>
                <a:cubicBezTo>
                  <a:pt x="13937" y="11398"/>
                  <a:pt x="13663" y="11630"/>
                  <a:pt x="13663" y="11966"/>
                </a:cubicBezTo>
                <a:lnTo>
                  <a:pt x="13663" y="13663"/>
                </a:lnTo>
                <a:lnTo>
                  <a:pt x="10795" y="13663"/>
                </a:lnTo>
                <a:cubicBezTo>
                  <a:pt x="9856" y="13663"/>
                  <a:pt x="9098" y="12902"/>
                  <a:pt x="9098" y="11966"/>
                </a:cubicBezTo>
                <a:lnTo>
                  <a:pt x="9098" y="7362"/>
                </a:lnTo>
                <a:cubicBezTo>
                  <a:pt x="9098" y="6423"/>
                  <a:pt x="9856" y="5662"/>
                  <a:pt x="10795" y="5662"/>
                </a:cubicBezTo>
                <a:lnTo>
                  <a:pt x="13663" y="5662"/>
                </a:lnTo>
                <a:lnTo>
                  <a:pt x="13663" y="7362"/>
                </a:lnTo>
                <a:cubicBezTo>
                  <a:pt x="13663" y="7576"/>
                  <a:pt x="13784" y="7769"/>
                  <a:pt x="13977" y="7866"/>
                </a:cubicBezTo>
                <a:cubicBezTo>
                  <a:pt x="14057" y="7906"/>
                  <a:pt x="14144" y="7926"/>
                  <a:pt x="14230" y="7926"/>
                </a:cubicBezTo>
                <a:cubicBezTo>
                  <a:pt x="14350" y="7926"/>
                  <a:pt x="14469" y="7888"/>
                  <a:pt x="14569" y="7815"/>
                </a:cubicBezTo>
                <a:lnTo>
                  <a:pt x="19098" y="4418"/>
                </a:lnTo>
                <a:cubicBezTo>
                  <a:pt x="19400" y="4191"/>
                  <a:pt x="19400" y="3735"/>
                  <a:pt x="19098" y="3512"/>
                </a:cubicBezTo>
                <a:lnTo>
                  <a:pt x="14569" y="115"/>
                </a:lnTo>
                <a:cubicBezTo>
                  <a:pt x="14464" y="36"/>
                  <a:pt x="14345" y="0"/>
                  <a:pt x="142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9262" name="Google Shape;9262;p85"/>
          <p:cNvGrpSpPr/>
          <p:nvPr/>
        </p:nvGrpSpPr>
        <p:grpSpPr>
          <a:xfrm>
            <a:off x="2105973" y="2706749"/>
            <a:ext cx="340168" cy="340168"/>
            <a:chOff x="2676100" y="832575"/>
            <a:chExt cx="483125" cy="483125"/>
          </a:xfrm>
        </p:grpSpPr>
        <p:sp>
          <p:nvSpPr>
            <p:cNvPr id="9263" name="Google Shape;9263;p85"/>
            <p:cNvSpPr/>
            <p:nvPr/>
          </p:nvSpPr>
          <p:spPr>
            <a:xfrm>
              <a:off x="2676100" y="832575"/>
              <a:ext cx="483125" cy="483125"/>
            </a:xfrm>
            <a:custGeom>
              <a:avLst/>
              <a:gdLst/>
              <a:ahLst/>
              <a:cxnLst/>
              <a:rect l="l" t="t" r="r" b="b"/>
              <a:pathLst>
                <a:path w="19325" h="19325" extrusionOk="0">
                  <a:moveTo>
                    <a:pt x="10351" y="1132"/>
                  </a:moveTo>
                  <a:lnTo>
                    <a:pt x="10562" y="2008"/>
                  </a:lnTo>
                  <a:cubicBezTo>
                    <a:pt x="10614" y="2226"/>
                    <a:pt x="10789" y="2392"/>
                    <a:pt x="11009" y="2434"/>
                  </a:cubicBezTo>
                  <a:cubicBezTo>
                    <a:pt x="12021" y="2618"/>
                    <a:pt x="12981" y="3014"/>
                    <a:pt x="13826" y="3596"/>
                  </a:cubicBezTo>
                  <a:cubicBezTo>
                    <a:pt x="13922" y="3663"/>
                    <a:pt x="14033" y="3696"/>
                    <a:pt x="14146" y="3696"/>
                  </a:cubicBezTo>
                  <a:cubicBezTo>
                    <a:pt x="14247" y="3696"/>
                    <a:pt x="14349" y="3669"/>
                    <a:pt x="14439" y="3614"/>
                  </a:cubicBezTo>
                  <a:lnTo>
                    <a:pt x="15179" y="3171"/>
                  </a:lnTo>
                  <a:lnTo>
                    <a:pt x="16154" y="4146"/>
                  </a:lnTo>
                  <a:lnTo>
                    <a:pt x="15711" y="4889"/>
                  </a:lnTo>
                  <a:cubicBezTo>
                    <a:pt x="15596" y="5079"/>
                    <a:pt x="15602" y="5317"/>
                    <a:pt x="15729" y="5499"/>
                  </a:cubicBezTo>
                  <a:cubicBezTo>
                    <a:pt x="16311" y="6344"/>
                    <a:pt x="16707" y="7304"/>
                    <a:pt x="16891" y="8316"/>
                  </a:cubicBezTo>
                  <a:cubicBezTo>
                    <a:pt x="16933" y="8536"/>
                    <a:pt x="17100" y="8711"/>
                    <a:pt x="17317" y="8763"/>
                  </a:cubicBezTo>
                  <a:lnTo>
                    <a:pt x="18193" y="8974"/>
                  </a:lnTo>
                  <a:lnTo>
                    <a:pt x="18193" y="10351"/>
                  </a:lnTo>
                  <a:lnTo>
                    <a:pt x="17317" y="10562"/>
                  </a:lnTo>
                  <a:cubicBezTo>
                    <a:pt x="17100" y="10614"/>
                    <a:pt x="16933" y="10789"/>
                    <a:pt x="16894" y="11009"/>
                  </a:cubicBezTo>
                  <a:cubicBezTo>
                    <a:pt x="16710" y="12021"/>
                    <a:pt x="16311" y="12981"/>
                    <a:pt x="15729" y="13826"/>
                  </a:cubicBezTo>
                  <a:cubicBezTo>
                    <a:pt x="15605" y="14007"/>
                    <a:pt x="15596" y="14246"/>
                    <a:pt x="15711" y="14436"/>
                  </a:cubicBezTo>
                  <a:lnTo>
                    <a:pt x="16154" y="15179"/>
                  </a:lnTo>
                  <a:lnTo>
                    <a:pt x="15179" y="16154"/>
                  </a:lnTo>
                  <a:lnTo>
                    <a:pt x="14439" y="15710"/>
                  </a:lnTo>
                  <a:cubicBezTo>
                    <a:pt x="14349" y="15656"/>
                    <a:pt x="14247" y="15629"/>
                    <a:pt x="14146" y="15629"/>
                  </a:cubicBezTo>
                  <a:cubicBezTo>
                    <a:pt x="14033" y="15629"/>
                    <a:pt x="13922" y="15662"/>
                    <a:pt x="13826" y="15729"/>
                  </a:cubicBezTo>
                  <a:cubicBezTo>
                    <a:pt x="12981" y="16311"/>
                    <a:pt x="12021" y="16707"/>
                    <a:pt x="11009" y="16891"/>
                  </a:cubicBezTo>
                  <a:cubicBezTo>
                    <a:pt x="10789" y="16933"/>
                    <a:pt x="10614" y="17099"/>
                    <a:pt x="10562" y="17317"/>
                  </a:cubicBezTo>
                  <a:lnTo>
                    <a:pt x="10351" y="18192"/>
                  </a:lnTo>
                  <a:lnTo>
                    <a:pt x="8974" y="18192"/>
                  </a:lnTo>
                  <a:lnTo>
                    <a:pt x="8763" y="17317"/>
                  </a:lnTo>
                  <a:cubicBezTo>
                    <a:pt x="8712" y="17099"/>
                    <a:pt x="8536" y="16933"/>
                    <a:pt x="8316" y="16891"/>
                  </a:cubicBezTo>
                  <a:cubicBezTo>
                    <a:pt x="7304" y="16707"/>
                    <a:pt x="6344" y="16311"/>
                    <a:pt x="5499" y="15729"/>
                  </a:cubicBezTo>
                  <a:cubicBezTo>
                    <a:pt x="5404" y="15662"/>
                    <a:pt x="5293" y="15629"/>
                    <a:pt x="5181" y="15629"/>
                  </a:cubicBezTo>
                  <a:cubicBezTo>
                    <a:pt x="5081" y="15629"/>
                    <a:pt x="4979" y="15656"/>
                    <a:pt x="4889" y="15710"/>
                  </a:cubicBezTo>
                  <a:lnTo>
                    <a:pt x="4146" y="16154"/>
                  </a:lnTo>
                  <a:lnTo>
                    <a:pt x="3171" y="15179"/>
                  </a:lnTo>
                  <a:lnTo>
                    <a:pt x="3615" y="14436"/>
                  </a:lnTo>
                  <a:cubicBezTo>
                    <a:pt x="3729" y="14246"/>
                    <a:pt x="3723" y="14007"/>
                    <a:pt x="3597" y="13826"/>
                  </a:cubicBezTo>
                  <a:cubicBezTo>
                    <a:pt x="3014" y="12981"/>
                    <a:pt x="2618" y="12021"/>
                    <a:pt x="2434" y="11009"/>
                  </a:cubicBezTo>
                  <a:cubicBezTo>
                    <a:pt x="2392" y="10789"/>
                    <a:pt x="2226" y="10614"/>
                    <a:pt x="2011" y="10562"/>
                  </a:cubicBezTo>
                  <a:lnTo>
                    <a:pt x="1133" y="10351"/>
                  </a:lnTo>
                  <a:lnTo>
                    <a:pt x="1133" y="8974"/>
                  </a:lnTo>
                  <a:lnTo>
                    <a:pt x="2008" y="8763"/>
                  </a:lnTo>
                  <a:cubicBezTo>
                    <a:pt x="2226" y="8711"/>
                    <a:pt x="2392" y="8536"/>
                    <a:pt x="2431" y="8316"/>
                  </a:cubicBezTo>
                  <a:cubicBezTo>
                    <a:pt x="2615" y="7304"/>
                    <a:pt x="3014" y="6344"/>
                    <a:pt x="3597" y="5499"/>
                  </a:cubicBezTo>
                  <a:cubicBezTo>
                    <a:pt x="3720" y="5317"/>
                    <a:pt x="3729" y="5079"/>
                    <a:pt x="3615" y="4889"/>
                  </a:cubicBezTo>
                  <a:lnTo>
                    <a:pt x="3171" y="4146"/>
                  </a:lnTo>
                  <a:lnTo>
                    <a:pt x="4146" y="3171"/>
                  </a:lnTo>
                  <a:lnTo>
                    <a:pt x="4889" y="3614"/>
                  </a:lnTo>
                  <a:cubicBezTo>
                    <a:pt x="4979" y="3669"/>
                    <a:pt x="5081" y="3696"/>
                    <a:pt x="5181" y="3696"/>
                  </a:cubicBezTo>
                  <a:cubicBezTo>
                    <a:pt x="5293" y="3696"/>
                    <a:pt x="5404" y="3663"/>
                    <a:pt x="5499" y="3596"/>
                  </a:cubicBezTo>
                  <a:cubicBezTo>
                    <a:pt x="6344" y="3014"/>
                    <a:pt x="7304" y="2618"/>
                    <a:pt x="8316" y="2434"/>
                  </a:cubicBezTo>
                  <a:cubicBezTo>
                    <a:pt x="8536" y="2392"/>
                    <a:pt x="8712" y="2226"/>
                    <a:pt x="8763" y="2008"/>
                  </a:cubicBezTo>
                  <a:lnTo>
                    <a:pt x="8974" y="1132"/>
                  </a:lnTo>
                  <a:close/>
                  <a:moveTo>
                    <a:pt x="8530" y="0"/>
                  </a:moveTo>
                  <a:cubicBezTo>
                    <a:pt x="8268" y="0"/>
                    <a:pt x="8041" y="178"/>
                    <a:pt x="7981" y="432"/>
                  </a:cubicBezTo>
                  <a:lnTo>
                    <a:pt x="7748" y="1392"/>
                  </a:lnTo>
                  <a:cubicBezTo>
                    <a:pt x="6833" y="1604"/>
                    <a:pt x="5961" y="1963"/>
                    <a:pt x="5167" y="2461"/>
                  </a:cubicBezTo>
                  <a:lnTo>
                    <a:pt x="4348" y="1969"/>
                  </a:lnTo>
                  <a:cubicBezTo>
                    <a:pt x="4260" y="1915"/>
                    <a:pt x="4160" y="1889"/>
                    <a:pt x="4061" y="1889"/>
                  </a:cubicBezTo>
                  <a:cubicBezTo>
                    <a:pt x="3913" y="1889"/>
                    <a:pt x="3767" y="1946"/>
                    <a:pt x="3657" y="2056"/>
                  </a:cubicBezTo>
                  <a:lnTo>
                    <a:pt x="2057" y="3657"/>
                  </a:lnTo>
                  <a:cubicBezTo>
                    <a:pt x="1872" y="3841"/>
                    <a:pt x="1839" y="4125"/>
                    <a:pt x="1972" y="4348"/>
                  </a:cubicBezTo>
                  <a:lnTo>
                    <a:pt x="2461" y="5163"/>
                  </a:lnTo>
                  <a:cubicBezTo>
                    <a:pt x="1963" y="5958"/>
                    <a:pt x="1604" y="6830"/>
                    <a:pt x="1395" y="7745"/>
                  </a:cubicBezTo>
                  <a:lnTo>
                    <a:pt x="435" y="7978"/>
                  </a:lnTo>
                  <a:cubicBezTo>
                    <a:pt x="179" y="8041"/>
                    <a:pt x="0" y="8267"/>
                    <a:pt x="0" y="8530"/>
                  </a:cubicBezTo>
                  <a:lnTo>
                    <a:pt x="0" y="10795"/>
                  </a:lnTo>
                  <a:cubicBezTo>
                    <a:pt x="0" y="11057"/>
                    <a:pt x="179" y="11284"/>
                    <a:pt x="432" y="11344"/>
                  </a:cubicBezTo>
                  <a:lnTo>
                    <a:pt x="1392" y="11580"/>
                  </a:lnTo>
                  <a:cubicBezTo>
                    <a:pt x="1604" y="12492"/>
                    <a:pt x="1963" y="13364"/>
                    <a:pt x="2461" y="14158"/>
                  </a:cubicBezTo>
                  <a:lnTo>
                    <a:pt x="1969" y="14977"/>
                  </a:lnTo>
                  <a:cubicBezTo>
                    <a:pt x="1836" y="15200"/>
                    <a:pt x="1872" y="15484"/>
                    <a:pt x="2057" y="15668"/>
                  </a:cubicBezTo>
                  <a:lnTo>
                    <a:pt x="3657" y="17268"/>
                  </a:lnTo>
                  <a:cubicBezTo>
                    <a:pt x="3766" y="17378"/>
                    <a:pt x="3911" y="17435"/>
                    <a:pt x="4057" y="17435"/>
                  </a:cubicBezTo>
                  <a:cubicBezTo>
                    <a:pt x="4157" y="17435"/>
                    <a:pt x="4258" y="17408"/>
                    <a:pt x="4348" y="17353"/>
                  </a:cubicBezTo>
                  <a:lnTo>
                    <a:pt x="5164" y="16864"/>
                  </a:lnTo>
                  <a:cubicBezTo>
                    <a:pt x="5958" y="17362"/>
                    <a:pt x="6830" y="17721"/>
                    <a:pt x="7745" y="17930"/>
                  </a:cubicBezTo>
                  <a:lnTo>
                    <a:pt x="7978" y="18890"/>
                  </a:lnTo>
                  <a:cubicBezTo>
                    <a:pt x="8041" y="19147"/>
                    <a:pt x="8268" y="19325"/>
                    <a:pt x="8530" y="19325"/>
                  </a:cubicBezTo>
                  <a:lnTo>
                    <a:pt x="10795" y="19325"/>
                  </a:lnTo>
                  <a:cubicBezTo>
                    <a:pt x="11058" y="19325"/>
                    <a:pt x="11284" y="19147"/>
                    <a:pt x="11344" y="18893"/>
                  </a:cubicBezTo>
                  <a:lnTo>
                    <a:pt x="11577" y="17933"/>
                  </a:lnTo>
                  <a:cubicBezTo>
                    <a:pt x="12492" y="17721"/>
                    <a:pt x="13364" y="17362"/>
                    <a:pt x="14159" y="16864"/>
                  </a:cubicBezTo>
                  <a:lnTo>
                    <a:pt x="14977" y="17356"/>
                  </a:lnTo>
                  <a:cubicBezTo>
                    <a:pt x="15066" y="17410"/>
                    <a:pt x="15166" y="17436"/>
                    <a:pt x="15266" y="17436"/>
                  </a:cubicBezTo>
                  <a:cubicBezTo>
                    <a:pt x="15413" y="17436"/>
                    <a:pt x="15559" y="17379"/>
                    <a:pt x="15668" y="17271"/>
                  </a:cubicBezTo>
                  <a:lnTo>
                    <a:pt x="17269" y="15668"/>
                  </a:lnTo>
                  <a:cubicBezTo>
                    <a:pt x="17453" y="15484"/>
                    <a:pt x="17489" y="15200"/>
                    <a:pt x="17353" y="14977"/>
                  </a:cubicBezTo>
                  <a:lnTo>
                    <a:pt x="16864" y="14161"/>
                  </a:lnTo>
                  <a:cubicBezTo>
                    <a:pt x="17362" y="13367"/>
                    <a:pt x="17722" y="12495"/>
                    <a:pt x="17930" y="11580"/>
                  </a:cubicBezTo>
                  <a:lnTo>
                    <a:pt x="18890" y="11347"/>
                  </a:lnTo>
                  <a:cubicBezTo>
                    <a:pt x="19147" y="11284"/>
                    <a:pt x="19325" y="11057"/>
                    <a:pt x="19325" y="10795"/>
                  </a:cubicBezTo>
                  <a:lnTo>
                    <a:pt x="19325" y="8530"/>
                  </a:lnTo>
                  <a:cubicBezTo>
                    <a:pt x="19325" y="8267"/>
                    <a:pt x="19147" y="8041"/>
                    <a:pt x="18893" y="7981"/>
                  </a:cubicBezTo>
                  <a:lnTo>
                    <a:pt x="17933" y="7748"/>
                  </a:lnTo>
                  <a:cubicBezTo>
                    <a:pt x="17722" y="6833"/>
                    <a:pt x="17362" y="5961"/>
                    <a:pt x="16864" y="5166"/>
                  </a:cubicBezTo>
                  <a:lnTo>
                    <a:pt x="17356" y="4348"/>
                  </a:lnTo>
                  <a:cubicBezTo>
                    <a:pt x="17489" y="4128"/>
                    <a:pt x="17453" y="3841"/>
                    <a:pt x="17272" y="3657"/>
                  </a:cubicBezTo>
                  <a:lnTo>
                    <a:pt x="15668" y="2056"/>
                  </a:lnTo>
                  <a:cubicBezTo>
                    <a:pt x="15559" y="1947"/>
                    <a:pt x="15415" y="1890"/>
                    <a:pt x="15268" y="1890"/>
                  </a:cubicBezTo>
                  <a:cubicBezTo>
                    <a:pt x="15168" y="1890"/>
                    <a:pt x="15068" y="1917"/>
                    <a:pt x="14977" y="1972"/>
                  </a:cubicBezTo>
                  <a:lnTo>
                    <a:pt x="14162" y="2461"/>
                  </a:lnTo>
                  <a:cubicBezTo>
                    <a:pt x="13367" y="1963"/>
                    <a:pt x="12495" y="1604"/>
                    <a:pt x="11580" y="1395"/>
                  </a:cubicBezTo>
                  <a:lnTo>
                    <a:pt x="11347" y="435"/>
                  </a:lnTo>
                  <a:cubicBezTo>
                    <a:pt x="11284" y="178"/>
                    <a:pt x="11058" y="0"/>
                    <a:pt x="107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264" name="Google Shape;9264;p85"/>
            <p:cNvSpPr/>
            <p:nvPr/>
          </p:nvSpPr>
          <p:spPr>
            <a:xfrm>
              <a:off x="2762000" y="918475"/>
              <a:ext cx="311400" cy="311400"/>
            </a:xfrm>
            <a:custGeom>
              <a:avLst/>
              <a:gdLst/>
              <a:ahLst/>
              <a:cxnLst/>
              <a:rect l="l" t="t" r="r" b="b"/>
              <a:pathLst>
                <a:path w="12456" h="12456" extrusionOk="0">
                  <a:moveTo>
                    <a:pt x="6227" y="1133"/>
                  </a:moveTo>
                  <a:cubicBezTo>
                    <a:pt x="9038" y="1133"/>
                    <a:pt x="11323" y="3418"/>
                    <a:pt x="11323" y="6226"/>
                  </a:cubicBezTo>
                  <a:cubicBezTo>
                    <a:pt x="11323" y="9038"/>
                    <a:pt x="9038" y="11323"/>
                    <a:pt x="6227" y="11323"/>
                  </a:cubicBezTo>
                  <a:cubicBezTo>
                    <a:pt x="3419" y="11323"/>
                    <a:pt x="1133" y="9038"/>
                    <a:pt x="1133" y="6226"/>
                  </a:cubicBezTo>
                  <a:cubicBezTo>
                    <a:pt x="1133" y="3418"/>
                    <a:pt x="3419" y="1133"/>
                    <a:pt x="6227" y="1133"/>
                  </a:cubicBezTo>
                  <a:close/>
                  <a:moveTo>
                    <a:pt x="6227" y="0"/>
                  </a:moveTo>
                  <a:cubicBezTo>
                    <a:pt x="2794" y="0"/>
                    <a:pt x="1" y="2793"/>
                    <a:pt x="1" y="6226"/>
                  </a:cubicBezTo>
                  <a:cubicBezTo>
                    <a:pt x="1" y="9663"/>
                    <a:pt x="2794" y="12456"/>
                    <a:pt x="6227" y="12456"/>
                  </a:cubicBezTo>
                  <a:cubicBezTo>
                    <a:pt x="9663" y="12456"/>
                    <a:pt x="12456" y="9663"/>
                    <a:pt x="12456" y="6226"/>
                  </a:cubicBezTo>
                  <a:cubicBezTo>
                    <a:pt x="12456" y="2793"/>
                    <a:pt x="9663" y="0"/>
                    <a:pt x="62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265" name="Google Shape;9265;p85"/>
            <p:cNvSpPr/>
            <p:nvPr/>
          </p:nvSpPr>
          <p:spPr>
            <a:xfrm>
              <a:off x="2810775" y="975075"/>
              <a:ext cx="206025" cy="198150"/>
            </a:xfrm>
            <a:custGeom>
              <a:avLst/>
              <a:gdLst/>
              <a:ahLst/>
              <a:cxnLst/>
              <a:rect l="l" t="t" r="r" b="b"/>
              <a:pathLst>
                <a:path w="8241" h="7926" extrusionOk="0">
                  <a:moveTo>
                    <a:pt x="4275" y="1132"/>
                  </a:moveTo>
                  <a:cubicBezTo>
                    <a:pt x="4640" y="1132"/>
                    <a:pt x="5009" y="1203"/>
                    <a:pt x="5360" y="1348"/>
                  </a:cubicBezTo>
                  <a:cubicBezTo>
                    <a:pt x="6416" y="1785"/>
                    <a:pt x="7108" y="2818"/>
                    <a:pt x="7108" y="3962"/>
                  </a:cubicBezTo>
                  <a:cubicBezTo>
                    <a:pt x="7105" y="5527"/>
                    <a:pt x="5840" y="6792"/>
                    <a:pt x="4276" y="6795"/>
                  </a:cubicBezTo>
                  <a:cubicBezTo>
                    <a:pt x="3131" y="6795"/>
                    <a:pt x="2099" y="6103"/>
                    <a:pt x="1661" y="5046"/>
                  </a:cubicBezTo>
                  <a:cubicBezTo>
                    <a:pt x="1223" y="3987"/>
                    <a:pt x="1465" y="2770"/>
                    <a:pt x="2274" y="1961"/>
                  </a:cubicBezTo>
                  <a:cubicBezTo>
                    <a:pt x="2815" y="1419"/>
                    <a:pt x="3538" y="1132"/>
                    <a:pt x="4275" y="1132"/>
                  </a:cubicBezTo>
                  <a:close/>
                  <a:moveTo>
                    <a:pt x="4276" y="1"/>
                  </a:moveTo>
                  <a:cubicBezTo>
                    <a:pt x="2672" y="1"/>
                    <a:pt x="1229" y="964"/>
                    <a:pt x="613" y="2447"/>
                  </a:cubicBezTo>
                  <a:cubicBezTo>
                    <a:pt x="0" y="3926"/>
                    <a:pt x="341" y="5632"/>
                    <a:pt x="1474" y="6764"/>
                  </a:cubicBezTo>
                  <a:cubicBezTo>
                    <a:pt x="2232" y="7523"/>
                    <a:pt x="3247" y="7926"/>
                    <a:pt x="4279" y="7926"/>
                  </a:cubicBezTo>
                  <a:cubicBezTo>
                    <a:pt x="4789" y="7926"/>
                    <a:pt x="5302" y="7828"/>
                    <a:pt x="5791" y="7625"/>
                  </a:cubicBezTo>
                  <a:cubicBezTo>
                    <a:pt x="7274" y="7009"/>
                    <a:pt x="8240" y="5566"/>
                    <a:pt x="8240" y="3962"/>
                  </a:cubicBezTo>
                  <a:cubicBezTo>
                    <a:pt x="8237" y="1773"/>
                    <a:pt x="6465" y="1"/>
                    <a:pt x="42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266" name="Google Shape;9266;p85"/>
          <p:cNvGrpSpPr/>
          <p:nvPr/>
        </p:nvGrpSpPr>
        <p:grpSpPr>
          <a:xfrm>
            <a:off x="2517477" y="2706749"/>
            <a:ext cx="351610" cy="340168"/>
            <a:chOff x="3270550" y="832575"/>
            <a:chExt cx="499375" cy="483125"/>
          </a:xfrm>
        </p:grpSpPr>
        <p:sp>
          <p:nvSpPr>
            <p:cNvPr id="9267" name="Google Shape;9267;p85"/>
            <p:cNvSpPr/>
            <p:nvPr/>
          </p:nvSpPr>
          <p:spPr>
            <a:xfrm>
              <a:off x="3270550" y="865975"/>
              <a:ext cx="463725" cy="449725"/>
            </a:xfrm>
            <a:custGeom>
              <a:avLst/>
              <a:gdLst/>
              <a:ahLst/>
              <a:cxnLst/>
              <a:rect l="l" t="t" r="r" b="b"/>
              <a:pathLst>
                <a:path w="18549" h="17989" extrusionOk="0">
                  <a:moveTo>
                    <a:pt x="4823" y="1361"/>
                  </a:moveTo>
                  <a:lnTo>
                    <a:pt x="9177" y="8619"/>
                  </a:lnTo>
                  <a:cubicBezTo>
                    <a:pt x="9237" y="8716"/>
                    <a:pt x="9325" y="8794"/>
                    <a:pt x="9427" y="8843"/>
                  </a:cubicBezTo>
                  <a:lnTo>
                    <a:pt x="17136" y="12345"/>
                  </a:lnTo>
                  <a:cubicBezTo>
                    <a:pt x="15653" y="15102"/>
                    <a:pt x="12779" y="16856"/>
                    <a:pt x="9663" y="16856"/>
                  </a:cubicBezTo>
                  <a:cubicBezTo>
                    <a:pt x="4958" y="16856"/>
                    <a:pt x="1133" y="13031"/>
                    <a:pt x="1133" y="8326"/>
                  </a:cubicBezTo>
                  <a:cubicBezTo>
                    <a:pt x="1133" y="5573"/>
                    <a:pt x="2534" y="2952"/>
                    <a:pt x="4823" y="1361"/>
                  </a:cubicBezTo>
                  <a:close/>
                  <a:moveTo>
                    <a:pt x="5005" y="0"/>
                  </a:moveTo>
                  <a:cubicBezTo>
                    <a:pt x="4907" y="0"/>
                    <a:pt x="4807" y="26"/>
                    <a:pt x="4717" y="80"/>
                  </a:cubicBezTo>
                  <a:cubicBezTo>
                    <a:pt x="3313" y="926"/>
                    <a:pt x="2141" y="2106"/>
                    <a:pt x="1311" y="3516"/>
                  </a:cubicBezTo>
                  <a:cubicBezTo>
                    <a:pt x="453" y="4975"/>
                    <a:pt x="1" y="6636"/>
                    <a:pt x="1" y="8326"/>
                  </a:cubicBezTo>
                  <a:cubicBezTo>
                    <a:pt x="1" y="10896"/>
                    <a:pt x="1009" y="13321"/>
                    <a:pt x="2839" y="15150"/>
                  </a:cubicBezTo>
                  <a:cubicBezTo>
                    <a:pt x="4669" y="16980"/>
                    <a:pt x="7093" y="17989"/>
                    <a:pt x="9663" y="17989"/>
                  </a:cubicBezTo>
                  <a:cubicBezTo>
                    <a:pt x="13410" y="17989"/>
                    <a:pt x="16846" y="15757"/>
                    <a:pt x="18419" y="12306"/>
                  </a:cubicBezTo>
                  <a:cubicBezTo>
                    <a:pt x="18549" y="12022"/>
                    <a:pt x="18422" y="11687"/>
                    <a:pt x="18138" y="11557"/>
                  </a:cubicBezTo>
                  <a:lnTo>
                    <a:pt x="10058" y="7886"/>
                  </a:lnTo>
                  <a:lnTo>
                    <a:pt x="5493" y="277"/>
                  </a:lnTo>
                  <a:cubicBezTo>
                    <a:pt x="5387" y="99"/>
                    <a:pt x="5198" y="0"/>
                    <a:pt x="50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268" name="Google Shape;9268;p85"/>
            <p:cNvSpPr/>
            <p:nvPr/>
          </p:nvSpPr>
          <p:spPr>
            <a:xfrm>
              <a:off x="3562600" y="876075"/>
              <a:ext cx="207325" cy="241775"/>
            </a:xfrm>
            <a:custGeom>
              <a:avLst/>
              <a:gdLst/>
              <a:ahLst/>
              <a:cxnLst/>
              <a:rect l="l" t="t" r="r" b="b"/>
              <a:pathLst>
                <a:path w="8293" h="9671" extrusionOk="0">
                  <a:moveTo>
                    <a:pt x="4204" y="1437"/>
                  </a:moveTo>
                  <a:cubicBezTo>
                    <a:pt x="5680" y="2826"/>
                    <a:pt x="6517" y="4764"/>
                    <a:pt x="6511" y="6790"/>
                  </a:cubicBezTo>
                  <a:cubicBezTo>
                    <a:pt x="6511" y="7300"/>
                    <a:pt x="6459" y="7811"/>
                    <a:pt x="6354" y="8309"/>
                  </a:cubicBezTo>
                  <a:lnTo>
                    <a:pt x="1468" y="6090"/>
                  </a:lnTo>
                  <a:lnTo>
                    <a:pt x="4204" y="1437"/>
                  </a:lnTo>
                  <a:close/>
                  <a:moveTo>
                    <a:pt x="4060" y="1"/>
                  </a:moveTo>
                  <a:cubicBezTo>
                    <a:pt x="3867" y="1"/>
                    <a:pt x="3677" y="99"/>
                    <a:pt x="3570" y="280"/>
                  </a:cubicBezTo>
                  <a:lnTo>
                    <a:pt x="173" y="6056"/>
                  </a:lnTo>
                  <a:cubicBezTo>
                    <a:pt x="1" y="6346"/>
                    <a:pt x="119" y="6721"/>
                    <a:pt x="427" y="6860"/>
                  </a:cubicBezTo>
                  <a:lnTo>
                    <a:pt x="6499" y="9622"/>
                  </a:lnTo>
                  <a:cubicBezTo>
                    <a:pt x="6574" y="9656"/>
                    <a:pt x="6653" y="9671"/>
                    <a:pt x="6734" y="9671"/>
                  </a:cubicBezTo>
                  <a:cubicBezTo>
                    <a:pt x="6982" y="9671"/>
                    <a:pt x="7202" y="9508"/>
                    <a:pt x="7275" y="9269"/>
                  </a:cubicBezTo>
                  <a:cubicBezTo>
                    <a:pt x="8292" y="5921"/>
                    <a:pt x="7157" y="2291"/>
                    <a:pt x="4409" y="123"/>
                  </a:cubicBezTo>
                  <a:cubicBezTo>
                    <a:pt x="4305" y="40"/>
                    <a:pt x="4182" y="1"/>
                    <a:pt x="4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269" name="Google Shape;9269;p85"/>
            <p:cNvSpPr/>
            <p:nvPr/>
          </p:nvSpPr>
          <p:spPr>
            <a:xfrm>
              <a:off x="3443500" y="832575"/>
              <a:ext cx="187300" cy="173625"/>
            </a:xfrm>
            <a:custGeom>
              <a:avLst/>
              <a:gdLst/>
              <a:ahLst/>
              <a:cxnLst/>
              <a:rect l="l" t="t" r="r" b="b"/>
              <a:pathLst>
                <a:path w="7492" h="6945" extrusionOk="0">
                  <a:moveTo>
                    <a:pt x="3877" y="1133"/>
                  </a:moveTo>
                  <a:cubicBezTo>
                    <a:pt x="4588" y="1133"/>
                    <a:pt x="5300" y="1235"/>
                    <a:pt x="5991" y="1440"/>
                  </a:cubicBezTo>
                  <a:lnTo>
                    <a:pt x="3735" y="5269"/>
                  </a:lnTo>
                  <a:lnTo>
                    <a:pt x="1492" y="1528"/>
                  </a:lnTo>
                  <a:cubicBezTo>
                    <a:pt x="2264" y="1265"/>
                    <a:pt x="3070" y="1133"/>
                    <a:pt x="3877" y="1133"/>
                  </a:cubicBezTo>
                  <a:close/>
                  <a:moveTo>
                    <a:pt x="3877" y="0"/>
                  </a:moveTo>
                  <a:cubicBezTo>
                    <a:pt x="2702" y="0"/>
                    <a:pt x="1528" y="243"/>
                    <a:pt x="432" y="728"/>
                  </a:cubicBezTo>
                  <a:cubicBezTo>
                    <a:pt x="121" y="867"/>
                    <a:pt x="0" y="1244"/>
                    <a:pt x="175" y="1537"/>
                  </a:cubicBezTo>
                  <a:lnTo>
                    <a:pt x="3255" y="6670"/>
                  </a:lnTo>
                  <a:cubicBezTo>
                    <a:pt x="3358" y="6839"/>
                    <a:pt x="3542" y="6945"/>
                    <a:pt x="3741" y="6945"/>
                  </a:cubicBezTo>
                  <a:lnTo>
                    <a:pt x="3744" y="6945"/>
                  </a:lnTo>
                  <a:cubicBezTo>
                    <a:pt x="3943" y="6945"/>
                    <a:pt x="4128" y="6839"/>
                    <a:pt x="4230" y="6667"/>
                  </a:cubicBezTo>
                  <a:lnTo>
                    <a:pt x="7313" y="1419"/>
                  </a:lnTo>
                  <a:cubicBezTo>
                    <a:pt x="7491" y="1120"/>
                    <a:pt x="7358" y="737"/>
                    <a:pt x="7038" y="607"/>
                  </a:cubicBezTo>
                  <a:cubicBezTo>
                    <a:pt x="6023" y="202"/>
                    <a:pt x="4950" y="0"/>
                    <a:pt x="38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270" name="Google Shape;9270;p85"/>
          <p:cNvGrpSpPr/>
          <p:nvPr/>
        </p:nvGrpSpPr>
        <p:grpSpPr>
          <a:xfrm>
            <a:off x="2935756" y="2717381"/>
            <a:ext cx="340186" cy="318904"/>
            <a:chOff x="3865000" y="847675"/>
            <a:chExt cx="483150" cy="452925"/>
          </a:xfrm>
        </p:grpSpPr>
        <p:sp>
          <p:nvSpPr>
            <p:cNvPr id="9271" name="Google Shape;9271;p85"/>
            <p:cNvSpPr/>
            <p:nvPr/>
          </p:nvSpPr>
          <p:spPr>
            <a:xfrm>
              <a:off x="3865000" y="847675"/>
              <a:ext cx="483150" cy="452925"/>
            </a:xfrm>
            <a:custGeom>
              <a:avLst/>
              <a:gdLst/>
              <a:ahLst/>
              <a:cxnLst/>
              <a:rect l="l" t="t" r="r" b="b"/>
              <a:pathLst>
                <a:path w="19326" h="18117" extrusionOk="0">
                  <a:moveTo>
                    <a:pt x="9627" y="1132"/>
                  </a:moveTo>
                  <a:cubicBezTo>
                    <a:pt x="14349" y="1132"/>
                    <a:pt x="18193" y="4436"/>
                    <a:pt x="18193" y="8494"/>
                  </a:cubicBezTo>
                  <a:cubicBezTo>
                    <a:pt x="18193" y="12552"/>
                    <a:pt x="14349" y="15852"/>
                    <a:pt x="9627" y="15852"/>
                  </a:cubicBezTo>
                  <a:cubicBezTo>
                    <a:pt x="9619" y="15852"/>
                    <a:pt x="9611" y="15852"/>
                    <a:pt x="9603" y="15852"/>
                  </a:cubicBezTo>
                  <a:cubicBezTo>
                    <a:pt x="8397" y="15852"/>
                    <a:pt x="7207" y="15626"/>
                    <a:pt x="6088" y="15185"/>
                  </a:cubicBezTo>
                  <a:cubicBezTo>
                    <a:pt x="6019" y="15158"/>
                    <a:pt x="5947" y="15144"/>
                    <a:pt x="5876" y="15144"/>
                  </a:cubicBezTo>
                  <a:cubicBezTo>
                    <a:pt x="5720" y="15144"/>
                    <a:pt x="5568" y="15208"/>
                    <a:pt x="5460" y="15327"/>
                  </a:cubicBezTo>
                  <a:cubicBezTo>
                    <a:pt x="4780" y="16070"/>
                    <a:pt x="3896" y="16595"/>
                    <a:pt x="2917" y="16837"/>
                  </a:cubicBezTo>
                  <a:cubicBezTo>
                    <a:pt x="3461" y="15801"/>
                    <a:pt x="3582" y="14593"/>
                    <a:pt x="3262" y="13467"/>
                  </a:cubicBezTo>
                  <a:cubicBezTo>
                    <a:pt x="3238" y="13379"/>
                    <a:pt x="3189" y="13295"/>
                    <a:pt x="3126" y="13228"/>
                  </a:cubicBezTo>
                  <a:cubicBezTo>
                    <a:pt x="1843" y="11906"/>
                    <a:pt x="1133" y="10224"/>
                    <a:pt x="1133" y="8494"/>
                  </a:cubicBezTo>
                  <a:cubicBezTo>
                    <a:pt x="1133" y="4436"/>
                    <a:pt x="4944" y="1132"/>
                    <a:pt x="9627" y="1132"/>
                  </a:cubicBezTo>
                  <a:close/>
                  <a:moveTo>
                    <a:pt x="9627" y="0"/>
                  </a:moveTo>
                  <a:cubicBezTo>
                    <a:pt x="7066" y="0"/>
                    <a:pt x="4663" y="876"/>
                    <a:pt x="2848" y="2461"/>
                  </a:cubicBezTo>
                  <a:cubicBezTo>
                    <a:pt x="1012" y="4067"/>
                    <a:pt x="1" y="6211"/>
                    <a:pt x="1" y="8494"/>
                  </a:cubicBezTo>
                  <a:cubicBezTo>
                    <a:pt x="1" y="10472"/>
                    <a:pt x="783" y="12389"/>
                    <a:pt x="2208" y="13908"/>
                  </a:cubicBezTo>
                  <a:cubicBezTo>
                    <a:pt x="2492" y="15073"/>
                    <a:pt x="2148" y="16302"/>
                    <a:pt x="1299" y="17151"/>
                  </a:cubicBezTo>
                  <a:cubicBezTo>
                    <a:pt x="943" y="17507"/>
                    <a:pt x="1193" y="18117"/>
                    <a:pt x="1701" y="18117"/>
                  </a:cubicBezTo>
                  <a:cubicBezTo>
                    <a:pt x="3313" y="18114"/>
                    <a:pt x="4862" y="17489"/>
                    <a:pt x="6024" y="16372"/>
                  </a:cubicBezTo>
                  <a:cubicBezTo>
                    <a:pt x="7173" y="16776"/>
                    <a:pt x="8380" y="16985"/>
                    <a:pt x="9600" y="16985"/>
                  </a:cubicBezTo>
                  <a:cubicBezTo>
                    <a:pt x="9609" y="16985"/>
                    <a:pt x="9618" y="16985"/>
                    <a:pt x="9627" y="16985"/>
                  </a:cubicBezTo>
                  <a:cubicBezTo>
                    <a:pt x="12184" y="16985"/>
                    <a:pt x="14606" y="16112"/>
                    <a:pt x="16439" y="14524"/>
                  </a:cubicBezTo>
                  <a:cubicBezTo>
                    <a:pt x="18302" y="12914"/>
                    <a:pt x="19325" y="10773"/>
                    <a:pt x="19325" y="8494"/>
                  </a:cubicBezTo>
                  <a:cubicBezTo>
                    <a:pt x="19325" y="6211"/>
                    <a:pt x="18302" y="4070"/>
                    <a:pt x="16439" y="2461"/>
                  </a:cubicBezTo>
                  <a:cubicBezTo>
                    <a:pt x="14606" y="873"/>
                    <a:pt x="12184" y="0"/>
                    <a:pt x="96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272" name="Google Shape;9272;p85"/>
            <p:cNvSpPr/>
            <p:nvPr/>
          </p:nvSpPr>
          <p:spPr>
            <a:xfrm>
              <a:off x="4173600" y="1029775"/>
              <a:ext cx="78450" cy="75550"/>
            </a:xfrm>
            <a:custGeom>
              <a:avLst/>
              <a:gdLst/>
              <a:ahLst/>
              <a:cxnLst/>
              <a:rect l="l" t="t" r="r" b="b"/>
              <a:pathLst>
                <a:path w="3138" h="3022" extrusionOk="0">
                  <a:moveTo>
                    <a:pt x="1510" y="1134"/>
                  </a:moveTo>
                  <a:cubicBezTo>
                    <a:pt x="1845" y="1134"/>
                    <a:pt x="2014" y="1539"/>
                    <a:pt x="1776" y="1777"/>
                  </a:cubicBezTo>
                  <a:cubicBezTo>
                    <a:pt x="1698" y="1855"/>
                    <a:pt x="1604" y="1889"/>
                    <a:pt x="1511" y="1889"/>
                  </a:cubicBezTo>
                  <a:cubicBezTo>
                    <a:pt x="1318" y="1889"/>
                    <a:pt x="1132" y="1738"/>
                    <a:pt x="1132" y="1512"/>
                  </a:cubicBezTo>
                  <a:cubicBezTo>
                    <a:pt x="1132" y="1300"/>
                    <a:pt x="1299" y="1134"/>
                    <a:pt x="1510" y="1134"/>
                  </a:cubicBezTo>
                  <a:close/>
                  <a:moveTo>
                    <a:pt x="1509" y="1"/>
                  </a:moveTo>
                  <a:cubicBezTo>
                    <a:pt x="1314" y="1"/>
                    <a:pt x="1118" y="39"/>
                    <a:pt x="930" y="117"/>
                  </a:cubicBezTo>
                  <a:cubicBezTo>
                    <a:pt x="366" y="349"/>
                    <a:pt x="0" y="899"/>
                    <a:pt x="0" y="1512"/>
                  </a:cubicBezTo>
                  <a:cubicBezTo>
                    <a:pt x="0" y="2345"/>
                    <a:pt x="674" y="3021"/>
                    <a:pt x="1510" y="3021"/>
                  </a:cubicBezTo>
                  <a:cubicBezTo>
                    <a:pt x="2120" y="3021"/>
                    <a:pt x="2669" y="2653"/>
                    <a:pt x="2902" y="2088"/>
                  </a:cubicBezTo>
                  <a:cubicBezTo>
                    <a:pt x="3137" y="1524"/>
                    <a:pt x="3008" y="875"/>
                    <a:pt x="2576" y="443"/>
                  </a:cubicBezTo>
                  <a:cubicBezTo>
                    <a:pt x="2287" y="154"/>
                    <a:pt x="1902" y="1"/>
                    <a:pt x="15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273" name="Google Shape;9273;p85"/>
            <p:cNvSpPr/>
            <p:nvPr/>
          </p:nvSpPr>
          <p:spPr>
            <a:xfrm>
              <a:off x="4068825" y="1029775"/>
              <a:ext cx="78450" cy="75550"/>
            </a:xfrm>
            <a:custGeom>
              <a:avLst/>
              <a:gdLst/>
              <a:ahLst/>
              <a:cxnLst/>
              <a:rect l="l" t="t" r="r" b="b"/>
              <a:pathLst>
                <a:path w="3138" h="3022" extrusionOk="0">
                  <a:moveTo>
                    <a:pt x="1510" y="1134"/>
                  </a:moveTo>
                  <a:cubicBezTo>
                    <a:pt x="1845" y="1134"/>
                    <a:pt x="2014" y="1539"/>
                    <a:pt x="1776" y="1777"/>
                  </a:cubicBezTo>
                  <a:cubicBezTo>
                    <a:pt x="1699" y="1855"/>
                    <a:pt x="1605" y="1889"/>
                    <a:pt x="1513" y="1889"/>
                  </a:cubicBezTo>
                  <a:cubicBezTo>
                    <a:pt x="1319" y="1889"/>
                    <a:pt x="1132" y="1738"/>
                    <a:pt x="1132" y="1512"/>
                  </a:cubicBezTo>
                  <a:cubicBezTo>
                    <a:pt x="1132" y="1300"/>
                    <a:pt x="1302" y="1134"/>
                    <a:pt x="1510" y="1134"/>
                  </a:cubicBezTo>
                  <a:close/>
                  <a:moveTo>
                    <a:pt x="1511" y="1"/>
                  </a:moveTo>
                  <a:cubicBezTo>
                    <a:pt x="1316" y="1"/>
                    <a:pt x="1120" y="39"/>
                    <a:pt x="933" y="117"/>
                  </a:cubicBezTo>
                  <a:cubicBezTo>
                    <a:pt x="369" y="349"/>
                    <a:pt x="0" y="899"/>
                    <a:pt x="0" y="1512"/>
                  </a:cubicBezTo>
                  <a:cubicBezTo>
                    <a:pt x="0" y="2345"/>
                    <a:pt x="677" y="3021"/>
                    <a:pt x="1510" y="3021"/>
                  </a:cubicBezTo>
                  <a:cubicBezTo>
                    <a:pt x="2120" y="3021"/>
                    <a:pt x="2672" y="2653"/>
                    <a:pt x="2905" y="2088"/>
                  </a:cubicBezTo>
                  <a:cubicBezTo>
                    <a:pt x="3137" y="1524"/>
                    <a:pt x="3011" y="875"/>
                    <a:pt x="2579" y="443"/>
                  </a:cubicBezTo>
                  <a:cubicBezTo>
                    <a:pt x="2290" y="154"/>
                    <a:pt x="1903" y="1"/>
                    <a:pt x="15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274" name="Google Shape;9274;p85"/>
            <p:cNvSpPr/>
            <p:nvPr/>
          </p:nvSpPr>
          <p:spPr>
            <a:xfrm>
              <a:off x="3964125" y="1029775"/>
              <a:ext cx="78450" cy="75550"/>
            </a:xfrm>
            <a:custGeom>
              <a:avLst/>
              <a:gdLst/>
              <a:ahLst/>
              <a:cxnLst/>
              <a:rect l="l" t="t" r="r" b="b"/>
              <a:pathLst>
                <a:path w="3138" h="3022" extrusionOk="0">
                  <a:moveTo>
                    <a:pt x="1510" y="1134"/>
                  </a:moveTo>
                  <a:cubicBezTo>
                    <a:pt x="1845" y="1134"/>
                    <a:pt x="2014" y="1539"/>
                    <a:pt x="1776" y="1777"/>
                  </a:cubicBezTo>
                  <a:cubicBezTo>
                    <a:pt x="1698" y="1855"/>
                    <a:pt x="1604" y="1889"/>
                    <a:pt x="1511" y="1889"/>
                  </a:cubicBezTo>
                  <a:cubicBezTo>
                    <a:pt x="1318" y="1889"/>
                    <a:pt x="1133" y="1738"/>
                    <a:pt x="1133" y="1512"/>
                  </a:cubicBezTo>
                  <a:cubicBezTo>
                    <a:pt x="1133" y="1300"/>
                    <a:pt x="1299" y="1134"/>
                    <a:pt x="1510" y="1134"/>
                  </a:cubicBezTo>
                  <a:close/>
                  <a:moveTo>
                    <a:pt x="1509" y="1"/>
                  </a:moveTo>
                  <a:cubicBezTo>
                    <a:pt x="1314" y="1"/>
                    <a:pt x="1118" y="39"/>
                    <a:pt x="930" y="117"/>
                  </a:cubicBezTo>
                  <a:cubicBezTo>
                    <a:pt x="366" y="349"/>
                    <a:pt x="0" y="899"/>
                    <a:pt x="0" y="1512"/>
                  </a:cubicBezTo>
                  <a:cubicBezTo>
                    <a:pt x="0" y="2345"/>
                    <a:pt x="674" y="3021"/>
                    <a:pt x="1510" y="3021"/>
                  </a:cubicBezTo>
                  <a:cubicBezTo>
                    <a:pt x="2120" y="3021"/>
                    <a:pt x="2669" y="2653"/>
                    <a:pt x="2902" y="2088"/>
                  </a:cubicBezTo>
                  <a:cubicBezTo>
                    <a:pt x="3137" y="1524"/>
                    <a:pt x="3008" y="875"/>
                    <a:pt x="2576" y="443"/>
                  </a:cubicBezTo>
                  <a:cubicBezTo>
                    <a:pt x="2287" y="154"/>
                    <a:pt x="1902" y="1"/>
                    <a:pt x="15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275" name="Google Shape;9275;p85"/>
          <p:cNvGrpSpPr/>
          <p:nvPr/>
        </p:nvGrpSpPr>
        <p:grpSpPr>
          <a:xfrm>
            <a:off x="3351439" y="2727300"/>
            <a:ext cx="344798" cy="299066"/>
            <a:chOff x="4452900" y="861750"/>
            <a:chExt cx="489700" cy="424750"/>
          </a:xfrm>
        </p:grpSpPr>
        <p:sp>
          <p:nvSpPr>
            <p:cNvPr id="9276" name="Google Shape;9276;p85"/>
            <p:cNvSpPr/>
            <p:nvPr/>
          </p:nvSpPr>
          <p:spPr>
            <a:xfrm>
              <a:off x="4452900" y="861750"/>
              <a:ext cx="489700" cy="424750"/>
            </a:xfrm>
            <a:custGeom>
              <a:avLst/>
              <a:gdLst/>
              <a:ahLst/>
              <a:cxnLst/>
              <a:rect l="l" t="t" r="r" b="b"/>
              <a:pathLst>
                <a:path w="19588" h="16990" extrusionOk="0">
                  <a:moveTo>
                    <a:pt x="3660" y="1137"/>
                  </a:moveTo>
                  <a:cubicBezTo>
                    <a:pt x="4575" y="1137"/>
                    <a:pt x="5402" y="1687"/>
                    <a:pt x="5752" y="2532"/>
                  </a:cubicBezTo>
                  <a:cubicBezTo>
                    <a:pt x="6102" y="3380"/>
                    <a:pt x="5909" y="4353"/>
                    <a:pt x="5260" y="5002"/>
                  </a:cubicBezTo>
                  <a:cubicBezTo>
                    <a:pt x="4828" y="5434"/>
                    <a:pt x="4249" y="5664"/>
                    <a:pt x="3660" y="5664"/>
                  </a:cubicBezTo>
                  <a:cubicBezTo>
                    <a:pt x="3368" y="5664"/>
                    <a:pt x="3073" y="5607"/>
                    <a:pt x="2793" y="5491"/>
                  </a:cubicBezTo>
                  <a:cubicBezTo>
                    <a:pt x="1948" y="5141"/>
                    <a:pt x="1395" y="4317"/>
                    <a:pt x="1395" y="3402"/>
                  </a:cubicBezTo>
                  <a:cubicBezTo>
                    <a:pt x="1395" y="2149"/>
                    <a:pt x="2410" y="1137"/>
                    <a:pt x="3660" y="1137"/>
                  </a:cubicBezTo>
                  <a:close/>
                  <a:moveTo>
                    <a:pt x="10453" y="1137"/>
                  </a:moveTo>
                  <a:cubicBezTo>
                    <a:pt x="11043" y="1137"/>
                    <a:pt x="11622" y="1366"/>
                    <a:pt x="12054" y="1798"/>
                  </a:cubicBezTo>
                  <a:cubicBezTo>
                    <a:pt x="12703" y="2447"/>
                    <a:pt x="12896" y="3420"/>
                    <a:pt x="12546" y="4268"/>
                  </a:cubicBezTo>
                  <a:cubicBezTo>
                    <a:pt x="12196" y="5114"/>
                    <a:pt x="11368" y="5666"/>
                    <a:pt x="10453" y="5666"/>
                  </a:cubicBezTo>
                  <a:cubicBezTo>
                    <a:pt x="9203" y="5663"/>
                    <a:pt x="8189" y="4652"/>
                    <a:pt x="8189" y="3402"/>
                  </a:cubicBezTo>
                  <a:cubicBezTo>
                    <a:pt x="8189" y="2484"/>
                    <a:pt x="8741" y="1659"/>
                    <a:pt x="9587" y="1309"/>
                  </a:cubicBezTo>
                  <a:cubicBezTo>
                    <a:pt x="9867" y="1193"/>
                    <a:pt x="10161" y="1137"/>
                    <a:pt x="10453" y="1137"/>
                  </a:cubicBezTo>
                  <a:close/>
                  <a:moveTo>
                    <a:pt x="14983" y="9063"/>
                  </a:moveTo>
                  <a:lnTo>
                    <a:pt x="14983" y="13592"/>
                  </a:lnTo>
                  <a:lnTo>
                    <a:pt x="13850" y="13592"/>
                  </a:lnTo>
                  <a:lnTo>
                    <a:pt x="13850" y="9063"/>
                  </a:lnTo>
                  <a:close/>
                  <a:moveTo>
                    <a:pt x="18455" y="7276"/>
                  </a:moveTo>
                  <a:lnTo>
                    <a:pt x="18455" y="15377"/>
                  </a:lnTo>
                  <a:lnTo>
                    <a:pt x="16115" y="13849"/>
                  </a:lnTo>
                  <a:lnTo>
                    <a:pt x="16115" y="8803"/>
                  </a:lnTo>
                  <a:lnTo>
                    <a:pt x="18455" y="7276"/>
                  </a:lnTo>
                  <a:close/>
                  <a:moveTo>
                    <a:pt x="12153" y="6799"/>
                  </a:moveTo>
                  <a:cubicBezTo>
                    <a:pt x="12464" y="6799"/>
                    <a:pt x="12718" y="7049"/>
                    <a:pt x="12718" y="7363"/>
                  </a:cubicBezTo>
                  <a:lnTo>
                    <a:pt x="12718" y="15289"/>
                  </a:lnTo>
                  <a:cubicBezTo>
                    <a:pt x="12718" y="15603"/>
                    <a:pt x="12464" y="15857"/>
                    <a:pt x="12153" y="15857"/>
                  </a:cubicBezTo>
                  <a:lnTo>
                    <a:pt x="1963" y="15857"/>
                  </a:lnTo>
                  <a:cubicBezTo>
                    <a:pt x="1649" y="15857"/>
                    <a:pt x="1395" y="15603"/>
                    <a:pt x="1395" y="15289"/>
                  </a:cubicBezTo>
                  <a:lnTo>
                    <a:pt x="1395" y="7363"/>
                  </a:lnTo>
                  <a:cubicBezTo>
                    <a:pt x="1395" y="7049"/>
                    <a:pt x="1649" y="6799"/>
                    <a:pt x="1963" y="6799"/>
                  </a:cubicBezTo>
                  <a:close/>
                  <a:moveTo>
                    <a:pt x="3656" y="0"/>
                  </a:moveTo>
                  <a:cubicBezTo>
                    <a:pt x="3623" y="0"/>
                    <a:pt x="3590" y="1"/>
                    <a:pt x="3557" y="2"/>
                  </a:cubicBezTo>
                  <a:cubicBezTo>
                    <a:pt x="2198" y="44"/>
                    <a:pt x="997" y="889"/>
                    <a:pt x="498" y="2155"/>
                  </a:cubicBezTo>
                  <a:cubicBezTo>
                    <a:pt x="0" y="3417"/>
                    <a:pt x="305" y="4857"/>
                    <a:pt x="1271" y="5811"/>
                  </a:cubicBezTo>
                  <a:cubicBezTo>
                    <a:pt x="658" y="6086"/>
                    <a:pt x="263" y="6693"/>
                    <a:pt x="263" y="7363"/>
                  </a:cubicBezTo>
                  <a:lnTo>
                    <a:pt x="263" y="15289"/>
                  </a:lnTo>
                  <a:cubicBezTo>
                    <a:pt x="263" y="16228"/>
                    <a:pt x="1024" y="16986"/>
                    <a:pt x="1963" y="16989"/>
                  </a:cubicBezTo>
                  <a:lnTo>
                    <a:pt x="12153" y="16989"/>
                  </a:lnTo>
                  <a:cubicBezTo>
                    <a:pt x="13089" y="16986"/>
                    <a:pt x="13850" y="16228"/>
                    <a:pt x="13850" y="15289"/>
                  </a:cubicBezTo>
                  <a:lnTo>
                    <a:pt x="13850" y="14725"/>
                  </a:lnTo>
                  <a:lnTo>
                    <a:pt x="15381" y="14725"/>
                  </a:lnTo>
                  <a:lnTo>
                    <a:pt x="18712" y="16896"/>
                  </a:lnTo>
                  <a:cubicBezTo>
                    <a:pt x="18810" y="16959"/>
                    <a:pt x="18916" y="16988"/>
                    <a:pt x="19020" y="16988"/>
                  </a:cubicBezTo>
                  <a:cubicBezTo>
                    <a:pt x="19315" y="16988"/>
                    <a:pt x="19587" y="16754"/>
                    <a:pt x="19587" y="16422"/>
                  </a:cubicBezTo>
                  <a:lnTo>
                    <a:pt x="19587" y="6231"/>
                  </a:lnTo>
                  <a:cubicBezTo>
                    <a:pt x="19587" y="6023"/>
                    <a:pt x="19473" y="5832"/>
                    <a:pt x="19291" y="5733"/>
                  </a:cubicBezTo>
                  <a:cubicBezTo>
                    <a:pt x="19206" y="5687"/>
                    <a:pt x="19114" y="5664"/>
                    <a:pt x="19021" y="5664"/>
                  </a:cubicBezTo>
                  <a:cubicBezTo>
                    <a:pt x="18913" y="5664"/>
                    <a:pt x="18806" y="5695"/>
                    <a:pt x="18712" y="5757"/>
                  </a:cubicBezTo>
                  <a:lnTo>
                    <a:pt x="15381" y="7931"/>
                  </a:lnTo>
                  <a:lnTo>
                    <a:pt x="13850" y="7931"/>
                  </a:lnTo>
                  <a:lnTo>
                    <a:pt x="13850" y="7363"/>
                  </a:lnTo>
                  <a:cubicBezTo>
                    <a:pt x="13850" y="6693"/>
                    <a:pt x="13455" y="6086"/>
                    <a:pt x="12842" y="5811"/>
                  </a:cubicBezTo>
                  <a:cubicBezTo>
                    <a:pt x="13808" y="4857"/>
                    <a:pt x="14113" y="3417"/>
                    <a:pt x="13615" y="2155"/>
                  </a:cubicBezTo>
                  <a:cubicBezTo>
                    <a:pt x="13117" y="889"/>
                    <a:pt x="11915" y="44"/>
                    <a:pt x="10556" y="2"/>
                  </a:cubicBezTo>
                  <a:cubicBezTo>
                    <a:pt x="10523" y="1"/>
                    <a:pt x="10490" y="0"/>
                    <a:pt x="10457" y="0"/>
                  </a:cubicBezTo>
                  <a:cubicBezTo>
                    <a:pt x="9137" y="0"/>
                    <a:pt x="7933" y="763"/>
                    <a:pt x="7374" y="1967"/>
                  </a:cubicBezTo>
                  <a:cubicBezTo>
                    <a:pt x="6800" y="3199"/>
                    <a:pt x="7017" y="4652"/>
                    <a:pt x="7926" y="5666"/>
                  </a:cubicBezTo>
                  <a:lnTo>
                    <a:pt x="6190" y="5666"/>
                  </a:lnTo>
                  <a:cubicBezTo>
                    <a:pt x="7096" y="4652"/>
                    <a:pt x="7313" y="3199"/>
                    <a:pt x="6740" y="1967"/>
                  </a:cubicBezTo>
                  <a:cubicBezTo>
                    <a:pt x="6180" y="763"/>
                    <a:pt x="4976" y="0"/>
                    <a:pt x="36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277" name="Google Shape;9277;p85"/>
            <p:cNvSpPr/>
            <p:nvPr/>
          </p:nvSpPr>
          <p:spPr>
            <a:xfrm>
              <a:off x="4572675" y="1074100"/>
              <a:ext cx="115375" cy="141625"/>
            </a:xfrm>
            <a:custGeom>
              <a:avLst/>
              <a:gdLst/>
              <a:ahLst/>
              <a:cxnLst/>
              <a:rect l="l" t="t" r="r" b="b"/>
              <a:pathLst>
                <a:path w="4615" h="5665" extrusionOk="0">
                  <a:moveTo>
                    <a:pt x="1133" y="1626"/>
                  </a:moveTo>
                  <a:lnTo>
                    <a:pt x="2945" y="2834"/>
                  </a:lnTo>
                  <a:lnTo>
                    <a:pt x="1133" y="4041"/>
                  </a:lnTo>
                  <a:lnTo>
                    <a:pt x="1133" y="1626"/>
                  </a:lnTo>
                  <a:close/>
                  <a:moveTo>
                    <a:pt x="569" y="1"/>
                  </a:moveTo>
                  <a:cubicBezTo>
                    <a:pt x="274" y="1"/>
                    <a:pt x="1" y="236"/>
                    <a:pt x="1" y="569"/>
                  </a:cubicBezTo>
                  <a:lnTo>
                    <a:pt x="1" y="5098"/>
                  </a:lnTo>
                  <a:cubicBezTo>
                    <a:pt x="1" y="5430"/>
                    <a:pt x="275" y="5665"/>
                    <a:pt x="571" y="5665"/>
                  </a:cubicBezTo>
                  <a:cubicBezTo>
                    <a:pt x="676" y="5665"/>
                    <a:pt x="784" y="5635"/>
                    <a:pt x="883" y="5569"/>
                  </a:cubicBezTo>
                  <a:lnTo>
                    <a:pt x="4280" y="3305"/>
                  </a:lnTo>
                  <a:cubicBezTo>
                    <a:pt x="4615" y="3078"/>
                    <a:pt x="4615" y="2583"/>
                    <a:pt x="4280" y="2360"/>
                  </a:cubicBezTo>
                  <a:lnTo>
                    <a:pt x="4280" y="2363"/>
                  </a:lnTo>
                  <a:lnTo>
                    <a:pt x="883" y="98"/>
                  </a:lnTo>
                  <a:cubicBezTo>
                    <a:pt x="783" y="31"/>
                    <a:pt x="674" y="1"/>
                    <a:pt x="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278" name="Google Shape;9278;p85"/>
            <p:cNvSpPr/>
            <p:nvPr/>
          </p:nvSpPr>
          <p:spPr>
            <a:xfrm>
              <a:off x="4714225" y="1060000"/>
              <a:ext cx="28325" cy="28350"/>
            </a:xfrm>
            <a:custGeom>
              <a:avLst/>
              <a:gdLst/>
              <a:ahLst/>
              <a:cxnLst/>
              <a:rect l="l" t="t" r="r" b="b"/>
              <a:pathLst>
                <a:path w="1133" h="1134" extrusionOk="0">
                  <a:moveTo>
                    <a:pt x="568" y="1"/>
                  </a:moveTo>
                  <a:cubicBezTo>
                    <a:pt x="254" y="1"/>
                    <a:pt x="0" y="251"/>
                    <a:pt x="0" y="565"/>
                  </a:cubicBezTo>
                  <a:cubicBezTo>
                    <a:pt x="0" y="879"/>
                    <a:pt x="254" y="1133"/>
                    <a:pt x="568" y="1133"/>
                  </a:cubicBezTo>
                  <a:cubicBezTo>
                    <a:pt x="879" y="1133"/>
                    <a:pt x="1133" y="879"/>
                    <a:pt x="1133" y="565"/>
                  </a:cubicBezTo>
                  <a:cubicBezTo>
                    <a:pt x="1133" y="251"/>
                    <a:pt x="879" y="1"/>
                    <a:pt x="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279" name="Google Shape;9279;p85"/>
          <p:cNvGrpSpPr/>
          <p:nvPr/>
        </p:nvGrpSpPr>
        <p:grpSpPr>
          <a:xfrm>
            <a:off x="3768671" y="2706758"/>
            <a:ext cx="355641" cy="340151"/>
            <a:chOff x="5049750" y="832600"/>
            <a:chExt cx="505100" cy="483100"/>
          </a:xfrm>
        </p:grpSpPr>
        <p:sp>
          <p:nvSpPr>
            <p:cNvPr id="9280" name="Google Shape;9280;p85"/>
            <p:cNvSpPr/>
            <p:nvPr/>
          </p:nvSpPr>
          <p:spPr>
            <a:xfrm>
              <a:off x="5049750" y="832600"/>
              <a:ext cx="505100" cy="483100"/>
            </a:xfrm>
            <a:custGeom>
              <a:avLst/>
              <a:gdLst/>
              <a:ahLst/>
              <a:cxnLst/>
              <a:rect l="l" t="t" r="r" b="b"/>
              <a:pathLst>
                <a:path w="20204" h="19324" extrusionOk="0">
                  <a:moveTo>
                    <a:pt x="12136" y="1129"/>
                  </a:moveTo>
                  <a:cubicBezTo>
                    <a:pt x="13730" y="1129"/>
                    <a:pt x="15325" y="1737"/>
                    <a:pt x="16538" y="2952"/>
                  </a:cubicBezTo>
                  <a:cubicBezTo>
                    <a:pt x="18969" y="5383"/>
                    <a:pt x="18969" y="9323"/>
                    <a:pt x="16538" y="11757"/>
                  </a:cubicBezTo>
                  <a:cubicBezTo>
                    <a:pt x="15341" y="12950"/>
                    <a:pt x="13747" y="13579"/>
                    <a:pt x="12129" y="13579"/>
                  </a:cubicBezTo>
                  <a:cubicBezTo>
                    <a:pt x="11233" y="13579"/>
                    <a:pt x="10329" y="13386"/>
                    <a:pt x="9482" y="12989"/>
                  </a:cubicBezTo>
                  <a:cubicBezTo>
                    <a:pt x="9461" y="12980"/>
                    <a:pt x="9440" y="12968"/>
                    <a:pt x="9419" y="12959"/>
                  </a:cubicBezTo>
                  <a:cubicBezTo>
                    <a:pt x="8794" y="12657"/>
                    <a:pt x="8223" y="12249"/>
                    <a:pt x="7734" y="11757"/>
                  </a:cubicBezTo>
                  <a:cubicBezTo>
                    <a:pt x="5306" y="9329"/>
                    <a:pt x="5306" y="5380"/>
                    <a:pt x="7734" y="2952"/>
                  </a:cubicBezTo>
                  <a:cubicBezTo>
                    <a:pt x="8948" y="1737"/>
                    <a:pt x="10542" y="1129"/>
                    <a:pt x="12136" y="1129"/>
                  </a:cubicBezTo>
                  <a:close/>
                  <a:moveTo>
                    <a:pt x="5871" y="11216"/>
                  </a:moveTo>
                  <a:cubicBezTo>
                    <a:pt x="6475" y="12195"/>
                    <a:pt x="7296" y="13016"/>
                    <a:pt x="8271" y="13620"/>
                  </a:cubicBezTo>
                  <a:lnTo>
                    <a:pt x="7734" y="14160"/>
                  </a:lnTo>
                  <a:cubicBezTo>
                    <a:pt x="7622" y="14271"/>
                    <a:pt x="7477" y="14326"/>
                    <a:pt x="7332" y="14326"/>
                  </a:cubicBezTo>
                  <a:cubicBezTo>
                    <a:pt x="7188" y="14326"/>
                    <a:pt x="7044" y="14271"/>
                    <a:pt x="6934" y="14160"/>
                  </a:cubicBezTo>
                  <a:lnTo>
                    <a:pt x="5330" y="12557"/>
                  </a:lnTo>
                  <a:cubicBezTo>
                    <a:pt x="5110" y="12337"/>
                    <a:pt x="5110" y="11977"/>
                    <a:pt x="5330" y="11757"/>
                  </a:cubicBezTo>
                  <a:lnTo>
                    <a:pt x="5871" y="11216"/>
                  </a:lnTo>
                  <a:close/>
                  <a:moveTo>
                    <a:pt x="4932" y="13762"/>
                  </a:moveTo>
                  <a:lnTo>
                    <a:pt x="5732" y="14562"/>
                  </a:lnTo>
                  <a:lnTo>
                    <a:pt x="4932" y="15362"/>
                  </a:lnTo>
                  <a:lnTo>
                    <a:pt x="4131" y="14562"/>
                  </a:lnTo>
                  <a:lnTo>
                    <a:pt x="4932" y="13762"/>
                  </a:lnTo>
                  <a:close/>
                  <a:moveTo>
                    <a:pt x="3328" y="15362"/>
                  </a:moveTo>
                  <a:lnTo>
                    <a:pt x="4128" y="16162"/>
                  </a:lnTo>
                  <a:lnTo>
                    <a:pt x="2268" y="18025"/>
                  </a:lnTo>
                  <a:cubicBezTo>
                    <a:pt x="2157" y="18135"/>
                    <a:pt x="2013" y="18190"/>
                    <a:pt x="1868" y="18190"/>
                  </a:cubicBezTo>
                  <a:cubicBezTo>
                    <a:pt x="1723" y="18190"/>
                    <a:pt x="1577" y="18134"/>
                    <a:pt x="1465" y="18022"/>
                  </a:cubicBezTo>
                  <a:cubicBezTo>
                    <a:pt x="1245" y="17802"/>
                    <a:pt x="1245" y="17443"/>
                    <a:pt x="1465" y="17222"/>
                  </a:cubicBezTo>
                  <a:lnTo>
                    <a:pt x="3328" y="15362"/>
                  </a:lnTo>
                  <a:close/>
                  <a:moveTo>
                    <a:pt x="12135" y="1"/>
                  </a:moveTo>
                  <a:cubicBezTo>
                    <a:pt x="10250" y="1"/>
                    <a:pt x="8365" y="718"/>
                    <a:pt x="6931" y="2152"/>
                  </a:cubicBezTo>
                  <a:cubicBezTo>
                    <a:pt x="4769" y="4311"/>
                    <a:pt x="4237" y="7493"/>
                    <a:pt x="5330" y="10157"/>
                  </a:cubicBezTo>
                  <a:lnTo>
                    <a:pt x="4527" y="10957"/>
                  </a:lnTo>
                  <a:cubicBezTo>
                    <a:pt x="4020" y="11467"/>
                    <a:pt x="3887" y="12240"/>
                    <a:pt x="4198" y="12892"/>
                  </a:cubicBezTo>
                  <a:lnTo>
                    <a:pt x="665" y="16422"/>
                  </a:lnTo>
                  <a:cubicBezTo>
                    <a:pt x="1" y="17086"/>
                    <a:pt x="1" y="18161"/>
                    <a:pt x="665" y="18825"/>
                  </a:cubicBezTo>
                  <a:cubicBezTo>
                    <a:pt x="996" y="19158"/>
                    <a:pt x="1431" y="19324"/>
                    <a:pt x="1865" y="19324"/>
                  </a:cubicBezTo>
                  <a:cubicBezTo>
                    <a:pt x="2300" y="19324"/>
                    <a:pt x="2735" y="19158"/>
                    <a:pt x="3066" y="18825"/>
                  </a:cubicBezTo>
                  <a:lnTo>
                    <a:pt x="6598" y="15293"/>
                  </a:lnTo>
                  <a:cubicBezTo>
                    <a:pt x="6831" y="15403"/>
                    <a:pt x="7081" y="15457"/>
                    <a:pt x="7328" y="15457"/>
                  </a:cubicBezTo>
                  <a:cubicBezTo>
                    <a:pt x="7770" y="15457"/>
                    <a:pt x="8206" y="15286"/>
                    <a:pt x="8531" y="14961"/>
                  </a:cubicBezTo>
                  <a:lnTo>
                    <a:pt x="9331" y="14163"/>
                  </a:lnTo>
                  <a:cubicBezTo>
                    <a:pt x="10241" y="14538"/>
                    <a:pt x="11190" y="14717"/>
                    <a:pt x="12127" y="14717"/>
                  </a:cubicBezTo>
                  <a:cubicBezTo>
                    <a:pt x="14530" y="14717"/>
                    <a:pt x="16858" y="13537"/>
                    <a:pt x="18256" y="11437"/>
                  </a:cubicBezTo>
                  <a:cubicBezTo>
                    <a:pt x="20204" y="8520"/>
                    <a:pt x="19821" y="4631"/>
                    <a:pt x="17342" y="2152"/>
                  </a:cubicBezTo>
                  <a:cubicBezTo>
                    <a:pt x="15906" y="718"/>
                    <a:pt x="14020" y="1"/>
                    <a:pt x="121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281" name="Google Shape;9281;p85"/>
            <p:cNvSpPr/>
            <p:nvPr/>
          </p:nvSpPr>
          <p:spPr>
            <a:xfrm>
              <a:off x="5216725" y="889175"/>
              <a:ext cx="276000" cy="254400"/>
            </a:xfrm>
            <a:custGeom>
              <a:avLst/>
              <a:gdLst/>
              <a:ahLst/>
              <a:cxnLst/>
              <a:rect l="l" t="t" r="r" b="b"/>
              <a:pathLst>
                <a:path w="11040" h="10176" extrusionOk="0">
                  <a:moveTo>
                    <a:pt x="5456" y="1133"/>
                  </a:moveTo>
                  <a:cubicBezTo>
                    <a:pt x="6487" y="1133"/>
                    <a:pt x="7500" y="1535"/>
                    <a:pt x="8259" y="2293"/>
                  </a:cubicBezTo>
                  <a:cubicBezTo>
                    <a:pt x="9802" y="3839"/>
                    <a:pt x="9802" y="6348"/>
                    <a:pt x="8259" y="7897"/>
                  </a:cubicBezTo>
                  <a:cubicBezTo>
                    <a:pt x="7501" y="8653"/>
                    <a:pt x="6489" y="9055"/>
                    <a:pt x="5460" y="9055"/>
                  </a:cubicBezTo>
                  <a:cubicBezTo>
                    <a:pt x="4948" y="9055"/>
                    <a:pt x="4433" y="8956"/>
                    <a:pt x="3941" y="8751"/>
                  </a:cubicBezTo>
                  <a:cubicBezTo>
                    <a:pt x="2462" y="8138"/>
                    <a:pt x="1499" y="6695"/>
                    <a:pt x="1499" y="5095"/>
                  </a:cubicBezTo>
                  <a:cubicBezTo>
                    <a:pt x="1499" y="3491"/>
                    <a:pt x="2462" y="2048"/>
                    <a:pt x="3941" y="1435"/>
                  </a:cubicBezTo>
                  <a:cubicBezTo>
                    <a:pt x="4431" y="1232"/>
                    <a:pt x="4946" y="1133"/>
                    <a:pt x="5456" y="1133"/>
                  </a:cubicBezTo>
                  <a:close/>
                  <a:moveTo>
                    <a:pt x="5468" y="1"/>
                  </a:moveTo>
                  <a:cubicBezTo>
                    <a:pt x="5465" y="1"/>
                    <a:pt x="5461" y="1"/>
                    <a:pt x="5457" y="1"/>
                  </a:cubicBezTo>
                  <a:cubicBezTo>
                    <a:pt x="3029" y="4"/>
                    <a:pt x="943" y="1719"/>
                    <a:pt x="472" y="4098"/>
                  </a:cubicBezTo>
                  <a:cubicBezTo>
                    <a:pt x="1" y="6481"/>
                    <a:pt x="1275" y="8860"/>
                    <a:pt x="3519" y="9787"/>
                  </a:cubicBezTo>
                  <a:cubicBezTo>
                    <a:pt x="4151" y="10049"/>
                    <a:pt x="4811" y="10175"/>
                    <a:pt x="5463" y="10175"/>
                  </a:cubicBezTo>
                  <a:cubicBezTo>
                    <a:pt x="7120" y="10175"/>
                    <a:pt x="8725" y="9362"/>
                    <a:pt x="9693" y="7912"/>
                  </a:cubicBezTo>
                  <a:cubicBezTo>
                    <a:pt x="11040" y="5895"/>
                    <a:pt x="10774" y="3207"/>
                    <a:pt x="9059" y="1492"/>
                  </a:cubicBezTo>
                  <a:cubicBezTo>
                    <a:pt x="8108" y="535"/>
                    <a:pt x="6814" y="1"/>
                    <a:pt x="54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9282" name="Google Shape;9282;p85"/>
          <p:cNvSpPr/>
          <p:nvPr/>
        </p:nvSpPr>
        <p:spPr>
          <a:xfrm>
            <a:off x="4188930" y="2731276"/>
            <a:ext cx="341700" cy="290899"/>
          </a:xfrm>
          <a:custGeom>
            <a:avLst/>
            <a:gdLst/>
            <a:ahLst/>
            <a:cxnLst/>
            <a:rect l="l" t="t" r="r" b="b"/>
            <a:pathLst>
              <a:path w="19412" h="16526" extrusionOk="0">
                <a:moveTo>
                  <a:pt x="8421" y="4128"/>
                </a:moveTo>
                <a:lnTo>
                  <a:pt x="8421" y="6791"/>
                </a:lnTo>
                <a:lnTo>
                  <a:pt x="5302" y="6791"/>
                </a:lnTo>
                <a:lnTo>
                  <a:pt x="4511" y="4128"/>
                </a:lnTo>
                <a:close/>
                <a:moveTo>
                  <a:pt x="12661" y="4131"/>
                </a:moveTo>
                <a:lnTo>
                  <a:pt x="12661" y="6791"/>
                </a:lnTo>
                <a:lnTo>
                  <a:pt x="9554" y="6791"/>
                </a:lnTo>
                <a:lnTo>
                  <a:pt x="9554" y="4131"/>
                </a:lnTo>
                <a:close/>
                <a:moveTo>
                  <a:pt x="17999" y="4131"/>
                </a:moveTo>
                <a:lnTo>
                  <a:pt x="17208" y="6791"/>
                </a:lnTo>
                <a:lnTo>
                  <a:pt x="13793" y="6791"/>
                </a:lnTo>
                <a:lnTo>
                  <a:pt x="13793" y="4131"/>
                </a:lnTo>
                <a:close/>
                <a:moveTo>
                  <a:pt x="8421" y="7923"/>
                </a:moveTo>
                <a:lnTo>
                  <a:pt x="8421" y="10583"/>
                </a:lnTo>
                <a:lnTo>
                  <a:pt x="6432" y="10583"/>
                </a:lnTo>
                <a:lnTo>
                  <a:pt x="5640" y="7923"/>
                </a:lnTo>
                <a:close/>
                <a:moveTo>
                  <a:pt x="12661" y="7923"/>
                </a:moveTo>
                <a:lnTo>
                  <a:pt x="12661" y="10583"/>
                </a:lnTo>
                <a:lnTo>
                  <a:pt x="9554" y="10583"/>
                </a:lnTo>
                <a:lnTo>
                  <a:pt x="9554" y="7923"/>
                </a:lnTo>
                <a:close/>
                <a:moveTo>
                  <a:pt x="16873" y="7923"/>
                </a:moveTo>
                <a:lnTo>
                  <a:pt x="16076" y="10583"/>
                </a:lnTo>
                <a:lnTo>
                  <a:pt x="13793" y="10583"/>
                </a:lnTo>
                <a:lnTo>
                  <a:pt x="13793" y="7923"/>
                </a:lnTo>
                <a:close/>
                <a:moveTo>
                  <a:pt x="7935" y="13570"/>
                </a:moveTo>
                <a:cubicBezTo>
                  <a:pt x="8744" y="13570"/>
                  <a:pt x="9152" y="14551"/>
                  <a:pt x="8578" y="15125"/>
                </a:cubicBezTo>
                <a:cubicBezTo>
                  <a:pt x="8393" y="15310"/>
                  <a:pt x="8165" y="15393"/>
                  <a:pt x="7941" y="15393"/>
                </a:cubicBezTo>
                <a:cubicBezTo>
                  <a:pt x="7473" y="15393"/>
                  <a:pt x="7023" y="15029"/>
                  <a:pt x="7023" y="14482"/>
                </a:cubicBezTo>
                <a:cubicBezTo>
                  <a:pt x="7023" y="13977"/>
                  <a:pt x="7431" y="13573"/>
                  <a:pt x="7932" y="13570"/>
                </a:cubicBezTo>
                <a:close/>
                <a:moveTo>
                  <a:pt x="14910" y="13570"/>
                </a:moveTo>
                <a:cubicBezTo>
                  <a:pt x="15719" y="13570"/>
                  <a:pt x="16127" y="14551"/>
                  <a:pt x="15553" y="15125"/>
                </a:cubicBezTo>
                <a:cubicBezTo>
                  <a:pt x="15368" y="15310"/>
                  <a:pt x="15140" y="15393"/>
                  <a:pt x="14916" y="15393"/>
                </a:cubicBezTo>
                <a:cubicBezTo>
                  <a:pt x="14448" y="15393"/>
                  <a:pt x="13998" y="15029"/>
                  <a:pt x="13998" y="14482"/>
                </a:cubicBezTo>
                <a:cubicBezTo>
                  <a:pt x="13998" y="13977"/>
                  <a:pt x="14406" y="13570"/>
                  <a:pt x="14910" y="13570"/>
                </a:cubicBezTo>
                <a:close/>
                <a:moveTo>
                  <a:pt x="568" y="0"/>
                </a:moveTo>
                <a:cubicBezTo>
                  <a:pt x="254" y="0"/>
                  <a:pt x="0" y="254"/>
                  <a:pt x="0" y="565"/>
                </a:cubicBezTo>
                <a:cubicBezTo>
                  <a:pt x="0" y="879"/>
                  <a:pt x="254" y="1133"/>
                  <a:pt x="568" y="1133"/>
                </a:cubicBezTo>
                <a:lnTo>
                  <a:pt x="2437" y="1133"/>
                </a:lnTo>
                <a:lnTo>
                  <a:pt x="3204" y="3714"/>
                </a:lnTo>
                <a:cubicBezTo>
                  <a:pt x="3207" y="3720"/>
                  <a:pt x="3210" y="3729"/>
                  <a:pt x="3213" y="3738"/>
                </a:cubicBezTo>
                <a:lnTo>
                  <a:pt x="5251" y="10589"/>
                </a:lnTo>
                <a:cubicBezTo>
                  <a:pt x="4052" y="10671"/>
                  <a:pt x="3131" y="11685"/>
                  <a:pt x="3171" y="12887"/>
                </a:cubicBezTo>
                <a:cubicBezTo>
                  <a:pt x="3210" y="14089"/>
                  <a:pt x="4194" y="15043"/>
                  <a:pt x="5396" y="15046"/>
                </a:cubicBezTo>
                <a:lnTo>
                  <a:pt x="5970" y="15046"/>
                </a:lnTo>
                <a:cubicBezTo>
                  <a:pt x="6220" y="15922"/>
                  <a:pt x="7020" y="16526"/>
                  <a:pt x="7932" y="16526"/>
                </a:cubicBezTo>
                <a:cubicBezTo>
                  <a:pt x="8841" y="16526"/>
                  <a:pt x="9641" y="15922"/>
                  <a:pt x="9895" y="15046"/>
                </a:cubicBezTo>
                <a:lnTo>
                  <a:pt x="12947" y="15046"/>
                </a:lnTo>
                <a:cubicBezTo>
                  <a:pt x="13198" y="15922"/>
                  <a:pt x="13998" y="16523"/>
                  <a:pt x="14910" y="16523"/>
                </a:cubicBezTo>
                <a:cubicBezTo>
                  <a:pt x="15819" y="16523"/>
                  <a:pt x="16619" y="15922"/>
                  <a:pt x="16873" y="15046"/>
                </a:cubicBezTo>
                <a:lnTo>
                  <a:pt x="17616" y="15046"/>
                </a:lnTo>
                <a:cubicBezTo>
                  <a:pt x="17927" y="15046"/>
                  <a:pt x="18180" y="14793"/>
                  <a:pt x="18180" y="14482"/>
                </a:cubicBezTo>
                <a:cubicBezTo>
                  <a:pt x="18180" y="14167"/>
                  <a:pt x="17927" y="13914"/>
                  <a:pt x="17616" y="13914"/>
                </a:cubicBezTo>
                <a:lnTo>
                  <a:pt x="16873" y="13914"/>
                </a:lnTo>
                <a:cubicBezTo>
                  <a:pt x="16619" y="13041"/>
                  <a:pt x="15819" y="12437"/>
                  <a:pt x="14910" y="12437"/>
                </a:cubicBezTo>
                <a:cubicBezTo>
                  <a:pt x="13998" y="12437"/>
                  <a:pt x="13198" y="13041"/>
                  <a:pt x="12947" y="13914"/>
                </a:cubicBezTo>
                <a:lnTo>
                  <a:pt x="9895" y="13914"/>
                </a:lnTo>
                <a:cubicBezTo>
                  <a:pt x="9644" y="13038"/>
                  <a:pt x="8844" y="12437"/>
                  <a:pt x="7932" y="12437"/>
                </a:cubicBezTo>
                <a:cubicBezTo>
                  <a:pt x="7023" y="12437"/>
                  <a:pt x="6223" y="13038"/>
                  <a:pt x="5970" y="13914"/>
                </a:cubicBezTo>
                <a:lnTo>
                  <a:pt x="5399" y="13914"/>
                </a:lnTo>
                <a:cubicBezTo>
                  <a:pt x="4798" y="13905"/>
                  <a:pt x="4318" y="13416"/>
                  <a:pt x="4318" y="12815"/>
                </a:cubicBezTo>
                <a:cubicBezTo>
                  <a:pt x="4318" y="12217"/>
                  <a:pt x="4798" y="11728"/>
                  <a:pt x="5399" y="11716"/>
                </a:cubicBezTo>
                <a:lnTo>
                  <a:pt x="16501" y="11716"/>
                </a:lnTo>
                <a:cubicBezTo>
                  <a:pt x="16752" y="11716"/>
                  <a:pt x="16972" y="11553"/>
                  <a:pt x="17045" y="11311"/>
                </a:cubicBezTo>
                <a:lnTo>
                  <a:pt x="19303" y="3726"/>
                </a:lnTo>
                <a:cubicBezTo>
                  <a:pt x="19412" y="3362"/>
                  <a:pt x="19140" y="2999"/>
                  <a:pt x="18765" y="2999"/>
                </a:cubicBezTo>
                <a:cubicBezTo>
                  <a:pt x="18763" y="2999"/>
                  <a:pt x="18761" y="2999"/>
                  <a:pt x="18760" y="2999"/>
                </a:cubicBezTo>
                <a:lnTo>
                  <a:pt x="4173" y="2999"/>
                </a:lnTo>
                <a:lnTo>
                  <a:pt x="3400" y="405"/>
                </a:lnTo>
                <a:cubicBezTo>
                  <a:pt x="3328" y="163"/>
                  <a:pt x="3107" y="0"/>
                  <a:pt x="28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9283" name="Google Shape;9283;p85"/>
          <p:cNvGrpSpPr/>
          <p:nvPr/>
        </p:nvGrpSpPr>
        <p:grpSpPr>
          <a:xfrm>
            <a:off x="4627621" y="2706749"/>
            <a:ext cx="298996" cy="340168"/>
            <a:chOff x="6272100" y="832575"/>
            <a:chExt cx="424650" cy="483125"/>
          </a:xfrm>
        </p:grpSpPr>
        <p:sp>
          <p:nvSpPr>
            <p:cNvPr id="9284" name="Google Shape;9284;p85"/>
            <p:cNvSpPr/>
            <p:nvPr/>
          </p:nvSpPr>
          <p:spPr>
            <a:xfrm>
              <a:off x="6272100" y="832575"/>
              <a:ext cx="424650" cy="483125"/>
            </a:xfrm>
            <a:custGeom>
              <a:avLst/>
              <a:gdLst/>
              <a:ahLst/>
              <a:cxnLst/>
              <a:rect l="l" t="t" r="r" b="b"/>
              <a:pathLst>
                <a:path w="16986" h="19325" extrusionOk="0">
                  <a:moveTo>
                    <a:pt x="2265" y="6537"/>
                  </a:moveTo>
                  <a:lnTo>
                    <a:pt x="2265" y="8334"/>
                  </a:lnTo>
                  <a:lnTo>
                    <a:pt x="1366" y="7437"/>
                  </a:lnTo>
                  <a:lnTo>
                    <a:pt x="2265" y="6537"/>
                  </a:lnTo>
                  <a:close/>
                  <a:moveTo>
                    <a:pt x="14721" y="6537"/>
                  </a:moveTo>
                  <a:lnTo>
                    <a:pt x="15617" y="7437"/>
                  </a:lnTo>
                  <a:lnTo>
                    <a:pt x="14721" y="8334"/>
                  </a:lnTo>
                  <a:lnTo>
                    <a:pt x="14721" y="6537"/>
                  </a:lnTo>
                  <a:close/>
                  <a:moveTo>
                    <a:pt x="13588" y="1132"/>
                  </a:moveTo>
                  <a:lnTo>
                    <a:pt x="13588" y="9466"/>
                  </a:lnTo>
                  <a:lnTo>
                    <a:pt x="10521" y="12531"/>
                  </a:lnTo>
                  <a:lnTo>
                    <a:pt x="6462" y="12531"/>
                  </a:lnTo>
                  <a:lnTo>
                    <a:pt x="3398" y="9466"/>
                  </a:lnTo>
                  <a:lnTo>
                    <a:pt x="3398" y="1132"/>
                  </a:lnTo>
                  <a:close/>
                  <a:moveTo>
                    <a:pt x="1133" y="8802"/>
                  </a:moveTo>
                  <a:lnTo>
                    <a:pt x="5427" y="13099"/>
                  </a:lnTo>
                  <a:lnTo>
                    <a:pt x="1133" y="17392"/>
                  </a:lnTo>
                  <a:lnTo>
                    <a:pt x="1133" y="8802"/>
                  </a:lnTo>
                  <a:close/>
                  <a:moveTo>
                    <a:pt x="15853" y="8802"/>
                  </a:moveTo>
                  <a:lnTo>
                    <a:pt x="15853" y="17392"/>
                  </a:lnTo>
                  <a:lnTo>
                    <a:pt x="11556" y="13099"/>
                  </a:lnTo>
                  <a:lnTo>
                    <a:pt x="15853" y="8802"/>
                  </a:lnTo>
                  <a:close/>
                  <a:moveTo>
                    <a:pt x="10521" y="13663"/>
                  </a:moveTo>
                  <a:lnTo>
                    <a:pt x="15050" y="18192"/>
                  </a:lnTo>
                  <a:lnTo>
                    <a:pt x="1933" y="18192"/>
                  </a:lnTo>
                  <a:lnTo>
                    <a:pt x="6462" y="13663"/>
                  </a:lnTo>
                  <a:close/>
                  <a:moveTo>
                    <a:pt x="2830" y="0"/>
                  </a:moveTo>
                  <a:cubicBezTo>
                    <a:pt x="2516" y="0"/>
                    <a:pt x="2265" y="254"/>
                    <a:pt x="2265" y="568"/>
                  </a:cubicBezTo>
                  <a:lnTo>
                    <a:pt x="2265" y="4937"/>
                  </a:lnTo>
                  <a:lnTo>
                    <a:pt x="164" y="7036"/>
                  </a:lnTo>
                  <a:lnTo>
                    <a:pt x="161" y="7042"/>
                  </a:lnTo>
                  <a:cubicBezTo>
                    <a:pt x="152" y="7051"/>
                    <a:pt x="143" y="7063"/>
                    <a:pt x="134" y="7072"/>
                  </a:cubicBezTo>
                  <a:lnTo>
                    <a:pt x="125" y="7084"/>
                  </a:lnTo>
                  <a:cubicBezTo>
                    <a:pt x="112" y="7096"/>
                    <a:pt x="103" y="7108"/>
                    <a:pt x="94" y="7120"/>
                  </a:cubicBezTo>
                  <a:cubicBezTo>
                    <a:pt x="91" y="7126"/>
                    <a:pt x="88" y="7129"/>
                    <a:pt x="85" y="7132"/>
                  </a:cubicBezTo>
                  <a:cubicBezTo>
                    <a:pt x="85" y="7138"/>
                    <a:pt x="73" y="7153"/>
                    <a:pt x="70" y="7162"/>
                  </a:cubicBezTo>
                  <a:cubicBezTo>
                    <a:pt x="64" y="7171"/>
                    <a:pt x="61" y="7174"/>
                    <a:pt x="58" y="7180"/>
                  </a:cubicBezTo>
                  <a:cubicBezTo>
                    <a:pt x="55" y="7186"/>
                    <a:pt x="52" y="7199"/>
                    <a:pt x="46" y="7208"/>
                  </a:cubicBezTo>
                  <a:cubicBezTo>
                    <a:pt x="43" y="7217"/>
                    <a:pt x="40" y="7220"/>
                    <a:pt x="40" y="7226"/>
                  </a:cubicBezTo>
                  <a:cubicBezTo>
                    <a:pt x="34" y="7241"/>
                    <a:pt x="28" y="7256"/>
                    <a:pt x="25" y="7271"/>
                  </a:cubicBezTo>
                  <a:cubicBezTo>
                    <a:pt x="25" y="7274"/>
                    <a:pt x="22" y="7280"/>
                    <a:pt x="19" y="7283"/>
                  </a:cubicBezTo>
                  <a:cubicBezTo>
                    <a:pt x="16" y="7295"/>
                    <a:pt x="13" y="7307"/>
                    <a:pt x="13" y="7319"/>
                  </a:cubicBezTo>
                  <a:cubicBezTo>
                    <a:pt x="13" y="7325"/>
                    <a:pt x="10" y="7331"/>
                    <a:pt x="10" y="7334"/>
                  </a:cubicBezTo>
                  <a:cubicBezTo>
                    <a:pt x="7" y="7340"/>
                    <a:pt x="4" y="7359"/>
                    <a:pt x="4" y="7371"/>
                  </a:cubicBezTo>
                  <a:lnTo>
                    <a:pt x="4" y="7386"/>
                  </a:lnTo>
                  <a:cubicBezTo>
                    <a:pt x="4" y="7401"/>
                    <a:pt x="1" y="7416"/>
                    <a:pt x="1" y="7434"/>
                  </a:cubicBezTo>
                  <a:lnTo>
                    <a:pt x="1" y="17625"/>
                  </a:lnTo>
                  <a:cubicBezTo>
                    <a:pt x="1" y="18063"/>
                    <a:pt x="170" y="18482"/>
                    <a:pt x="475" y="18799"/>
                  </a:cubicBezTo>
                  <a:cubicBezTo>
                    <a:pt x="481" y="18808"/>
                    <a:pt x="490" y="18817"/>
                    <a:pt x="499" y="18826"/>
                  </a:cubicBezTo>
                  <a:cubicBezTo>
                    <a:pt x="508" y="18833"/>
                    <a:pt x="517" y="18842"/>
                    <a:pt x="526" y="18851"/>
                  </a:cubicBezTo>
                  <a:cubicBezTo>
                    <a:pt x="840" y="19156"/>
                    <a:pt x="1260" y="19325"/>
                    <a:pt x="1698" y="19325"/>
                  </a:cubicBezTo>
                  <a:lnTo>
                    <a:pt x="15285" y="19325"/>
                  </a:lnTo>
                  <a:cubicBezTo>
                    <a:pt x="15723" y="19325"/>
                    <a:pt x="16143" y="19156"/>
                    <a:pt x="16460" y="18854"/>
                  </a:cubicBezTo>
                  <a:cubicBezTo>
                    <a:pt x="16469" y="18845"/>
                    <a:pt x="16478" y="18836"/>
                    <a:pt x="16487" y="18826"/>
                  </a:cubicBezTo>
                  <a:cubicBezTo>
                    <a:pt x="16496" y="18817"/>
                    <a:pt x="16502" y="18808"/>
                    <a:pt x="16511" y="18799"/>
                  </a:cubicBezTo>
                  <a:cubicBezTo>
                    <a:pt x="16816" y="18485"/>
                    <a:pt x="16985" y="18063"/>
                    <a:pt x="16985" y="17628"/>
                  </a:cubicBezTo>
                  <a:lnTo>
                    <a:pt x="16985" y="7437"/>
                  </a:lnTo>
                  <a:cubicBezTo>
                    <a:pt x="16985" y="7419"/>
                    <a:pt x="16985" y="7404"/>
                    <a:pt x="16982" y="7389"/>
                  </a:cubicBezTo>
                  <a:lnTo>
                    <a:pt x="16982" y="7371"/>
                  </a:lnTo>
                  <a:cubicBezTo>
                    <a:pt x="16982" y="7362"/>
                    <a:pt x="16979" y="7350"/>
                    <a:pt x="16976" y="7337"/>
                  </a:cubicBezTo>
                  <a:cubicBezTo>
                    <a:pt x="16973" y="7328"/>
                    <a:pt x="16973" y="7325"/>
                    <a:pt x="16973" y="7319"/>
                  </a:cubicBezTo>
                  <a:cubicBezTo>
                    <a:pt x="16973" y="7316"/>
                    <a:pt x="16967" y="7298"/>
                    <a:pt x="16964" y="7286"/>
                  </a:cubicBezTo>
                  <a:cubicBezTo>
                    <a:pt x="16964" y="7283"/>
                    <a:pt x="16964" y="7277"/>
                    <a:pt x="16961" y="7271"/>
                  </a:cubicBezTo>
                  <a:cubicBezTo>
                    <a:pt x="16958" y="7256"/>
                    <a:pt x="16952" y="7244"/>
                    <a:pt x="16946" y="7229"/>
                  </a:cubicBezTo>
                  <a:cubicBezTo>
                    <a:pt x="16943" y="7223"/>
                    <a:pt x="16940" y="7217"/>
                    <a:pt x="16940" y="7211"/>
                  </a:cubicBezTo>
                  <a:cubicBezTo>
                    <a:pt x="16937" y="7205"/>
                    <a:pt x="16931" y="7193"/>
                    <a:pt x="16925" y="7183"/>
                  </a:cubicBezTo>
                  <a:cubicBezTo>
                    <a:pt x="16922" y="7174"/>
                    <a:pt x="16919" y="7171"/>
                    <a:pt x="16916" y="7165"/>
                  </a:cubicBezTo>
                  <a:cubicBezTo>
                    <a:pt x="16913" y="7159"/>
                    <a:pt x="16904" y="7144"/>
                    <a:pt x="16898" y="7135"/>
                  </a:cubicBezTo>
                  <a:lnTo>
                    <a:pt x="16892" y="7123"/>
                  </a:lnTo>
                  <a:cubicBezTo>
                    <a:pt x="16882" y="7108"/>
                    <a:pt x="16873" y="7096"/>
                    <a:pt x="16861" y="7084"/>
                  </a:cubicBezTo>
                  <a:lnTo>
                    <a:pt x="16852" y="7075"/>
                  </a:lnTo>
                  <a:cubicBezTo>
                    <a:pt x="16843" y="7063"/>
                    <a:pt x="16834" y="7054"/>
                    <a:pt x="16825" y="7045"/>
                  </a:cubicBezTo>
                  <a:lnTo>
                    <a:pt x="16819" y="7039"/>
                  </a:lnTo>
                  <a:lnTo>
                    <a:pt x="14721" y="4937"/>
                  </a:lnTo>
                  <a:lnTo>
                    <a:pt x="14721" y="568"/>
                  </a:lnTo>
                  <a:cubicBezTo>
                    <a:pt x="14721" y="254"/>
                    <a:pt x="14467" y="0"/>
                    <a:pt x="1415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285" name="Google Shape;9285;p85"/>
            <p:cNvSpPr/>
            <p:nvPr/>
          </p:nvSpPr>
          <p:spPr>
            <a:xfrm>
              <a:off x="6384200" y="889150"/>
              <a:ext cx="199300" cy="198200"/>
            </a:xfrm>
            <a:custGeom>
              <a:avLst/>
              <a:gdLst/>
              <a:ahLst/>
              <a:cxnLst/>
              <a:rect l="l" t="t" r="r" b="b"/>
              <a:pathLst>
                <a:path w="7972" h="7928" extrusionOk="0">
                  <a:moveTo>
                    <a:pt x="4005" y="3398"/>
                  </a:moveTo>
                  <a:cubicBezTo>
                    <a:pt x="4274" y="3398"/>
                    <a:pt x="4534" y="3588"/>
                    <a:pt x="4569" y="3900"/>
                  </a:cubicBezTo>
                  <a:cubicBezTo>
                    <a:pt x="4560" y="3951"/>
                    <a:pt x="4560" y="4003"/>
                    <a:pt x="4566" y="4057"/>
                  </a:cubicBezTo>
                  <a:cubicBezTo>
                    <a:pt x="4521" y="4329"/>
                    <a:pt x="4285" y="4531"/>
                    <a:pt x="4007" y="4531"/>
                  </a:cubicBezTo>
                  <a:cubicBezTo>
                    <a:pt x="3518" y="4531"/>
                    <a:pt x="3259" y="3954"/>
                    <a:pt x="3585" y="3589"/>
                  </a:cubicBezTo>
                  <a:cubicBezTo>
                    <a:pt x="3702" y="3458"/>
                    <a:pt x="3855" y="3398"/>
                    <a:pt x="4005" y="3398"/>
                  </a:cubicBezTo>
                  <a:close/>
                  <a:moveTo>
                    <a:pt x="4005" y="1"/>
                  </a:moveTo>
                  <a:cubicBezTo>
                    <a:pt x="3351" y="1"/>
                    <a:pt x="2696" y="163"/>
                    <a:pt x="2102" y="488"/>
                  </a:cubicBezTo>
                  <a:cubicBezTo>
                    <a:pt x="876" y="1161"/>
                    <a:pt x="94" y="2432"/>
                    <a:pt x="46" y="3830"/>
                  </a:cubicBezTo>
                  <a:cubicBezTo>
                    <a:pt x="1" y="5231"/>
                    <a:pt x="695" y="6551"/>
                    <a:pt x="1876" y="7303"/>
                  </a:cubicBezTo>
                  <a:cubicBezTo>
                    <a:pt x="2510" y="7713"/>
                    <a:pt x="3247" y="7928"/>
                    <a:pt x="4001" y="7928"/>
                  </a:cubicBezTo>
                  <a:cubicBezTo>
                    <a:pt x="4629" y="7925"/>
                    <a:pt x="5248" y="7783"/>
                    <a:pt x="5816" y="7517"/>
                  </a:cubicBezTo>
                  <a:cubicBezTo>
                    <a:pt x="6106" y="7390"/>
                    <a:pt x="6233" y="7049"/>
                    <a:pt x="6100" y="6762"/>
                  </a:cubicBezTo>
                  <a:cubicBezTo>
                    <a:pt x="6006" y="6555"/>
                    <a:pt x="5802" y="6435"/>
                    <a:pt x="5589" y="6435"/>
                  </a:cubicBezTo>
                  <a:cubicBezTo>
                    <a:pt x="5506" y="6435"/>
                    <a:pt x="5422" y="6453"/>
                    <a:pt x="5342" y="6491"/>
                  </a:cubicBezTo>
                  <a:cubicBezTo>
                    <a:pt x="4902" y="6692"/>
                    <a:pt x="4449" y="6792"/>
                    <a:pt x="4007" y="6792"/>
                  </a:cubicBezTo>
                  <a:cubicBezTo>
                    <a:pt x="3468" y="6792"/>
                    <a:pt x="2947" y="6644"/>
                    <a:pt x="2486" y="6349"/>
                  </a:cubicBezTo>
                  <a:cubicBezTo>
                    <a:pt x="1643" y="5811"/>
                    <a:pt x="1145" y="4869"/>
                    <a:pt x="1178" y="3870"/>
                  </a:cubicBezTo>
                  <a:cubicBezTo>
                    <a:pt x="1211" y="2870"/>
                    <a:pt x="1770" y="1961"/>
                    <a:pt x="2649" y="1481"/>
                  </a:cubicBezTo>
                  <a:cubicBezTo>
                    <a:pt x="3073" y="1247"/>
                    <a:pt x="3541" y="1131"/>
                    <a:pt x="4009" y="1131"/>
                  </a:cubicBezTo>
                  <a:cubicBezTo>
                    <a:pt x="4508" y="1131"/>
                    <a:pt x="5007" y="1263"/>
                    <a:pt x="5451" y="1527"/>
                  </a:cubicBezTo>
                  <a:cubicBezTo>
                    <a:pt x="6311" y="2037"/>
                    <a:pt x="6840" y="2964"/>
                    <a:pt x="6840" y="3966"/>
                  </a:cubicBezTo>
                  <a:cubicBezTo>
                    <a:pt x="6846" y="4277"/>
                    <a:pt x="6598" y="4537"/>
                    <a:pt x="6284" y="4543"/>
                  </a:cubicBezTo>
                  <a:cubicBezTo>
                    <a:pt x="6280" y="4543"/>
                    <a:pt x="6277" y="4543"/>
                    <a:pt x="6273" y="4543"/>
                  </a:cubicBezTo>
                  <a:cubicBezTo>
                    <a:pt x="5967" y="4543"/>
                    <a:pt x="5713" y="4298"/>
                    <a:pt x="5707" y="3990"/>
                  </a:cubicBezTo>
                  <a:lnTo>
                    <a:pt x="5707" y="3972"/>
                  </a:lnTo>
                  <a:lnTo>
                    <a:pt x="5707" y="3966"/>
                  </a:lnTo>
                  <a:cubicBezTo>
                    <a:pt x="5707" y="3163"/>
                    <a:pt x="5146" y="2469"/>
                    <a:pt x="4361" y="2300"/>
                  </a:cubicBezTo>
                  <a:cubicBezTo>
                    <a:pt x="4241" y="2274"/>
                    <a:pt x="4121" y="2261"/>
                    <a:pt x="4003" y="2261"/>
                  </a:cubicBezTo>
                  <a:cubicBezTo>
                    <a:pt x="3345" y="2261"/>
                    <a:pt x="2731" y="2647"/>
                    <a:pt x="2452" y="3269"/>
                  </a:cubicBezTo>
                  <a:cubicBezTo>
                    <a:pt x="2126" y="4000"/>
                    <a:pt x="2353" y="4863"/>
                    <a:pt x="3002" y="5337"/>
                  </a:cubicBezTo>
                  <a:cubicBezTo>
                    <a:pt x="3302" y="5555"/>
                    <a:pt x="3654" y="5663"/>
                    <a:pt x="4005" y="5663"/>
                  </a:cubicBezTo>
                  <a:cubicBezTo>
                    <a:pt x="4413" y="5663"/>
                    <a:pt x="4818" y="5517"/>
                    <a:pt x="5140" y="5228"/>
                  </a:cubicBezTo>
                  <a:cubicBezTo>
                    <a:pt x="5457" y="5513"/>
                    <a:pt x="5863" y="5662"/>
                    <a:pt x="6274" y="5662"/>
                  </a:cubicBezTo>
                  <a:cubicBezTo>
                    <a:pt x="6507" y="5662"/>
                    <a:pt x="6742" y="5614"/>
                    <a:pt x="6963" y="5515"/>
                  </a:cubicBezTo>
                  <a:cubicBezTo>
                    <a:pt x="7576" y="5241"/>
                    <a:pt x="7969" y="4634"/>
                    <a:pt x="7972" y="3966"/>
                  </a:cubicBezTo>
                  <a:cubicBezTo>
                    <a:pt x="7972" y="2565"/>
                    <a:pt x="7232" y="1267"/>
                    <a:pt x="6027" y="554"/>
                  </a:cubicBezTo>
                  <a:cubicBezTo>
                    <a:pt x="5405" y="186"/>
                    <a:pt x="4705" y="1"/>
                    <a:pt x="40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286" name="Google Shape;9286;p85"/>
          <p:cNvGrpSpPr/>
          <p:nvPr/>
        </p:nvGrpSpPr>
        <p:grpSpPr>
          <a:xfrm>
            <a:off x="845828" y="3125798"/>
            <a:ext cx="340221" cy="340186"/>
            <a:chOff x="893650" y="1428000"/>
            <a:chExt cx="483200" cy="483150"/>
          </a:xfrm>
        </p:grpSpPr>
        <p:sp>
          <p:nvSpPr>
            <p:cNvPr id="9287" name="Google Shape;9287;p85"/>
            <p:cNvSpPr/>
            <p:nvPr/>
          </p:nvSpPr>
          <p:spPr>
            <a:xfrm>
              <a:off x="893650" y="1428000"/>
              <a:ext cx="483200" cy="483150"/>
            </a:xfrm>
            <a:custGeom>
              <a:avLst/>
              <a:gdLst/>
              <a:ahLst/>
              <a:cxnLst/>
              <a:rect l="l" t="t" r="r" b="b"/>
              <a:pathLst>
                <a:path w="19328" h="19326" extrusionOk="0">
                  <a:moveTo>
                    <a:pt x="3436" y="6012"/>
                  </a:moveTo>
                  <a:lnTo>
                    <a:pt x="3436" y="8869"/>
                  </a:lnTo>
                  <a:lnTo>
                    <a:pt x="1516" y="7435"/>
                  </a:lnTo>
                  <a:lnTo>
                    <a:pt x="3436" y="6012"/>
                  </a:lnTo>
                  <a:close/>
                  <a:moveTo>
                    <a:pt x="15892" y="6012"/>
                  </a:moveTo>
                  <a:lnTo>
                    <a:pt x="17812" y="7438"/>
                  </a:lnTo>
                  <a:lnTo>
                    <a:pt x="15892" y="8869"/>
                  </a:lnTo>
                  <a:lnTo>
                    <a:pt x="15892" y="6012"/>
                  </a:lnTo>
                  <a:close/>
                  <a:moveTo>
                    <a:pt x="14759" y="1133"/>
                  </a:moveTo>
                  <a:lnTo>
                    <a:pt x="14759" y="9717"/>
                  </a:lnTo>
                  <a:lnTo>
                    <a:pt x="9665" y="13522"/>
                  </a:lnTo>
                  <a:lnTo>
                    <a:pt x="4569" y="9717"/>
                  </a:lnTo>
                  <a:lnTo>
                    <a:pt x="4569" y="1133"/>
                  </a:lnTo>
                  <a:close/>
                  <a:moveTo>
                    <a:pt x="18195" y="8564"/>
                  </a:moveTo>
                  <a:lnTo>
                    <a:pt x="18195" y="17625"/>
                  </a:lnTo>
                  <a:cubicBezTo>
                    <a:pt x="18195" y="17939"/>
                    <a:pt x="17942" y="18193"/>
                    <a:pt x="17628" y="18193"/>
                  </a:cubicBezTo>
                  <a:lnTo>
                    <a:pt x="1700" y="18193"/>
                  </a:lnTo>
                  <a:cubicBezTo>
                    <a:pt x="1386" y="18193"/>
                    <a:pt x="1136" y="17939"/>
                    <a:pt x="1136" y="17625"/>
                  </a:cubicBezTo>
                  <a:lnTo>
                    <a:pt x="1136" y="8564"/>
                  </a:lnTo>
                  <a:lnTo>
                    <a:pt x="9324" y="14681"/>
                  </a:lnTo>
                  <a:cubicBezTo>
                    <a:pt x="9425" y="14757"/>
                    <a:pt x="9545" y="14794"/>
                    <a:pt x="9664" y="14794"/>
                  </a:cubicBezTo>
                  <a:cubicBezTo>
                    <a:pt x="9783" y="14794"/>
                    <a:pt x="9903" y="14757"/>
                    <a:pt x="10004" y="14681"/>
                  </a:cubicBezTo>
                  <a:lnTo>
                    <a:pt x="18195" y="8564"/>
                  </a:lnTo>
                  <a:close/>
                  <a:moveTo>
                    <a:pt x="4004" y="1"/>
                  </a:moveTo>
                  <a:cubicBezTo>
                    <a:pt x="3690" y="1"/>
                    <a:pt x="3436" y="251"/>
                    <a:pt x="3436" y="565"/>
                  </a:cubicBezTo>
                  <a:lnTo>
                    <a:pt x="3436" y="4605"/>
                  </a:lnTo>
                  <a:lnTo>
                    <a:pt x="230" y="6982"/>
                  </a:lnTo>
                  <a:lnTo>
                    <a:pt x="221" y="6991"/>
                  </a:lnTo>
                  <a:cubicBezTo>
                    <a:pt x="212" y="6997"/>
                    <a:pt x="200" y="7006"/>
                    <a:pt x="190" y="7015"/>
                  </a:cubicBezTo>
                  <a:lnTo>
                    <a:pt x="175" y="7030"/>
                  </a:lnTo>
                  <a:cubicBezTo>
                    <a:pt x="163" y="7042"/>
                    <a:pt x="151" y="7051"/>
                    <a:pt x="142" y="7063"/>
                  </a:cubicBezTo>
                  <a:cubicBezTo>
                    <a:pt x="139" y="7069"/>
                    <a:pt x="136" y="7072"/>
                    <a:pt x="133" y="7075"/>
                  </a:cubicBezTo>
                  <a:cubicBezTo>
                    <a:pt x="121" y="7090"/>
                    <a:pt x="106" y="7105"/>
                    <a:pt x="94" y="7124"/>
                  </a:cubicBezTo>
                  <a:cubicBezTo>
                    <a:pt x="94" y="7127"/>
                    <a:pt x="91" y="7130"/>
                    <a:pt x="88" y="7133"/>
                  </a:cubicBezTo>
                  <a:cubicBezTo>
                    <a:pt x="82" y="7148"/>
                    <a:pt x="73" y="7163"/>
                    <a:pt x="64" y="7178"/>
                  </a:cubicBezTo>
                  <a:cubicBezTo>
                    <a:pt x="61" y="7181"/>
                    <a:pt x="58" y="7187"/>
                    <a:pt x="58" y="7193"/>
                  </a:cubicBezTo>
                  <a:cubicBezTo>
                    <a:pt x="52" y="7205"/>
                    <a:pt x="46" y="7220"/>
                    <a:pt x="39" y="7232"/>
                  </a:cubicBezTo>
                  <a:lnTo>
                    <a:pt x="33" y="7250"/>
                  </a:lnTo>
                  <a:cubicBezTo>
                    <a:pt x="27" y="7265"/>
                    <a:pt x="24" y="7278"/>
                    <a:pt x="18" y="7293"/>
                  </a:cubicBezTo>
                  <a:cubicBezTo>
                    <a:pt x="18" y="7299"/>
                    <a:pt x="15" y="7305"/>
                    <a:pt x="15" y="7311"/>
                  </a:cubicBezTo>
                  <a:cubicBezTo>
                    <a:pt x="12" y="7326"/>
                    <a:pt x="9" y="7341"/>
                    <a:pt x="6" y="7356"/>
                  </a:cubicBezTo>
                  <a:cubicBezTo>
                    <a:pt x="6" y="7362"/>
                    <a:pt x="6" y="7368"/>
                    <a:pt x="3" y="7374"/>
                  </a:cubicBezTo>
                  <a:cubicBezTo>
                    <a:pt x="3" y="7392"/>
                    <a:pt x="0" y="7410"/>
                    <a:pt x="0" y="7432"/>
                  </a:cubicBezTo>
                  <a:lnTo>
                    <a:pt x="0" y="7435"/>
                  </a:lnTo>
                  <a:lnTo>
                    <a:pt x="3" y="7435"/>
                  </a:lnTo>
                  <a:lnTo>
                    <a:pt x="3" y="17625"/>
                  </a:lnTo>
                  <a:cubicBezTo>
                    <a:pt x="3" y="18564"/>
                    <a:pt x="761" y="19325"/>
                    <a:pt x="1700" y="19325"/>
                  </a:cubicBezTo>
                  <a:lnTo>
                    <a:pt x="17628" y="19325"/>
                  </a:lnTo>
                  <a:cubicBezTo>
                    <a:pt x="18567" y="19325"/>
                    <a:pt x="19325" y="18564"/>
                    <a:pt x="19328" y="17625"/>
                  </a:cubicBezTo>
                  <a:lnTo>
                    <a:pt x="19328" y="7435"/>
                  </a:lnTo>
                  <a:lnTo>
                    <a:pt x="19328" y="7428"/>
                  </a:lnTo>
                  <a:cubicBezTo>
                    <a:pt x="19328" y="7410"/>
                    <a:pt x="19325" y="7389"/>
                    <a:pt x="19322" y="7371"/>
                  </a:cubicBezTo>
                  <a:cubicBezTo>
                    <a:pt x="19322" y="7365"/>
                    <a:pt x="19322" y="7359"/>
                    <a:pt x="19319" y="7353"/>
                  </a:cubicBezTo>
                  <a:cubicBezTo>
                    <a:pt x="19319" y="7338"/>
                    <a:pt x="19316" y="7323"/>
                    <a:pt x="19313" y="7308"/>
                  </a:cubicBezTo>
                  <a:cubicBezTo>
                    <a:pt x="19313" y="7302"/>
                    <a:pt x="19310" y="7296"/>
                    <a:pt x="19307" y="7290"/>
                  </a:cubicBezTo>
                  <a:cubicBezTo>
                    <a:pt x="19304" y="7278"/>
                    <a:pt x="19301" y="7262"/>
                    <a:pt x="19294" y="7247"/>
                  </a:cubicBezTo>
                  <a:lnTo>
                    <a:pt x="19288" y="7232"/>
                  </a:lnTo>
                  <a:cubicBezTo>
                    <a:pt x="19282" y="7217"/>
                    <a:pt x="19276" y="7205"/>
                    <a:pt x="19270" y="7190"/>
                  </a:cubicBezTo>
                  <a:cubicBezTo>
                    <a:pt x="19267" y="7184"/>
                    <a:pt x="19264" y="7181"/>
                    <a:pt x="19264" y="7175"/>
                  </a:cubicBezTo>
                  <a:cubicBezTo>
                    <a:pt x="19255" y="7160"/>
                    <a:pt x="19246" y="7145"/>
                    <a:pt x="19237" y="7133"/>
                  </a:cubicBezTo>
                  <a:cubicBezTo>
                    <a:pt x="19237" y="7130"/>
                    <a:pt x="19234" y="7124"/>
                    <a:pt x="19231" y="7120"/>
                  </a:cubicBezTo>
                  <a:cubicBezTo>
                    <a:pt x="19219" y="7105"/>
                    <a:pt x="19207" y="7087"/>
                    <a:pt x="19195" y="7072"/>
                  </a:cubicBezTo>
                  <a:cubicBezTo>
                    <a:pt x="19192" y="7069"/>
                    <a:pt x="19189" y="7066"/>
                    <a:pt x="19186" y="7063"/>
                  </a:cubicBezTo>
                  <a:cubicBezTo>
                    <a:pt x="19174" y="7051"/>
                    <a:pt x="19165" y="7039"/>
                    <a:pt x="19153" y="7027"/>
                  </a:cubicBezTo>
                  <a:lnTo>
                    <a:pt x="19137" y="7015"/>
                  </a:lnTo>
                  <a:cubicBezTo>
                    <a:pt x="19125" y="7006"/>
                    <a:pt x="19116" y="6997"/>
                    <a:pt x="19104" y="6988"/>
                  </a:cubicBezTo>
                  <a:lnTo>
                    <a:pt x="19095" y="6979"/>
                  </a:lnTo>
                  <a:lnTo>
                    <a:pt x="15892" y="4605"/>
                  </a:lnTo>
                  <a:lnTo>
                    <a:pt x="15892" y="565"/>
                  </a:lnTo>
                  <a:cubicBezTo>
                    <a:pt x="15892" y="251"/>
                    <a:pt x="15638" y="1"/>
                    <a:pt x="153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288" name="Google Shape;9288;p85"/>
            <p:cNvSpPr/>
            <p:nvPr/>
          </p:nvSpPr>
          <p:spPr>
            <a:xfrm>
              <a:off x="1036150" y="1514825"/>
              <a:ext cx="198175" cy="28325"/>
            </a:xfrm>
            <a:custGeom>
              <a:avLst/>
              <a:gdLst/>
              <a:ahLst/>
              <a:cxnLst/>
              <a:rect l="l" t="t" r="r" b="b"/>
              <a:pathLst>
                <a:path w="7927" h="1133" extrusionOk="0">
                  <a:moveTo>
                    <a:pt x="569" y="0"/>
                  </a:moveTo>
                  <a:cubicBezTo>
                    <a:pt x="255" y="0"/>
                    <a:pt x="1" y="251"/>
                    <a:pt x="1" y="565"/>
                  </a:cubicBezTo>
                  <a:cubicBezTo>
                    <a:pt x="1" y="879"/>
                    <a:pt x="255" y="1132"/>
                    <a:pt x="569" y="1132"/>
                  </a:cubicBezTo>
                  <a:lnTo>
                    <a:pt x="7362" y="1132"/>
                  </a:lnTo>
                  <a:cubicBezTo>
                    <a:pt x="7673" y="1132"/>
                    <a:pt x="7927" y="879"/>
                    <a:pt x="7927" y="565"/>
                  </a:cubicBezTo>
                  <a:cubicBezTo>
                    <a:pt x="7927" y="251"/>
                    <a:pt x="7673" y="0"/>
                    <a:pt x="73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289" name="Google Shape;9289;p85"/>
            <p:cNvSpPr/>
            <p:nvPr/>
          </p:nvSpPr>
          <p:spPr>
            <a:xfrm>
              <a:off x="1036150" y="1571425"/>
              <a:ext cx="198175" cy="28325"/>
            </a:xfrm>
            <a:custGeom>
              <a:avLst/>
              <a:gdLst/>
              <a:ahLst/>
              <a:cxnLst/>
              <a:rect l="l" t="t" r="r" b="b"/>
              <a:pathLst>
                <a:path w="7927" h="1133" extrusionOk="0">
                  <a:moveTo>
                    <a:pt x="569" y="1"/>
                  </a:moveTo>
                  <a:cubicBezTo>
                    <a:pt x="255" y="1"/>
                    <a:pt x="1" y="251"/>
                    <a:pt x="1" y="565"/>
                  </a:cubicBezTo>
                  <a:cubicBezTo>
                    <a:pt x="1" y="879"/>
                    <a:pt x="255" y="1133"/>
                    <a:pt x="569" y="1133"/>
                  </a:cubicBezTo>
                  <a:lnTo>
                    <a:pt x="7362" y="1133"/>
                  </a:lnTo>
                  <a:cubicBezTo>
                    <a:pt x="7673" y="1133"/>
                    <a:pt x="7927" y="879"/>
                    <a:pt x="7927" y="565"/>
                  </a:cubicBezTo>
                  <a:cubicBezTo>
                    <a:pt x="7927" y="251"/>
                    <a:pt x="7673" y="1"/>
                    <a:pt x="73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290" name="Google Shape;9290;p85"/>
            <p:cNvSpPr/>
            <p:nvPr/>
          </p:nvSpPr>
          <p:spPr>
            <a:xfrm>
              <a:off x="1036150" y="1628050"/>
              <a:ext cx="113275" cy="28325"/>
            </a:xfrm>
            <a:custGeom>
              <a:avLst/>
              <a:gdLst/>
              <a:ahLst/>
              <a:cxnLst/>
              <a:rect l="l" t="t" r="r" b="b"/>
              <a:pathLst>
                <a:path w="4531" h="1133" extrusionOk="0">
                  <a:moveTo>
                    <a:pt x="569" y="0"/>
                  </a:moveTo>
                  <a:cubicBezTo>
                    <a:pt x="255" y="0"/>
                    <a:pt x="1" y="251"/>
                    <a:pt x="1" y="565"/>
                  </a:cubicBezTo>
                  <a:cubicBezTo>
                    <a:pt x="1" y="879"/>
                    <a:pt x="255" y="1132"/>
                    <a:pt x="569" y="1132"/>
                  </a:cubicBezTo>
                  <a:lnTo>
                    <a:pt x="3965" y="1132"/>
                  </a:lnTo>
                  <a:cubicBezTo>
                    <a:pt x="4276" y="1132"/>
                    <a:pt x="4530" y="879"/>
                    <a:pt x="4530" y="565"/>
                  </a:cubicBezTo>
                  <a:cubicBezTo>
                    <a:pt x="4530" y="251"/>
                    <a:pt x="4276" y="0"/>
                    <a:pt x="39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9291" name="Google Shape;9291;p85"/>
          <p:cNvSpPr/>
          <p:nvPr/>
        </p:nvSpPr>
        <p:spPr>
          <a:xfrm>
            <a:off x="1263531" y="3186074"/>
            <a:ext cx="340168" cy="219257"/>
          </a:xfrm>
          <a:custGeom>
            <a:avLst/>
            <a:gdLst/>
            <a:ahLst/>
            <a:cxnLst/>
            <a:rect l="l" t="t" r="r" b="b"/>
            <a:pathLst>
              <a:path w="19325" h="12456" extrusionOk="0">
                <a:moveTo>
                  <a:pt x="17057" y="1133"/>
                </a:moveTo>
                <a:lnTo>
                  <a:pt x="9662" y="6652"/>
                </a:lnTo>
                <a:lnTo>
                  <a:pt x="2268" y="1133"/>
                </a:lnTo>
                <a:close/>
                <a:moveTo>
                  <a:pt x="18192" y="1697"/>
                </a:moveTo>
                <a:lnTo>
                  <a:pt x="18192" y="10756"/>
                </a:lnTo>
                <a:cubicBezTo>
                  <a:pt x="18192" y="11070"/>
                  <a:pt x="17939" y="11323"/>
                  <a:pt x="17628" y="11323"/>
                </a:cubicBezTo>
                <a:lnTo>
                  <a:pt x="1700" y="11323"/>
                </a:lnTo>
                <a:cubicBezTo>
                  <a:pt x="1386" y="11323"/>
                  <a:pt x="1132" y="11070"/>
                  <a:pt x="1132" y="10756"/>
                </a:cubicBezTo>
                <a:lnTo>
                  <a:pt x="1132" y="1697"/>
                </a:lnTo>
                <a:lnTo>
                  <a:pt x="9324" y="7812"/>
                </a:lnTo>
                <a:cubicBezTo>
                  <a:pt x="9424" y="7887"/>
                  <a:pt x="9543" y="7925"/>
                  <a:pt x="9663" y="7925"/>
                </a:cubicBezTo>
                <a:cubicBezTo>
                  <a:pt x="9782" y="7925"/>
                  <a:pt x="9902" y="7887"/>
                  <a:pt x="10004" y="7812"/>
                </a:cubicBezTo>
                <a:lnTo>
                  <a:pt x="18192" y="1697"/>
                </a:lnTo>
                <a:close/>
                <a:moveTo>
                  <a:pt x="1688" y="0"/>
                </a:moveTo>
                <a:cubicBezTo>
                  <a:pt x="1287" y="0"/>
                  <a:pt x="900" y="145"/>
                  <a:pt x="598" y="405"/>
                </a:cubicBezTo>
                <a:cubicBezTo>
                  <a:pt x="583" y="417"/>
                  <a:pt x="571" y="429"/>
                  <a:pt x="556" y="444"/>
                </a:cubicBezTo>
                <a:cubicBezTo>
                  <a:pt x="202" y="764"/>
                  <a:pt x="0" y="1220"/>
                  <a:pt x="0" y="1697"/>
                </a:cubicBezTo>
                <a:lnTo>
                  <a:pt x="0" y="10756"/>
                </a:lnTo>
                <a:cubicBezTo>
                  <a:pt x="0" y="11695"/>
                  <a:pt x="761" y="12453"/>
                  <a:pt x="1700" y="12456"/>
                </a:cubicBezTo>
                <a:lnTo>
                  <a:pt x="17628" y="12456"/>
                </a:lnTo>
                <a:cubicBezTo>
                  <a:pt x="18564" y="12453"/>
                  <a:pt x="19325" y="11695"/>
                  <a:pt x="19325" y="10756"/>
                </a:cubicBezTo>
                <a:lnTo>
                  <a:pt x="19325" y="1697"/>
                </a:lnTo>
                <a:cubicBezTo>
                  <a:pt x="19325" y="1220"/>
                  <a:pt x="19122" y="764"/>
                  <a:pt x="18769" y="441"/>
                </a:cubicBezTo>
                <a:cubicBezTo>
                  <a:pt x="18757" y="429"/>
                  <a:pt x="18742" y="417"/>
                  <a:pt x="18727" y="405"/>
                </a:cubicBezTo>
                <a:cubicBezTo>
                  <a:pt x="18422" y="145"/>
                  <a:pt x="18037" y="0"/>
                  <a:pt x="17640" y="0"/>
                </a:cubicBezTo>
                <a:cubicBezTo>
                  <a:pt x="17636" y="0"/>
                  <a:pt x="17632" y="0"/>
                  <a:pt x="17628" y="1"/>
                </a:cubicBezTo>
                <a:lnTo>
                  <a:pt x="1700" y="1"/>
                </a:lnTo>
                <a:cubicBezTo>
                  <a:pt x="1696" y="0"/>
                  <a:pt x="1692" y="0"/>
                  <a:pt x="16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292" name="Google Shape;9292;p85"/>
          <p:cNvSpPr/>
          <p:nvPr/>
        </p:nvSpPr>
        <p:spPr>
          <a:xfrm>
            <a:off x="1671076" y="3125647"/>
            <a:ext cx="353617" cy="340133"/>
          </a:xfrm>
          <a:custGeom>
            <a:avLst/>
            <a:gdLst/>
            <a:ahLst/>
            <a:cxnLst/>
            <a:rect l="l" t="t" r="r" b="b"/>
            <a:pathLst>
              <a:path w="20089" h="19323" extrusionOk="0">
                <a:moveTo>
                  <a:pt x="4477" y="1134"/>
                </a:moveTo>
                <a:cubicBezTo>
                  <a:pt x="4624" y="1134"/>
                  <a:pt x="4765" y="1194"/>
                  <a:pt x="4868" y="1300"/>
                </a:cubicBezTo>
                <a:lnTo>
                  <a:pt x="7268" y="3694"/>
                </a:lnTo>
                <a:cubicBezTo>
                  <a:pt x="7489" y="3915"/>
                  <a:pt x="7489" y="4271"/>
                  <a:pt x="7268" y="4494"/>
                </a:cubicBezTo>
                <a:lnTo>
                  <a:pt x="6870" y="4893"/>
                </a:lnTo>
                <a:lnTo>
                  <a:pt x="3669" y="1692"/>
                </a:lnTo>
                <a:lnTo>
                  <a:pt x="4068" y="1300"/>
                </a:lnTo>
                <a:cubicBezTo>
                  <a:pt x="4173" y="1191"/>
                  <a:pt x="4315" y="1134"/>
                  <a:pt x="4466" y="1134"/>
                </a:cubicBezTo>
                <a:cubicBezTo>
                  <a:pt x="4470" y="1134"/>
                  <a:pt x="4473" y="1134"/>
                  <a:pt x="4477" y="1134"/>
                </a:cubicBezTo>
                <a:close/>
                <a:moveTo>
                  <a:pt x="15822" y="12484"/>
                </a:moveTo>
                <a:cubicBezTo>
                  <a:pt x="15973" y="12484"/>
                  <a:pt x="16118" y="12544"/>
                  <a:pt x="16224" y="12650"/>
                </a:cubicBezTo>
                <a:lnTo>
                  <a:pt x="18624" y="15053"/>
                </a:lnTo>
                <a:cubicBezTo>
                  <a:pt x="18845" y="15274"/>
                  <a:pt x="18845" y="15633"/>
                  <a:pt x="18624" y="15854"/>
                </a:cubicBezTo>
                <a:lnTo>
                  <a:pt x="18226" y="16255"/>
                </a:lnTo>
                <a:lnTo>
                  <a:pt x="15022" y="13051"/>
                </a:lnTo>
                <a:lnTo>
                  <a:pt x="15421" y="12650"/>
                </a:lnTo>
                <a:cubicBezTo>
                  <a:pt x="15526" y="12544"/>
                  <a:pt x="15671" y="12484"/>
                  <a:pt x="15822" y="12484"/>
                </a:cubicBezTo>
                <a:close/>
                <a:moveTo>
                  <a:pt x="2881" y="2508"/>
                </a:moveTo>
                <a:lnTo>
                  <a:pt x="6073" y="5699"/>
                </a:lnTo>
                <a:cubicBezTo>
                  <a:pt x="5227" y="6656"/>
                  <a:pt x="5275" y="8103"/>
                  <a:pt x="6175" y="9005"/>
                </a:cubicBezTo>
                <a:lnTo>
                  <a:pt x="10910" y="13743"/>
                </a:lnTo>
                <a:cubicBezTo>
                  <a:pt x="11379" y="14214"/>
                  <a:pt x="11998" y="14451"/>
                  <a:pt x="12618" y="14451"/>
                </a:cubicBezTo>
                <a:cubicBezTo>
                  <a:pt x="13188" y="14451"/>
                  <a:pt x="13758" y="14252"/>
                  <a:pt x="14216" y="13849"/>
                </a:cubicBezTo>
                <a:lnTo>
                  <a:pt x="17408" y="17040"/>
                </a:lnTo>
                <a:cubicBezTo>
                  <a:pt x="16480" y="17810"/>
                  <a:pt x="15350" y="18190"/>
                  <a:pt x="14222" y="18190"/>
                </a:cubicBezTo>
                <a:cubicBezTo>
                  <a:pt x="12939" y="18190"/>
                  <a:pt x="11660" y="17697"/>
                  <a:pt x="10689" y="16726"/>
                </a:cubicBezTo>
                <a:lnTo>
                  <a:pt x="10692" y="16726"/>
                </a:lnTo>
                <a:lnTo>
                  <a:pt x="3192" y="9226"/>
                </a:lnTo>
                <a:cubicBezTo>
                  <a:pt x="1371" y="7402"/>
                  <a:pt x="1235" y="4491"/>
                  <a:pt x="2881" y="2508"/>
                </a:cubicBezTo>
                <a:close/>
                <a:moveTo>
                  <a:pt x="4468" y="1"/>
                </a:moveTo>
                <a:cubicBezTo>
                  <a:pt x="4034" y="1"/>
                  <a:pt x="3600" y="166"/>
                  <a:pt x="3267" y="497"/>
                </a:cubicBezTo>
                <a:lnTo>
                  <a:pt x="2473" y="1285"/>
                </a:lnTo>
                <a:lnTo>
                  <a:pt x="2464" y="1294"/>
                </a:lnTo>
                <a:lnTo>
                  <a:pt x="2458" y="1300"/>
                </a:lnTo>
                <a:lnTo>
                  <a:pt x="2392" y="1366"/>
                </a:lnTo>
                <a:cubicBezTo>
                  <a:pt x="0" y="3758"/>
                  <a:pt x="0" y="7635"/>
                  <a:pt x="2392" y="10026"/>
                </a:cubicBezTo>
                <a:lnTo>
                  <a:pt x="9889" y="17529"/>
                </a:lnTo>
                <a:cubicBezTo>
                  <a:pt x="11086" y="18725"/>
                  <a:pt x="12654" y="19323"/>
                  <a:pt x="14222" y="19323"/>
                </a:cubicBezTo>
                <a:cubicBezTo>
                  <a:pt x="15789" y="19323"/>
                  <a:pt x="17356" y="18725"/>
                  <a:pt x="18552" y="17529"/>
                </a:cubicBezTo>
                <a:lnTo>
                  <a:pt x="18624" y="17457"/>
                </a:lnTo>
                <a:lnTo>
                  <a:pt x="19425" y="16657"/>
                </a:lnTo>
                <a:cubicBezTo>
                  <a:pt x="20089" y="15992"/>
                  <a:pt x="20089" y="14917"/>
                  <a:pt x="19425" y="14253"/>
                </a:cubicBezTo>
                <a:lnTo>
                  <a:pt x="17024" y="11850"/>
                </a:lnTo>
                <a:cubicBezTo>
                  <a:pt x="16692" y="11518"/>
                  <a:pt x="16257" y="11352"/>
                  <a:pt x="15822" y="11352"/>
                </a:cubicBezTo>
                <a:cubicBezTo>
                  <a:pt x="15388" y="11352"/>
                  <a:pt x="14953" y="11518"/>
                  <a:pt x="14621" y="11850"/>
                </a:cubicBezTo>
                <a:lnTo>
                  <a:pt x="13820" y="12650"/>
                </a:lnTo>
                <a:lnTo>
                  <a:pt x="13531" y="12943"/>
                </a:lnTo>
                <a:cubicBezTo>
                  <a:pt x="13278" y="13193"/>
                  <a:pt x="12949" y="13319"/>
                  <a:pt x="12620" y="13319"/>
                </a:cubicBezTo>
                <a:cubicBezTo>
                  <a:pt x="12291" y="13319"/>
                  <a:pt x="11962" y="13193"/>
                  <a:pt x="11710" y="12943"/>
                </a:cubicBezTo>
                <a:lnTo>
                  <a:pt x="6978" y="8205"/>
                </a:lnTo>
                <a:cubicBezTo>
                  <a:pt x="6474" y="7704"/>
                  <a:pt x="6474" y="6889"/>
                  <a:pt x="6978" y="6385"/>
                </a:cubicBezTo>
                <a:lnTo>
                  <a:pt x="7268" y="6095"/>
                </a:lnTo>
                <a:lnTo>
                  <a:pt x="8068" y="5294"/>
                </a:lnTo>
                <a:cubicBezTo>
                  <a:pt x="8733" y="4630"/>
                  <a:pt x="8733" y="3555"/>
                  <a:pt x="8068" y="2891"/>
                </a:cubicBezTo>
                <a:lnTo>
                  <a:pt x="5668" y="497"/>
                </a:lnTo>
                <a:cubicBezTo>
                  <a:pt x="5336" y="166"/>
                  <a:pt x="4902" y="1"/>
                  <a:pt x="44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9293" name="Google Shape;9293;p85"/>
          <p:cNvGrpSpPr/>
          <p:nvPr/>
        </p:nvGrpSpPr>
        <p:grpSpPr>
          <a:xfrm>
            <a:off x="2099646" y="3146463"/>
            <a:ext cx="352825" cy="298855"/>
            <a:chOff x="2676100" y="1456375"/>
            <a:chExt cx="501100" cy="424450"/>
          </a:xfrm>
        </p:grpSpPr>
        <p:sp>
          <p:nvSpPr>
            <p:cNvPr id="9294" name="Google Shape;9294;p85"/>
            <p:cNvSpPr/>
            <p:nvPr/>
          </p:nvSpPr>
          <p:spPr>
            <a:xfrm>
              <a:off x="3079725" y="1534750"/>
              <a:ext cx="97475" cy="268275"/>
            </a:xfrm>
            <a:custGeom>
              <a:avLst/>
              <a:gdLst/>
              <a:ahLst/>
              <a:cxnLst/>
              <a:rect l="l" t="t" r="r" b="b"/>
              <a:pathLst>
                <a:path w="3899" h="10731" extrusionOk="0">
                  <a:moveTo>
                    <a:pt x="621" y="1"/>
                  </a:moveTo>
                  <a:cubicBezTo>
                    <a:pt x="476" y="1"/>
                    <a:pt x="331" y="56"/>
                    <a:pt x="221" y="166"/>
                  </a:cubicBezTo>
                  <a:cubicBezTo>
                    <a:pt x="0" y="387"/>
                    <a:pt x="0" y="746"/>
                    <a:pt x="221" y="966"/>
                  </a:cubicBezTo>
                  <a:cubicBezTo>
                    <a:pt x="2657" y="3397"/>
                    <a:pt x="2657" y="7340"/>
                    <a:pt x="221" y="9771"/>
                  </a:cubicBezTo>
                  <a:cubicBezTo>
                    <a:pt x="6" y="9992"/>
                    <a:pt x="9" y="10345"/>
                    <a:pt x="230" y="10565"/>
                  </a:cubicBezTo>
                  <a:cubicBezTo>
                    <a:pt x="340" y="10675"/>
                    <a:pt x="484" y="10730"/>
                    <a:pt x="629" y="10730"/>
                  </a:cubicBezTo>
                  <a:cubicBezTo>
                    <a:pt x="770" y="10730"/>
                    <a:pt x="912" y="10677"/>
                    <a:pt x="1021" y="10571"/>
                  </a:cubicBezTo>
                  <a:cubicBezTo>
                    <a:pt x="3898" y="7700"/>
                    <a:pt x="3898" y="3038"/>
                    <a:pt x="1021" y="166"/>
                  </a:cubicBezTo>
                  <a:cubicBezTo>
                    <a:pt x="911" y="56"/>
                    <a:pt x="766" y="1"/>
                    <a:pt x="6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295" name="Google Shape;9295;p85"/>
            <p:cNvSpPr/>
            <p:nvPr/>
          </p:nvSpPr>
          <p:spPr>
            <a:xfrm>
              <a:off x="3039725" y="1574925"/>
              <a:ext cx="75350" cy="188250"/>
            </a:xfrm>
            <a:custGeom>
              <a:avLst/>
              <a:gdLst/>
              <a:ahLst/>
              <a:cxnLst/>
              <a:rect l="l" t="t" r="r" b="b"/>
              <a:pathLst>
                <a:path w="3014" h="7530" extrusionOk="0">
                  <a:moveTo>
                    <a:pt x="629" y="1"/>
                  </a:moveTo>
                  <a:cubicBezTo>
                    <a:pt x="484" y="1"/>
                    <a:pt x="339" y="56"/>
                    <a:pt x="230" y="166"/>
                  </a:cubicBezTo>
                  <a:cubicBezTo>
                    <a:pt x="12" y="383"/>
                    <a:pt x="9" y="736"/>
                    <a:pt x="224" y="960"/>
                  </a:cubicBezTo>
                  <a:cubicBezTo>
                    <a:pt x="1769" y="2506"/>
                    <a:pt x="1769" y="5018"/>
                    <a:pt x="224" y="6564"/>
                  </a:cubicBezTo>
                  <a:cubicBezTo>
                    <a:pt x="0" y="6784"/>
                    <a:pt x="0" y="7144"/>
                    <a:pt x="224" y="7364"/>
                  </a:cubicBezTo>
                  <a:cubicBezTo>
                    <a:pt x="334" y="7474"/>
                    <a:pt x="479" y="7529"/>
                    <a:pt x="624" y="7529"/>
                  </a:cubicBezTo>
                  <a:cubicBezTo>
                    <a:pt x="769" y="7529"/>
                    <a:pt x="913" y="7474"/>
                    <a:pt x="1024" y="7364"/>
                  </a:cubicBezTo>
                  <a:cubicBezTo>
                    <a:pt x="3013" y="5374"/>
                    <a:pt x="3013" y="2149"/>
                    <a:pt x="1024" y="160"/>
                  </a:cubicBezTo>
                  <a:cubicBezTo>
                    <a:pt x="913" y="53"/>
                    <a:pt x="771" y="1"/>
                    <a:pt x="6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296" name="Google Shape;9296;p85"/>
            <p:cNvSpPr/>
            <p:nvPr/>
          </p:nvSpPr>
          <p:spPr>
            <a:xfrm>
              <a:off x="2676100" y="1456375"/>
              <a:ext cx="340700" cy="424450"/>
            </a:xfrm>
            <a:custGeom>
              <a:avLst/>
              <a:gdLst/>
              <a:ahLst/>
              <a:cxnLst/>
              <a:rect l="l" t="t" r="r" b="b"/>
              <a:pathLst>
                <a:path w="13628" h="16978" extrusionOk="0">
                  <a:moveTo>
                    <a:pt x="2265" y="6792"/>
                  </a:moveTo>
                  <a:lnTo>
                    <a:pt x="2265" y="10189"/>
                  </a:lnTo>
                  <a:lnTo>
                    <a:pt x="1700" y="10189"/>
                  </a:lnTo>
                  <a:cubicBezTo>
                    <a:pt x="1386" y="10189"/>
                    <a:pt x="1133" y="9935"/>
                    <a:pt x="1133" y="9621"/>
                  </a:cubicBezTo>
                  <a:lnTo>
                    <a:pt x="1133" y="7356"/>
                  </a:lnTo>
                  <a:cubicBezTo>
                    <a:pt x="1133" y="7042"/>
                    <a:pt x="1386" y="6792"/>
                    <a:pt x="1700" y="6792"/>
                  </a:cubicBezTo>
                  <a:close/>
                  <a:moveTo>
                    <a:pt x="5701" y="5659"/>
                  </a:moveTo>
                  <a:lnTo>
                    <a:pt x="5701" y="11321"/>
                  </a:lnTo>
                  <a:lnTo>
                    <a:pt x="3965" y="11321"/>
                  </a:lnTo>
                  <a:cubicBezTo>
                    <a:pt x="3651" y="11321"/>
                    <a:pt x="3397" y="11067"/>
                    <a:pt x="3397" y="10753"/>
                  </a:cubicBezTo>
                  <a:lnTo>
                    <a:pt x="3397" y="6224"/>
                  </a:lnTo>
                  <a:cubicBezTo>
                    <a:pt x="3397" y="5910"/>
                    <a:pt x="3651" y="5659"/>
                    <a:pt x="3965" y="5659"/>
                  </a:cubicBezTo>
                  <a:close/>
                  <a:moveTo>
                    <a:pt x="10230" y="2827"/>
                  </a:moveTo>
                  <a:lnTo>
                    <a:pt x="10230" y="14150"/>
                  </a:lnTo>
                  <a:lnTo>
                    <a:pt x="6833" y="11602"/>
                  </a:lnTo>
                  <a:lnTo>
                    <a:pt x="6833" y="5376"/>
                  </a:lnTo>
                  <a:lnTo>
                    <a:pt x="10230" y="2827"/>
                  </a:lnTo>
                  <a:close/>
                  <a:moveTo>
                    <a:pt x="11927" y="1130"/>
                  </a:moveTo>
                  <a:cubicBezTo>
                    <a:pt x="12241" y="1130"/>
                    <a:pt x="12495" y="1381"/>
                    <a:pt x="12495" y="1695"/>
                  </a:cubicBezTo>
                  <a:lnTo>
                    <a:pt x="12495" y="15282"/>
                  </a:lnTo>
                  <a:cubicBezTo>
                    <a:pt x="12495" y="15596"/>
                    <a:pt x="12241" y="15847"/>
                    <a:pt x="11927" y="15847"/>
                  </a:cubicBezTo>
                  <a:cubicBezTo>
                    <a:pt x="11613" y="15847"/>
                    <a:pt x="11363" y="15596"/>
                    <a:pt x="11363" y="15282"/>
                  </a:cubicBezTo>
                  <a:lnTo>
                    <a:pt x="11363" y="1695"/>
                  </a:lnTo>
                  <a:cubicBezTo>
                    <a:pt x="11363" y="1381"/>
                    <a:pt x="11613" y="1130"/>
                    <a:pt x="11927" y="1130"/>
                  </a:cubicBezTo>
                  <a:close/>
                  <a:moveTo>
                    <a:pt x="11925" y="0"/>
                  </a:moveTo>
                  <a:cubicBezTo>
                    <a:pt x="11115" y="0"/>
                    <a:pt x="10405" y="580"/>
                    <a:pt x="10257" y="1393"/>
                  </a:cubicBezTo>
                  <a:lnTo>
                    <a:pt x="6079" y="4527"/>
                  </a:lnTo>
                  <a:lnTo>
                    <a:pt x="3965" y="4527"/>
                  </a:lnTo>
                  <a:cubicBezTo>
                    <a:pt x="3243" y="4527"/>
                    <a:pt x="2603" y="4980"/>
                    <a:pt x="2362" y="5659"/>
                  </a:cubicBezTo>
                  <a:lnTo>
                    <a:pt x="1700" y="5659"/>
                  </a:lnTo>
                  <a:cubicBezTo>
                    <a:pt x="761" y="5659"/>
                    <a:pt x="0" y="6417"/>
                    <a:pt x="0" y="7356"/>
                  </a:cubicBezTo>
                  <a:lnTo>
                    <a:pt x="0" y="9621"/>
                  </a:lnTo>
                  <a:cubicBezTo>
                    <a:pt x="0" y="10560"/>
                    <a:pt x="761" y="11318"/>
                    <a:pt x="1700" y="11321"/>
                  </a:cubicBezTo>
                  <a:lnTo>
                    <a:pt x="2362" y="11321"/>
                  </a:lnTo>
                  <a:cubicBezTo>
                    <a:pt x="2603" y="11997"/>
                    <a:pt x="3243" y="12450"/>
                    <a:pt x="3965" y="12453"/>
                  </a:cubicBezTo>
                  <a:lnTo>
                    <a:pt x="6079" y="12453"/>
                  </a:lnTo>
                  <a:lnTo>
                    <a:pt x="10257" y="15584"/>
                  </a:lnTo>
                  <a:cubicBezTo>
                    <a:pt x="10405" y="16397"/>
                    <a:pt x="11115" y="16977"/>
                    <a:pt x="11925" y="16977"/>
                  </a:cubicBezTo>
                  <a:cubicBezTo>
                    <a:pt x="11976" y="16977"/>
                    <a:pt x="12027" y="16975"/>
                    <a:pt x="12078" y="16970"/>
                  </a:cubicBezTo>
                  <a:cubicBezTo>
                    <a:pt x="12954" y="16892"/>
                    <a:pt x="13624" y="16161"/>
                    <a:pt x="13627" y="15282"/>
                  </a:cubicBezTo>
                  <a:lnTo>
                    <a:pt x="13627" y="1695"/>
                  </a:lnTo>
                  <a:cubicBezTo>
                    <a:pt x="13624" y="816"/>
                    <a:pt x="12954" y="85"/>
                    <a:pt x="12078" y="7"/>
                  </a:cubicBezTo>
                  <a:cubicBezTo>
                    <a:pt x="12027" y="2"/>
                    <a:pt x="11976" y="0"/>
                    <a:pt x="119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297" name="Google Shape;9297;p85"/>
          <p:cNvGrpSpPr/>
          <p:nvPr/>
        </p:nvGrpSpPr>
        <p:grpSpPr>
          <a:xfrm>
            <a:off x="2523170" y="3125806"/>
            <a:ext cx="340221" cy="340168"/>
            <a:chOff x="3270475" y="1427025"/>
            <a:chExt cx="483200" cy="483125"/>
          </a:xfrm>
        </p:grpSpPr>
        <p:sp>
          <p:nvSpPr>
            <p:cNvPr id="9298" name="Google Shape;9298;p85"/>
            <p:cNvSpPr/>
            <p:nvPr/>
          </p:nvSpPr>
          <p:spPr>
            <a:xfrm>
              <a:off x="3270475" y="1427025"/>
              <a:ext cx="483200" cy="483125"/>
            </a:xfrm>
            <a:custGeom>
              <a:avLst/>
              <a:gdLst/>
              <a:ahLst/>
              <a:cxnLst/>
              <a:rect l="l" t="t" r="r" b="b"/>
              <a:pathLst>
                <a:path w="19328" h="19325" extrusionOk="0">
                  <a:moveTo>
                    <a:pt x="9630" y="1133"/>
                  </a:moveTo>
                  <a:cubicBezTo>
                    <a:pt x="14352" y="1133"/>
                    <a:pt x="18196" y="4943"/>
                    <a:pt x="18196" y="9626"/>
                  </a:cubicBezTo>
                  <a:cubicBezTo>
                    <a:pt x="18196" y="14349"/>
                    <a:pt x="14352" y="18193"/>
                    <a:pt x="9630" y="18193"/>
                  </a:cubicBezTo>
                  <a:cubicBezTo>
                    <a:pt x="4946" y="18193"/>
                    <a:pt x="1136" y="14349"/>
                    <a:pt x="1136" y="9626"/>
                  </a:cubicBezTo>
                  <a:cubicBezTo>
                    <a:pt x="1136" y="4943"/>
                    <a:pt x="4946" y="1133"/>
                    <a:pt x="9630" y="1133"/>
                  </a:cubicBezTo>
                  <a:close/>
                  <a:moveTo>
                    <a:pt x="9641" y="0"/>
                  </a:moveTo>
                  <a:cubicBezTo>
                    <a:pt x="9637" y="0"/>
                    <a:pt x="9633" y="0"/>
                    <a:pt x="9630" y="0"/>
                  </a:cubicBezTo>
                  <a:cubicBezTo>
                    <a:pt x="4312" y="0"/>
                    <a:pt x="4" y="4309"/>
                    <a:pt x="4" y="9626"/>
                  </a:cubicBezTo>
                  <a:cubicBezTo>
                    <a:pt x="1" y="12187"/>
                    <a:pt x="1012" y="14648"/>
                    <a:pt x="2821" y="16465"/>
                  </a:cubicBezTo>
                  <a:cubicBezTo>
                    <a:pt x="4644" y="18310"/>
                    <a:pt x="7063" y="19325"/>
                    <a:pt x="9630" y="19325"/>
                  </a:cubicBezTo>
                  <a:cubicBezTo>
                    <a:pt x="10922" y="19325"/>
                    <a:pt x="12199" y="19065"/>
                    <a:pt x="13389" y="18555"/>
                  </a:cubicBezTo>
                  <a:cubicBezTo>
                    <a:pt x="15711" y="17558"/>
                    <a:pt x="17562" y="15708"/>
                    <a:pt x="18558" y="13386"/>
                  </a:cubicBezTo>
                  <a:cubicBezTo>
                    <a:pt x="19068" y="12196"/>
                    <a:pt x="19328" y="10919"/>
                    <a:pt x="19328" y="9626"/>
                  </a:cubicBezTo>
                  <a:cubicBezTo>
                    <a:pt x="19328" y="7060"/>
                    <a:pt x="18313" y="4641"/>
                    <a:pt x="16469" y="2818"/>
                  </a:cubicBezTo>
                  <a:cubicBezTo>
                    <a:pt x="14654" y="1012"/>
                    <a:pt x="12197" y="0"/>
                    <a:pt x="96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299" name="Google Shape;9299;p85"/>
            <p:cNvSpPr/>
            <p:nvPr/>
          </p:nvSpPr>
          <p:spPr>
            <a:xfrm>
              <a:off x="3497550" y="1596875"/>
              <a:ext cx="87650" cy="141525"/>
            </a:xfrm>
            <a:custGeom>
              <a:avLst/>
              <a:gdLst/>
              <a:ahLst/>
              <a:cxnLst/>
              <a:rect l="l" t="t" r="r" b="b"/>
              <a:pathLst>
                <a:path w="3506" h="5661" extrusionOk="0">
                  <a:moveTo>
                    <a:pt x="2885" y="1"/>
                  </a:moveTo>
                  <a:cubicBezTo>
                    <a:pt x="2740" y="1"/>
                    <a:pt x="2595" y="56"/>
                    <a:pt x="2485" y="166"/>
                  </a:cubicBezTo>
                  <a:lnTo>
                    <a:pt x="220" y="2431"/>
                  </a:lnTo>
                  <a:cubicBezTo>
                    <a:pt x="0" y="2651"/>
                    <a:pt x="0" y="3011"/>
                    <a:pt x="220" y="3231"/>
                  </a:cubicBezTo>
                  <a:lnTo>
                    <a:pt x="2485" y="5496"/>
                  </a:lnTo>
                  <a:cubicBezTo>
                    <a:pt x="2595" y="5606"/>
                    <a:pt x="2740" y="5661"/>
                    <a:pt x="2885" y="5661"/>
                  </a:cubicBezTo>
                  <a:cubicBezTo>
                    <a:pt x="3030" y="5661"/>
                    <a:pt x="3175" y="5606"/>
                    <a:pt x="3285" y="5496"/>
                  </a:cubicBezTo>
                  <a:cubicBezTo>
                    <a:pt x="3506" y="5275"/>
                    <a:pt x="3506" y="4916"/>
                    <a:pt x="3285" y="4695"/>
                  </a:cubicBezTo>
                  <a:lnTo>
                    <a:pt x="1422" y="2832"/>
                  </a:lnTo>
                  <a:lnTo>
                    <a:pt x="3285" y="966"/>
                  </a:lnTo>
                  <a:cubicBezTo>
                    <a:pt x="3506" y="746"/>
                    <a:pt x="3506" y="387"/>
                    <a:pt x="3285" y="166"/>
                  </a:cubicBezTo>
                  <a:cubicBezTo>
                    <a:pt x="3175" y="56"/>
                    <a:pt x="3030" y="1"/>
                    <a:pt x="28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300" name="Google Shape;9300;p85"/>
            <p:cNvSpPr/>
            <p:nvPr/>
          </p:nvSpPr>
          <p:spPr>
            <a:xfrm>
              <a:off x="3327100" y="1483625"/>
              <a:ext cx="369975" cy="369925"/>
            </a:xfrm>
            <a:custGeom>
              <a:avLst/>
              <a:gdLst/>
              <a:ahLst/>
              <a:cxnLst/>
              <a:rect l="l" t="t" r="r" b="b"/>
              <a:pathLst>
                <a:path w="14799" h="14797" extrusionOk="0">
                  <a:moveTo>
                    <a:pt x="7929" y="1157"/>
                  </a:moveTo>
                  <a:cubicBezTo>
                    <a:pt x="9206" y="1272"/>
                    <a:pt x="10420" y="1770"/>
                    <a:pt x="11411" y="2589"/>
                  </a:cubicBezTo>
                  <a:lnTo>
                    <a:pt x="11042" y="2957"/>
                  </a:lnTo>
                  <a:cubicBezTo>
                    <a:pt x="10828" y="3180"/>
                    <a:pt x="10831" y="3534"/>
                    <a:pt x="11048" y="3751"/>
                  </a:cubicBezTo>
                  <a:cubicBezTo>
                    <a:pt x="11158" y="3861"/>
                    <a:pt x="11303" y="3916"/>
                    <a:pt x="11448" y="3916"/>
                  </a:cubicBezTo>
                  <a:cubicBezTo>
                    <a:pt x="11590" y="3916"/>
                    <a:pt x="11732" y="3863"/>
                    <a:pt x="11842" y="3757"/>
                  </a:cubicBezTo>
                  <a:lnTo>
                    <a:pt x="12214" y="3389"/>
                  </a:lnTo>
                  <a:cubicBezTo>
                    <a:pt x="13026" y="4349"/>
                    <a:pt x="13524" y="5539"/>
                    <a:pt x="13639" y="6795"/>
                  </a:cubicBezTo>
                  <a:lnTo>
                    <a:pt x="13101" y="6795"/>
                  </a:lnTo>
                  <a:cubicBezTo>
                    <a:pt x="12787" y="6795"/>
                    <a:pt x="12534" y="7048"/>
                    <a:pt x="12534" y="7362"/>
                  </a:cubicBezTo>
                  <a:cubicBezTo>
                    <a:pt x="12534" y="7673"/>
                    <a:pt x="12787" y="7927"/>
                    <a:pt x="13101" y="7927"/>
                  </a:cubicBezTo>
                  <a:lnTo>
                    <a:pt x="13639" y="7927"/>
                  </a:lnTo>
                  <a:cubicBezTo>
                    <a:pt x="13515" y="9198"/>
                    <a:pt x="13005" y="10400"/>
                    <a:pt x="12178" y="11375"/>
                  </a:cubicBezTo>
                  <a:lnTo>
                    <a:pt x="11842" y="11040"/>
                  </a:lnTo>
                  <a:cubicBezTo>
                    <a:pt x="11732" y="10934"/>
                    <a:pt x="11590" y="10881"/>
                    <a:pt x="11448" y="10881"/>
                  </a:cubicBezTo>
                  <a:cubicBezTo>
                    <a:pt x="11303" y="10881"/>
                    <a:pt x="11158" y="10936"/>
                    <a:pt x="11048" y="11046"/>
                  </a:cubicBezTo>
                  <a:cubicBezTo>
                    <a:pt x="10831" y="11264"/>
                    <a:pt x="10828" y="11617"/>
                    <a:pt x="11042" y="11840"/>
                  </a:cubicBezTo>
                  <a:lnTo>
                    <a:pt x="11377" y="12175"/>
                  </a:lnTo>
                  <a:cubicBezTo>
                    <a:pt x="10402" y="13003"/>
                    <a:pt x="9200" y="13513"/>
                    <a:pt x="7929" y="13637"/>
                  </a:cubicBezTo>
                  <a:lnTo>
                    <a:pt x="7929" y="13099"/>
                  </a:lnTo>
                  <a:cubicBezTo>
                    <a:pt x="7929" y="12785"/>
                    <a:pt x="7676" y="12532"/>
                    <a:pt x="7365" y="12532"/>
                  </a:cubicBezTo>
                  <a:cubicBezTo>
                    <a:pt x="7051" y="12532"/>
                    <a:pt x="6797" y="12785"/>
                    <a:pt x="6797" y="13099"/>
                  </a:cubicBezTo>
                  <a:lnTo>
                    <a:pt x="6797" y="13637"/>
                  </a:lnTo>
                  <a:cubicBezTo>
                    <a:pt x="5541" y="13522"/>
                    <a:pt x="4351" y="13024"/>
                    <a:pt x="3391" y="12212"/>
                  </a:cubicBezTo>
                  <a:lnTo>
                    <a:pt x="3759" y="11840"/>
                  </a:lnTo>
                  <a:cubicBezTo>
                    <a:pt x="3974" y="11617"/>
                    <a:pt x="3971" y="11264"/>
                    <a:pt x="3753" y="11046"/>
                  </a:cubicBezTo>
                  <a:cubicBezTo>
                    <a:pt x="3643" y="10936"/>
                    <a:pt x="3499" y="10881"/>
                    <a:pt x="3354" y="10881"/>
                  </a:cubicBezTo>
                  <a:cubicBezTo>
                    <a:pt x="3212" y="10881"/>
                    <a:pt x="3070" y="10934"/>
                    <a:pt x="2959" y="11040"/>
                  </a:cubicBezTo>
                  <a:lnTo>
                    <a:pt x="2591" y="11408"/>
                  </a:lnTo>
                  <a:cubicBezTo>
                    <a:pt x="1773" y="10418"/>
                    <a:pt x="1274" y="9204"/>
                    <a:pt x="1160" y="7927"/>
                  </a:cubicBezTo>
                  <a:lnTo>
                    <a:pt x="1703" y="7927"/>
                  </a:lnTo>
                  <a:cubicBezTo>
                    <a:pt x="2014" y="7927"/>
                    <a:pt x="2268" y="7673"/>
                    <a:pt x="2268" y="7362"/>
                  </a:cubicBezTo>
                  <a:cubicBezTo>
                    <a:pt x="2268" y="7048"/>
                    <a:pt x="2014" y="6795"/>
                    <a:pt x="1703" y="6795"/>
                  </a:cubicBezTo>
                  <a:lnTo>
                    <a:pt x="1163" y="6795"/>
                  </a:lnTo>
                  <a:cubicBezTo>
                    <a:pt x="1274" y="5539"/>
                    <a:pt x="1770" y="4346"/>
                    <a:pt x="2579" y="3377"/>
                  </a:cubicBezTo>
                  <a:lnTo>
                    <a:pt x="2959" y="3757"/>
                  </a:lnTo>
                  <a:cubicBezTo>
                    <a:pt x="3070" y="3863"/>
                    <a:pt x="3212" y="3916"/>
                    <a:pt x="3354" y="3916"/>
                  </a:cubicBezTo>
                  <a:cubicBezTo>
                    <a:pt x="3499" y="3916"/>
                    <a:pt x="3643" y="3861"/>
                    <a:pt x="3753" y="3751"/>
                  </a:cubicBezTo>
                  <a:cubicBezTo>
                    <a:pt x="3971" y="3534"/>
                    <a:pt x="3974" y="3180"/>
                    <a:pt x="3759" y="2957"/>
                  </a:cubicBezTo>
                  <a:lnTo>
                    <a:pt x="3379" y="2577"/>
                  </a:lnTo>
                  <a:cubicBezTo>
                    <a:pt x="4348" y="1767"/>
                    <a:pt x="5541" y="1272"/>
                    <a:pt x="6797" y="1160"/>
                  </a:cubicBezTo>
                  <a:lnTo>
                    <a:pt x="6797" y="1701"/>
                  </a:lnTo>
                  <a:cubicBezTo>
                    <a:pt x="6797" y="2012"/>
                    <a:pt x="7051" y="2266"/>
                    <a:pt x="7365" y="2266"/>
                  </a:cubicBezTo>
                  <a:cubicBezTo>
                    <a:pt x="7676" y="2266"/>
                    <a:pt x="7929" y="2012"/>
                    <a:pt x="7929" y="1701"/>
                  </a:cubicBezTo>
                  <a:lnTo>
                    <a:pt x="7929" y="1157"/>
                  </a:lnTo>
                  <a:close/>
                  <a:moveTo>
                    <a:pt x="7376" y="1"/>
                  </a:moveTo>
                  <a:cubicBezTo>
                    <a:pt x="7372" y="1"/>
                    <a:pt x="7368" y="1"/>
                    <a:pt x="7365" y="1"/>
                  </a:cubicBezTo>
                  <a:cubicBezTo>
                    <a:pt x="5435" y="1"/>
                    <a:pt x="3581" y="759"/>
                    <a:pt x="2210" y="2115"/>
                  </a:cubicBezTo>
                  <a:cubicBezTo>
                    <a:pt x="2174" y="2142"/>
                    <a:pt x="2141" y="2172"/>
                    <a:pt x="2114" y="2208"/>
                  </a:cubicBezTo>
                  <a:cubicBezTo>
                    <a:pt x="761" y="3582"/>
                    <a:pt x="3" y="5433"/>
                    <a:pt x="3" y="7362"/>
                  </a:cubicBezTo>
                  <a:cubicBezTo>
                    <a:pt x="0" y="9322"/>
                    <a:pt x="776" y="11206"/>
                    <a:pt x="2159" y="12598"/>
                  </a:cubicBezTo>
                  <a:lnTo>
                    <a:pt x="2177" y="12616"/>
                  </a:lnTo>
                  <a:lnTo>
                    <a:pt x="2180" y="12619"/>
                  </a:lnTo>
                  <a:lnTo>
                    <a:pt x="2186" y="12625"/>
                  </a:lnTo>
                  <a:cubicBezTo>
                    <a:pt x="3578" y="14023"/>
                    <a:pt x="5414" y="14796"/>
                    <a:pt x="7365" y="14796"/>
                  </a:cubicBezTo>
                  <a:cubicBezTo>
                    <a:pt x="9327" y="14796"/>
                    <a:pt x="11187" y="14017"/>
                    <a:pt x="12603" y="12601"/>
                  </a:cubicBezTo>
                  <a:cubicBezTo>
                    <a:pt x="14019" y="11185"/>
                    <a:pt x="14798" y="9325"/>
                    <a:pt x="14798" y="7362"/>
                  </a:cubicBezTo>
                  <a:cubicBezTo>
                    <a:pt x="14798" y="5415"/>
                    <a:pt x="14028" y="3576"/>
                    <a:pt x="12627" y="2184"/>
                  </a:cubicBezTo>
                  <a:lnTo>
                    <a:pt x="12621" y="2178"/>
                  </a:lnTo>
                  <a:cubicBezTo>
                    <a:pt x="12621" y="2175"/>
                    <a:pt x="12618" y="2175"/>
                    <a:pt x="12618" y="2175"/>
                  </a:cubicBezTo>
                  <a:lnTo>
                    <a:pt x="12600" y="2157"/>
                  </a:lnTo>
                  <a:cubicBezTo>
                    <a:pt x="11211" y="777"/>
                    <a:pt x="9331" y="1"/>
                    <a:pt x="73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301" name="Google Shape;9301;p85"/>
          <p:cNvGrpSpPr/>
          <p:nvPr/>
        </p:nvGrpSpPr>
        <p:grpSpPr>
          <a:xfrm>
            <a:off x="2934083" y="3125780"/>
            <a:ext cx="343530" cy="340221"/>
            <a:chOff x="3860250" y="1427025"/>
            <a:chExt cx="487900" cy="483200"/>
          </a:xfrm>
        </p:grpSpPr>
        <p:sp>
          <p:nvSpPr>
            <p:cNvPr id="9302" name="Google Shape;9302;p85"/>
            <p:cNvSpPr/>
            <p:nvPr/>
          </p:nvSpPr>
          <p:spPr>
            <a:xfrm>
              <a:off x="3875800" y="1427025"/>
              <a:ext cx="472350" cy="468650"/>
            </a:xfrm>
            <a:custGeom>
              <a:avLst/>
              <a:gdLst/>
              <a:ahLst/>
              <a:cxnLst/>
              <a:rect l="l" t="t" r="r" b="b"/>
              <a:pathLst>
                <a:path w="18894" h="18746" extrusionOk="0">
                  <a:moveTo>
                    <a:pt x="15874" y="1821"/>
                  </a:moveTo>
                  <a:lnTo>
                    <a:pt x="6498" y="9403"/>
                  </a:lnTo>
                  <a:lnTo>
                    <a:pt x="1918" y="5629"/>
                  </a:lnTo>
                  <a:lnTo>
                    <a:pt x="15874" y="1821"/>
                  </a:lnTo>
                  <a:close/>
                  <a:moveTo>
                    <a:pt x="14524" y="4370"/>
                  </a:moveTo>
                  <a:lnTo>
                    <a:pt x="8425" y="11912"/>
                  </a:lnTo>
                  <a:lnTo>
                    <a:pt x="6257" y="12634"/>
                  </a:lnTo>
                  <a:lnTo>
                    <a:pt x="6981" y="10469"/>
                  </a:lnTo>
                  <a:lnTo>
                    <a:pt x="14524" y="4370"/>
                  </a:lnTo>
                  <a:close/>
                  <a:moveTo>
                    <a:pt x="17072" y="3020"/>
                  </a:moveTo>
                  <a:lnTo>
                    <a:pt x="13265" y="16976"/>
                  </a:lnTo>
                  <a:lnTo>
                    <a:pt x="9491" y="12392"/>
                  </a:lnTo>
                  <a:lnTo>
                    <a:pt x="17072" y="3020"/>
                  </a:lnTo>
                  <a:close/>
                  <a:moveTo>
                    <a:pt x="18298" y="0"/>
                  </a:moveTo>
                  <a:cubicBezTo>
                    <a:pt x="18286" y="0"/>
                    <a:pt x="18274" y="0"/>
                    <a:pt x="18262" y="3"/>
                  </a:cubicBezTo>
                  <a:lnTo>
                    <a:pt x="18253" y="3"/>
                  </a:lnTo>
                  <a:cubicBezTo>
                    <a:pt x="18238" y="6"/>
                    <a:pt x="18223" y="6"/>
                    <a:pt x="18211" y="12"/>
                  </a:cubicBezTo>
                  <a:lnTo>
                    <a:pt x="18193" y="15"/>
                  </a:lnTo>
                  <a:lnTo>
                    <a:pt x="18178" y="18"/>
                  </a:lnTo>
                  <a:lnTo>
                    <a:pt x="562" y="4822"/>
                  </a:lnTo>
                  <a:cubicBezTo>
                    <a:pt x="121" y="4943"/>
                    <a:pt x="0" y="5511"/>
                    <a:pt x="351" y="5804"/>
                  </a:cubicBezTo>
                  <a:lnTo>
                    <a:pt x="5834" y="10321"/>
                  </a:lnTo>
                  <a:lnTo>
                    <a:pt x="4826" y="13349"/>
                  </a:lnTo>
                  <a:cubicBezTo>
                    <a:pt x="4696" y="13732"/>
                    <a:pt x="4991" y="14098"/>
                    <a:pt x="5359" y="14098"/>
                  </a:cubicBezTo>
                  <a:cubicBezTo>
                    <a:pt x="5418" y="14098"/>
                    <a:pt x="5479" y="14089"/>
                    <a:pt x="5541" y="14068"/>
                  </a:cubicBezTo>
                  <a:lnTo>
                    <a:pt x="8570" y="13060"/>
                  </a:lnTo>
                  <a:lnTo>
                    <a:pt x="13087" y="18540"/>
                  </a:lnTo>
                  <a:cubicBezTo>
                    <a:pt x="13195" y="18670"/>
                    <a:pt x="13355" y="18745"/>
                    <a:pt x="13525" y="18745"/>
                  </a:cubicBezTo>
                  <a:cubicBezTo>
                    <a:pt x="13564" y="18745"/>
                    <a:pt x="13603" y="18742"/>
                    <a:pt x="13642" y="18733"/>
                  </a:cubicBezTo>
                  <a:cubicBezTo>
                    <a:pt x="13848" y="18691"/>
                    <a:pt x="14014" y="18534"/>
                    <a:pt x="14071" y="18328"/>
                  </a:cubicBezTo>
                  <a:lnTo>
                    <a:pt x="18875" y="716"/>
                  </a:lnTo>
                  <a:cubicBezTo>
                    <a:pt x="18875" y="710"/>
                    <a:pt x="18875" y="704"/>
                    <a:pt x="18878" y="698"/>
                  </a:cubicBezTo>
                  <a:lnTo>
                    <a:pt x="18881" y="683"/>
                  </a:lnTo>
                  <a:cubicBezTo>
                    <a:pt x="18884" y="668"/>
                    <a:pt x="18887" y="653"/>
                    <a:pt x="18890" y="637"/>
                  </a:cubicBezTo>
                  <a:cubicBezTo>
                    <a:pt x="18890" y="637"/>
                    <a:pt x="18890" y="634"/>
                    <a:pt x="18890" y="631"/>
                  </a:cubicBezTo>
                  <a:cubicBezTo>
                    <a:pt x="18890" y="619"/>
                    <a:pt x="18890" y="604"/>
                    <a:pt x="18893" y="592"/>
                  </a:cubicBezTo>
                  <a:lnTo>
                    <a:pt x="18893" y="580"/>
                  </a:lnTo>
                  <a:cubicBezTo>
                    <a:pt x="18893" y="568"/>
                    <a:pt x="18893" y="553"/>
                    <a:pt x="18893" y="541"/>
                  </a:cubicBezTo>
                  <a:cubicBezTo>
                    <a:pt x="18893" y="538"/>
                    <a:pt x="18893" y="535"/>
                    <a:pt x="18893" y="532"/>
                  </a:cubicBezTo>
                  <a:cubicBezTo>
                    <a:pt x="18893" y="517"/>
                    <a:pt x="18890" y="502"/>
                    <a:pt x="18890" y="487"/>
                  </a:cubicBezTo>
                  <a:cubicBezTo>
                    <a:pt x="18890" y="483"/>
                    <a:pt x="18890" y="480"/>
                    <a:pt x="18887" y="477"/>
                  </a:cubicBezTo>
                  <a:cubicBezTo>
                    <a:pt x="18887" y="465"/>
                    <a:pt x="18884" y="453"/>
                    <a:pt x="18881" y="441"/>
                  </a:cubicBezTo>
                  <a:lnTo>
                    <a:pt x="18878" y="429"/>
                  </a:lnTo>
                  <a:cubicBezTo>
                    <a:pt x="18875" y="417"/>
                    <a:pt x="18872" y="402"/>
                    <a:pt x="18866" y="390"/>
                  </a:cubicBezTo>
                  <a:cubicBezTo>
                    <a:pt x="18866" y="387"/>
                    <a:pt x="18866" y="384"/>
                    <a:pt x="18863" y="381"/>
                  </a:cubicBezTo>
                  <a:cubicBezTo>
                    <a:pt x="18860" y="369"/>
                    <a:pt x="18854" y="354"/>
                    <a:pt x="18848" y="345"/>
                  </a:cubicBezTo>
                  <a:cubicBezTo>
                    <a:pt x="18848" y="339"/>
                    <a:pt x="18845" y="333"/>
                    <a:pt x="18842" y="329"/>
                  </a:cubicBezTo>
                  <a:cubicBezTo>
                    <a:pt x="18839" y="323"/>
                    <a:pt x="18833" y="308"/>
                    <a:pt x="18830" y="299"/>
                  </a:cubicBezTo>
                  <a:cubicBezTo>
                    <a:pt x="18824" y="290"/>
                    <a:pt x="18824" y="290"/>
                    <a:pt x="18821" y="287"/>
                  </a:cubicBezTo>
                  <a:cubicBezTo>
                    <a:pt x="18815" y="275"/>
                    <a:pt x="18806" y="263"/>
                    <a:pt x="18797" y="248"/>
                  </a:cubicBezTo>
                  <a:lnTo>
                    <a:pt x="18790" y="239"/>
                  </a:lnTo>
                  <a:cubicBezTo>
                    <a:pt x="18784" y="230"/>
                    <a:pt x="18775" y="221"/>
                    <a:pt x="18769" y="212"/>
                  </a:cubicBezTo>
                  <a:cubicBezTo>
                    <a:pt x="18760" y="203"/>
                    <a:pt x="18763" y="203"/>
                    <a:pt x="18760" y="200"/>
                  </a:cubicBezTo>
                  <a:cubicBezTo>
                    <a:pt x="18751" y="188"/>
                    <a:pt x="18739" y="176"/>
                    <a:pt x="18727" y="163"/>
                  </a:cubicBezTo>
                  <a:cubicBezTo>
                    <a:pt x="18718" y="154"/>
                    <a:pt x="18706" y="142"/>
                    <a:pt x="18694" y="133"/>
                  </a:cubicBezTo>
                  <a:lnTo>
                    <a:pt x="18682" y="124"/>
                  </a:lnTo>
                  <a:cubicBezTo>
                    <a:pt x="18673" y="115"/>
                    <a:pt x="18664" y="109"/>
                    <a:pt x="18655" y="103"/>
                  </a:cubicBezTo>
                  <a:lnTo>
                    <a:pt x="18643" y="94"/>
                  </a:lnTo>
                  <a:cubicBezTo>
                    <a:pt x="18630" y="88"/>
                    <a:pt x="18618" y="79"/>
                    <a:pt x="18606" y="73"/>
                  </a:cubicBezTo>
                  <a:lnTo>
                    <a:pt x="18591" y="64"/>
                  </a:lnTo>
                  <a:lnTo>
                    <a:pt x="18564" y="52"/>
                  </a:lnTo>
                  <a:lnTo>
                    <a:pt x="18549" y="43"/>
                  </a:lnTo>
                  <a:cubicBezTo>
                    <a:pt x="18537" y="40"/>
                    <a:pt x="18522" y="34"/>
                    <a:pt x="18510" y="28"/>
                  </a:cubicBezTo>
                  <a:lnTo>
                    <a:pt x="18501" y="28"/>
                  </a:lnTo>
                  <a:cubicBezTo>
                    <a:pt x="18489" y="22"/>
                    <a:pt x="18476" y="18"/>
                    <a:pt x="18464" y="15"/>
                  </a:cubicBezTo>
                  <a:lnTo>
                    <a:pt x="18449" y="12"/>
                  </a:lnTo>
                  <a:lnTo>
                    <a:pt x="18416" y="6"/>
                  </a:lnTo>
                  <a:lnTo>
                    <a:pt x="18404" y="3"/>
                  </a:lnTo>
                  <a:cubicBezTo>
                    <a:pt x="18389" y="3"/>
                    <a:pt x="18374" y="0"/>
                    <a:pt x="18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303" name="Google Shape;9303;p85"/>
            <p:cNvSpPr/>
            <p:nvPr/>
          </p:nvSpPr>
          <p:spPr>
            <a:xfrm>
              <a:off x="3860250" y="1861675"/>
              <a:ext cx="54675" cy="48550"/>
            </a:xfrm>
            <a:custGeom>
              <a:avLst/>
              <a:gdLst/>
              <a:ahLst/>
              <a:cxnLst/>
              <a:rect l="l" t="t" r="r" b="b"/>
              <a:pathLst>
                <a:path w="2187" h="1942" extrusionOk="0">
                  <a:moveTo>
                    <a:pt x="1563" y="1"/>
                  </a:moveTo>
                  <a:cubicBezTo>
                    <a:pt x="1416" y="1"/>
                    <a:pt x="1268" y="58"/>
                    <a:pt x="1157" y="172"/>
                  </a:cubicBezTo>
                  <a:lnTo>
                    <a:pt x="357" y="976"/>
                  </a:lnTo>
                  <a:cubicBezTo>
                    <a:pt x="0" y="1332"/>
                    <a:pt x="254" y="1942"/>
                    <a:pt x="758" y="1942"/>
                  </a:cubicBezTo>
                  <a:cubicBezTo>
                    <a:pt x="906" y="1942"/>
                    <a:pt x="1051" y="1882"/>
                    <a:pt x="1157" y="1776"/>
                  </a:cubicBezTo>
                  <a:lnTo>
                    <a:pt x="1957" y="973"/>
                  </a:lnTo>
                  <a:cubicBezTo>
                    <a:pt x="2184" y="755"/>
                    <a:pt x="2187" y="390"/>
                    <a:pt x="1963" y="166"/>
                  </a:cubicBezTo>
                  <a:cubicBezTo>
                    <a:pt x="1853" y="56"/>
                    <a:pt x="1708" y="1"/>
                    <a:pt x="15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304" name="Google Shape;9304;p85"/>
            <p:cNvSpPr/>
            <p:nvPr/>
          </p:nvSpPr>
          <p:spPr>
            <a:xfrm>
              <a:off x="3923425" y="1801775"/>
              <a:ext cx="51350" cy="48550"/>
            </a:xfrm>
            <a:custGeom>
              <a:avLst/>
              <a:gdLst/>
              <a:ahLst/>
              <a:cxnLst/>
              <a:rect l="l" t="t" r="r" b="b"/>
              <a:pathLst>
                <a:path w="2054" h="1942" extrusionOk="0">
                  <a:moveTo>
                    <a:pt x="1430" y="0"/>
                  </a:moveTo>
                  <a:cubicBezTo>
                    <a:pt x="1286" y="0"/>
                    <a:pt x="1141" y="56"/>
                    <a:pt x="1030" y="168"/>
                  </a:cubicBezTo>
                  <a:lnTo>
                    <a:pt x="230" y="968"/>
                  </a:lnTo>
                  <a:cubicBezTo>
                    <a:pt x="4" y="1189"/>
                    <a:pt x="1" y="1551"/>
                    <a:pt x="224" y="1774"/>
                  </a:cubicBezTo>
                  <a:cubicBezTo>
                    <a:pt x="334" y="1886"/>
                    <a:pt x="478" y="1941"/>
                    <a:pt x="623" y="1941"/>
                  </a:cubicBezTo>
                  <a:cubicBezTo>
                    <a:pt x="771" y="1941"/>
                    <a:pt x="919" y="1883"/>
                    <a:pt x="1030" y="1768"/>
                  </a:cubicBezTo>
                  <a:lnTo>
                    <a:pt x="1831" y="968"/>
                  </a:lnTo>
                  <a:cubicBezTo>
                    <a:pt x="2054" y="745"/>
                    <a:pt x="2051" y="388"/>
                    <a:pt x="1831" y="168"/>
                  </a:cubicBezTo>
                  <a:cubicBezTo>
                    <a:pt x="1720" y="56"/>
                    <a:pt x="1575" y="0"/>
                    <a:pt x="14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9305" name="Google Shape;9305;p85"/>
          <p:cNvSpPr/>
          <p:nvPr/>
        </p:nvSpPr>
        <p:spPr>
          <a:xfrm>
            <a:off x="3353203" y="3125629"/>
            <a:ext cx="340239" cy="340168"/>
          </a:xfrm>
          <a:custGeom>
            <a:avLst/>
            <a:gdLst/>
            <a:ahLst/>
            <a:cxnLst/>
            <a:rect l="l" t="t" r="r" b="b"/>
            <a:pathLst>
              <a:path w="19329" h="19325" extrusionOk="0">
                <a:moveTo>
                  <a:pt x="9062" y="1229"/>
                </a:moveTo>
                <a:lnTo>
                  <a:pt x="9062" y="4539"/>
                </a:lnTo>
                <a:cubicBezTo>
                  <a:pt x="8470" y="4557"/>
                  <a:pt x="7885" y="4602"/>
                  <a:pt x="7311" y="4674"/>
                </a:cubicBezTo>
                <a:cubicBezTo>
                  <a:pt x="7223" y="4339"/>
                  <a:pt x="7036" y="4037"/>
                  <a:pt x="6773" y="3811"/>
                </a:cubicBezTo>
                <a:cubicBezTo>
                  <a:pt x="7392" y="2428"/>
                  <a:pt x="8211" y="1513"/>
                  <a:pt x="9062" y="1229"/>
                </a:cubicBezTo>
                <a:close/>
                <a:moveTo>
                  <a:pt x="10194" y="1226"/>
                </a:moveTo>
                <a:cubicBezTo>
                  <a:pt x="11278" y="1586"/>
                  <a:pt x="12272" y="2944"/>
                  <a:pt x="12912" y="4835"/>
                </a:cubicBezTo>
                <a:cubicBezTo>
                  <a:pt x="12015" y="4662"/>
                  <a:pt x="11106" y="4566"/>
                  <a:pt x="10194" y="4539"/>
                </a:cubicBezTo>
                <a:lnTo>
                  <a:pt x="10194" y="1226"/>
                </a:lnTo>
                <a:close/>
                <a:moveTo>
                  <a:pt x="5665" y="4530"/>
                </a:moveTo>
                <a:cubicBezTo>
                  <a:pt x="6170" y="4530"/>
                  <a:pt x="6423" y="5139"/>
                  <a:pt x="6067" y="5496"/>
                </a:cubicBezTo>
                <a:cubicBezTo>
                  <a:pt x="5950" y="5611"/>
                  <a:pt x="5808" y="5663"/>
                  <a:pt x="5669" y="5663"/>
                </a:cubicBezTo>
                <a:cubicBezTo>
                  <a:pt x="5378" y="5663"/>
                  <a:pt x="5101" y="5438"/>
                  <a:pt x="5101" y="5097"/>
                </a:cubicBezTo>
                <a:cubicBezTo>
                  <a:pt x="5101" y="4783"/>
                  <a:pt x="5351" y="4530"/>
                  <a:pt x="5665" y="4530"/>
                </a:cubicBezTo>
                <a:close/>
                <a:moveTo>
                  <a:pt x="6743" y="1643"/>
                </a:moveTo>
                <a:cubicBezTo>
                  <a:pt x="6363" y="2129"/>
                  <a:pt x="6019" y="2718"/>
                  <a:pt x="5717" y="3397"/>
                </a:cubicBezTo>
                <a:lnTo>
                  <a:pt x="5665" y="3397"/>
                </a:lnTo>
                <a:cubicBezTo>
                  <a:pt x="4578" y="3397"/>
                  <a:pt x="3769" y="4406"/>
                  <a:pt x="4008" y="5469"/>
                </a:cubicBezTo>
                <a:cubicBezTo>
                  <a:pt x="3075" y="5822"/>
                  <a:pt x="2277" y="6266"/>
                  <a:pt x="1646" y="6773"/>
                </a:cubicBezTo>
                <a:cubicBezTo>
                  <a:pt x="2507" y="4394"/>
                  <a:pt x="4373" y="2516"/>
                  <a:pt x="6743" y="1643"/>
                </a:cubicBezTo>
                <a:close/>
                <a:moveTo>
                  <a:pt x="12510" y="1631"/>
                </a:moveTo>
                <a:lnTo>
                  <a:pt x="12510" y="1631"/>
                </a:lnTo>
                <a:cubicBezTo>
                  <a:pt x="14926" y="2500"/>
                  <a:pt x="16828" y="4403"/>
                  <a:pt x="17698" y="6818"/>
                </a:cubicBezTo>
                <a:cubicBezTo>
                  <a:pt x="17269" y="6483"/>
                  <a:pt x="16810" y="6196"/>
                  <a:pt x="16327" y="5955"/>
                </a:cubicBezTo>
                <a:cubicBezTo>
                  <a:pt x="15645" y="5614"/>
                  <a:pt x="14932" y="5342"/>
                  <a:pt x="14195" y="5136"/>
                </a:cubicBezTo>
                <a:cubicBezTo>
                  <a:pt x="13933" y="4203"/>
                  <a:pt x="13585" y="3349"/>
                  <a:pt x="13169" y="2612"/>
                </a:cubicBezTo>
                <a:cubicBezTo>
                  <a:pt x="12975" y="2268"/>
                  <a:pt x="12755" y="1942"/>
                  <a:pt x="12510" y="1631"/>
                </a:cubicBezTo>
                <a:close/>
                <a:moveTo>
                  <a:pt x="4636" y="6444"/>
                </a:moveTo>
                <a:cubicBezTo>
                  <a:pt x="4684" y="6483"/>
                  <a:pt x="4738" y="6519"/>
                  <a:pt x="4793" y="6553"/>
                </a:cubicBezTo>
                <a:cubicBezTo>
                  <a:pt x="4651" y="7407"/>
                  <a:pt x="4566" y="8268"/>
                  <a:pt x="4542" y="9134"/>
                </a:cubicBezTo>
                <a:lnTo>
                  <a:pt x="1230" y="9134"/>
                </a:lnTo>
                <a:cubicBezTo>
                  <a:pt x="1568" y="8083"/>
                  <a:pt x="2821" y="7081"/>
                  <a:pt x="4636" y="6444"/>
                </a:cubicBezTo>
                <a:close/>
                <a:moveTo>
                  <a:pt x="9062" y="5674"/>
                </a:moveTo>
                <a:lnTo>
                  <a:pt x="9062" y="9134"/>
                </a:lnTo>
                <a:lnTo>
                  <a:pt x="5674" y="9134"/>
                </a:lnTo>
                <a:cubicBezTo>
                  <a:pt x="5698" y="8343"/>
                  <a:pt x="5774" y="7558"/>
                  <a:pt x="5904" y="6776"/>
                </a:cubicBezTo>
                <a:lnTo>
                  <a:pt x="5904" y="6779"/>
                </a:lnTo>
                <a:cubicBezTo>
                  <a:pt x="6462" y="6698"/>
                  <a:pt x="6949" y="6344"/>
                  <a:pt x="7196" y="5834"/>
                </a:cubicBezTo>
                <a:cubicBezTo>
                  <a:pt x="7815" y="5746"/>
                  <a:pt x="8437" y="5692"/>
                  <a:pt x="9062" y="5674"/>
                </a:cubicBezTo>
                <a:close/>
                <a:moveTo>
                  <a:pt x="10194" y="5671"/>
                </a:moveTo>
                <a:cubicBezTo>
                  <a:pt x="11227" y="5701"/>
                  <a:pt x="12257" y="5834"/>
                  <a:pt x="13265" y="6063"/>
                </a:cubicBezTo>
                <a:cubicBezTo>
                  <a:pt x="13422" y="6743"/>
                  <a:pt x="13534" y="7431"/>
                  <a:pt x="13597" y="8126"/>
                </a:cubicBezTo>
                <a:cubicBezTo>
                  <a:pt x="13144" y="8310"/>
                  <a:pt x="12794" y="8675"/>
                  <a:pt x="12631" y="9134"/>
                </a:cubicBezTo>
                <a:lnTo>
                  <a:pt x="10194" y="9134"/>
                </a:lnTo>
                <a:lnTo>
                  <a:pt x="10194" y="5671"/>
                </a:lnTo>
                <a:close/>
                <a:moveTo>
                  <a:pt x="14497" y="6417"/>
                </a:moveTo>
                <a:cubicBezTo>
                  <a:pt x="14950" y="6571"/>
                  <a:pt x="15391" y="6752"/>
                  <a:pt x="15817" y="6966"/>
                </a:cubicBezTo>
                <a:cubicBezTo>
                  <a:pt x="17037" y="7585"/>
                  <a:pt x="17837" y="8352"/>
                  <a:pt x="18099" y="9137"/>
                </a:cubicBezTo>
                <a:lnTo>
                  <a:pt x="15835" y="9134"/>
                </a:lnTo>
                <a:cubicBezTo>
                  <a:pt x="15654" y="8627"/>
                  <a:pt x="15243" y="8234"/>
                  <a:pt x="14730" y="8077"/>
                </a:cubicBezTo>
                <a:cubicBezTo>
                  <a:pt x="14678" y="7519"/>
                  <a:pt x="14603" y="6966"/>
                  <a:pt x="14497" y="6417"/>
                </a:cubicBezTo>
                <a:close/>
                <a:moveTo>
                  <a:pt x="14241" y="9137"/>
                </a:moveTo>
                <a:cubicBezTo>
                  <a:pt x="14555" y="9137"/>
                  <a:pt x="14808" y="9391"/>
                  <a:pt x="14808" y="9702"/>
                </a:cubicBezTo>
                <a:cubicBezTo>
                  <a:pt x="14808" y="10016"/>
                  <a:pt x="14555" y="10270"/>
                  <a:pt x="14241" y="10270"/>
                </a:cubicBezTo>
                <a:lnTo>
                  <a:pt x="14241" y="10267"/>
                </a:lnTo>
                <a:lnTo>
                  <a:pt x="14204" y="10267"/>
                </a:lnTo>
                <a:cubicBezTo>
                  <a:pt x="13902" y="10251"/>
                  <a:pt x="13667" y="10004"/>
                  <a:pt x="13667" y="9702"/>
                </a:cubicBezTo>
                <a:cubicBezTo>
                  <a:pt x="13667" y="9403"/>
                  <a:pt x="13899" y="9155"/>
                  <a:pt x="14195" y="9137"/>
                </a:cubicBezTo>
                <a:close/>
                <a:moveTo>
                  <a:pt x="18099" y="10270"/>
                </a:moveTo>
                <a:cubicBezTo>
                  <a:pt x="17861" y="10967"/>
                  <a:pt x="17194" y="11643"/>
                  <a:pt x="16161" y="12217"/>
                </a:cubicBezTo>
                <a:cubicBezTo>
                  <a:pt x="15632" y="12504"/>
                  <a:pt x="15080" y="12742"/>
                  <a:pt x="14506" y="12930"/>
                </a:cubicBezTo>
                <a:cubicBezTo>
                  <a:pt x="14606" y="12407"/>
                  <a:pt x="14678" y="11873"/>
                  <a:pt x="14730" y="11323"/>
                </a:cubicBezTo>
                <a:lnTo>
                  <a:pt x="14730" y="11326"/>
                </a:lnTo>
                <a:cubicBezTo>
                  <a:pt x="15243" y="11166"/>
                  <a:pt x="15654" y="10774"/>
                  <a:pt x="15835" y="10270"/>
                </a:cubicBezTo>
                <a:close/>
                <a:moveTo>
                  <a:pt x="4542" y="10267"/>
                </a:moveTo>
                <a:cubicBezTo>
                  <a:pt x="4566" y="11163"/>
                  <a:pt x="4660" y="12060"/>
                  <a:pt x="4820" y="12945"/>
                </a:cubicBezTo>
                <a:cubicBezTo>
                  <a:pt x="2927" y="12320"/>
                  <a:pt x="1583" y="11351"/>
                  <a:pt x="1230" y="10267"/>
                </a:cubicBezTo>
                <a:close/>
                <a:moveTo>
                  <a:pt x="9062" y="10267"/>
                </a:moveTo>
                <a:lnTo>
                  <a:pt x="9062" y="12628"/>
                </a:lnTo>
                <a:cubicBezTo>
                  <a:pt x="8603" y="12791"/>
                  <a:pt x="8238" y="13141"/>
                  <a:pt x="8054" y="13594"/>
                </a:cubicBezTo>
                <a:cubicBezTo>
                  <a:pt x="7377" y="13534"/>
                  <a:pt x="6707" y="13428"/>
                  <a:pt x="6046" y="13280"/>
                </a:cubicBezTo>
                <a:cubicBezTo>
                  <a:pt x="5828" y="12290"/>
                  <a:pt x="5702" y="11281"/>
                  <a:pt x="5674" y="10267"/>
                </a:cubicBezTo>
                <a:close/>
                <a:moveTo>
                  <a:pt x="12631" y="10267"/>
                </a:moveTo>
                <a:cubicBezTo>
                  <a:pt x="12794" y="10725"/>
                  <a:pt x="13144" y="11091"/>
                  <a:pt x="13597" y="11275"/>
                </a:cubicBezTo>
                <a:cubicBezTo>
                  <a:pt x="13534" y="11945"/>
                  <a:pt x="13431" y="12613"/>
                  <a:pt x="13280" y="13268"/>
                </a:cubicBezTo>
                <a:cubicBezTo>
                  <a:pt x="12595" y="13422"/>
                  <a:pt x="11900" y="13531"/>
                  <a:pt x="11203" y="13594"/>
                </a:cubicBezTo>
                <a:cubicBezTo>
                  <a:pt x="11019" y="13141"/>
                  <a:pt x="10653" y="12791"/>
                  <a:pt x="10194" y="12628"/>
                </a:cubicBezTo>
                <a:lnTo>
                  <a:pt x="10194" y="10267"/>
                </a:lnTo>
                <a:close/>
                <a:moveTo>
                  <a:pt x="9627" y="13678"/>
                </a:moveTo>
                <a:cubicBezTo>
                  <a:pt x="9923" y="13678"/>
                  <a:pt x="10170" y="13905"/>
                  <a:pt x="10191" y="14201"/>
                </a:cubicBezTo>
                <a:lnTo>
                  <a:pt x="10191" y="14231"/>
                </a:lnTo>
                <a:cubicBezTo>
                  <a:pt x="10191" y="14231"/>
                  <a:pt x="10191" y="14234"/>
                  <a:pt x="10191" y="14237"/>
                </a:cubicBezTo>
                <a:cubicBezTo>
                  <a:pt x="10188" y="14545"/>
                  <a:pt x="9938" y="14793"/>
                  <a:pt x="9630" y="14796"/>
                </a:cubicBezTo>
                <a:cubicBezTo>
                  <a:pt x="9319" y="14796"/>
                  <a:pt x="9065" y="14545"/>
                  <a:pt x="9062" y="14237"/>
                </a:cubicBezTo>
                <a:lnTo>
                  <a:pt x="9062" y="14231"/>
                </a:lnTo>
                <a:lnTo>
                  <a:pt x="9062" y="14201"/>
                </a:lnTo>
                <a:cubicBezTo>
                  <a:pt x="9083" y="13905"/>
                  <a:pt x="9331" y="13678"/>
                  <a:pt x="9627" y="13678"/>
                </a:cubicBezTo>
                <a:close/>
                <a:moveTo>
                  <a:pt x="1640" y="12579"/>
                </a:moveTo>
                <a:lnTo>
                  <a:pt x="1640" y="12579"/>
                </a:lnTo>
                <a:cubicBezTo>
                  <a:pt x="1936" y="12812"/>
                  <a:pt x="2250" y="13020"/>
                  <a:pt x="2579" y="13204"/>
                </a:cubicBezTo>
                <a:cubicBezTo>
                  <a:pt x="3313" y="13615"/>
                  <a:pt x="4168" y="13953"/>
                  <a:pt x="5110" y="14213"/>
                </a:cubicBezTo>
                <a:cubicBezTo>
                  <a:pt x="5496" y="15620"/>
                  <a:pt x="6061" y="16813"/>
                  <a:pt x="6752" y="17691"/>
                </a:cubicBezTo>
                <a:cubicBezTo>
                  <a:pt x="4373" y="16828"/>
                  <a:pt x="2501" y="14956"/>
                  <a:pt x="1640" y="12579"/>
                </a:cubicBezTo>
                <a:close/>
                <a:moveTo>
                  <a:pt x="17698" y="12555"/>
                </a:moveTo>
                <a:cubicBezTo>
                  <a:pt x="16837" y="14938"/>
                  <a:pt x="14932" y="16831"/>
                  <a:pt x="12535" y="17691"/>
                </a:cubicBezTo>
                <a:cubicBezTo>
                  <a:pt x="12770" y="17395"/>
                  <a:pt x="12981" y="17081"/>
                  <a:pt x="13169" y="16752"/>
                </a:cubicBezTo>
                <a:cubicBezTo>
                  <a:pt x="13594" y="16013"/>
                  <a:pt x="13945" y="15149"/>
                  <a:pt x="14213" y="14201"/>
                </a:cubicBezTo>
                <a:cubicBezTo>
                  <a:pt x="15140" y="13944"/>
                  <a:pt x="15986" y="13609"/>
                  <a:pt x="16713" y="13204"/>
                </a:cubicBezTo>
                <a:cubicBezTo>
                  <a:pt x="17058" y="13014"/>
                  <a:pt x="17387" y="12797"/>
                  <a:pt x="17698" y="12555"/>
                </a:cubicBezTo>
                <a:close/>
                <a:moveTo>
                  <a:pt x="6381" y="14503"/>
                </a:moveTo>
                <a:cubicBezTo>
                  <a:pt x="6906" y="14602"/>
                  <a:pt x="7450" y="14678"/>
                  <a:pt x="8005" y="14726"/>
                </a:cubicBezTo>
                <a:cubicBezTo>
                  <a:pt x="8162" y="15240"/>
                  <a:pt x="8555" y="15650"/>
                  <a:pt x="9062" y="15831"/>
                </a:cubicBezTo>
                <a:lnTo>
                  <a:pt x="9062" y="18096"/>
                </a:lnTo>
                <a:cubicBezTo>
                  <a:pt x="8286" y="17833"/>
                  <a:pt x="7531" y="17048"/>
                  <a:pt x="6933" y="15853"/>
                </a:cubicBezTo>
                <a:cubicBezTo>
                  <a:pt x="6716" y="15415"/>
                  <a:pt x="6532" y="14965"/>
                  <a:pt x="6381" y="14503"/>
                </a:cubicBezTo>
                <a:close/>
                <a:moveTo>
                  <a:pt x="12933" y="14497"/>
                </a:moveTo>
                <a:cubicBezTo>
                  <a:pt x="12740" y="15083"/>
                  <a:pt x="12486" y="15650"/>
                  <a:pt x="12184" y="16188"/>
                </a:cubicBezTo>
                <a:cubicBezTo>
                  <a:pt x="11595" y="17211"/>
                  <a:pt x="10904" y="17869"/>
                  <a:pt x="10194" y="18099"/>
                </a:cubicBezTo>
                <a:lnTo>
                  <a:pt x="10194" y="15831"/>
                </a:lnTo>
                <a:cubicBezTo>
                  <a:pt x="10702" y="15650"/>
                  <a:pt x="11094" y="15240"/>
                  <a:pt x="11251" y="14726"/>
                </a:cubicBezTo>
                <a:cubicBezTo>
                  <a:pt x="11828" y="14675"/>
                  <a:pt x="12390" y="14596"/>
                  <a:pt x="12933" y="14497"/>
                </a:cubicBezTo>
                <a:close/>
                <a:moveTo>
                  <a:pt x="9630" y="0"/>
                </a:moveTo>
                <a:cubicBezTo>
                  <a:pt x="7063" y="0"/>
                  <a:pt x="4645" y="1015"/>
                  <a:pt x="2821" y="2860"/>
                </a:cubicBezTo>
                <a:cubicBezTo>
                  <a:pt x="1012" y="4678"/>
                  <a:pt x="1" y="7138"/>
                  <a:pt x="4" y="9702"/>
                </a:cubicBezTo>
                <a:cubicBezTo>
                  <a:pt x="4" y="15016"/>
                  <a:pt x="4313" y="19325"/>
                  <a:pt x="9630" y="19325"/>
                </a:cubicBezTo>
                <a:cubicBezTo>
                  <a:pt x="9634" y="19325"/>
                  <a:pt x="9637" y="19325"/>
                  <a:pt x="9641" y="19325"/>
                </a:cubicBezTo>
                <a:cubicBezTo>
                  <a:pt x="12198" y="19325"/>
                  <a:pt x="14654" y="18314"/>
                  <a:pt x="16469" y="16508"/>
                </a:cubicBezTo>
                <a:cubicBezTo>
                  <a:pt x="18314" y="14687"/>
                  <a:pt x="19328" y="12268"/>
                  <a:pt x="19328" y="9702"/>
                </a:cubicBezTo>
                <a:cubicBezTo>
                  <a:pt x="19328" y="8407"/>
                  <a:pt x="19069" y="7129"/>
                  <a:pt x="18558" y="5940"/>
                </a:cubicBezTo>
                <a:cubicBezTo>
                  <a:pt x="18066" y="4789"/>
                  <a:pt x="17360" y="3741"/>
                  <a:pt x="16472" y="2857"/>
                </a:cubicBezTo>
                <a:cubicBezTo>
                  <a:pt x="15587" y="1969"/>
                  <a:pt x="14539" y="1263"/>
                  <a:pt x="13389" y="770"/>
                </a:cubicBezTo>
                <a:cubicBezTo>
                  <a:pt x="12199" y="260"/>
                  <a:pt x="10922" y="0"/>
                  <a:pt x="9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306" name="Google Shape;9306;p85"/>
          <p:cNvSpPr/>
          <p:nvPr/>
        </p:nvSpPr>
        <p:spPr>
          <a:xfrm>
            <a:off x="3774142" y="3125620"/>
            <a:ext cx="343530" cy="340186"/>
          </a:xfrm>
          <a:custGeom>
            <a:avLst/>
            <a:gdLst/>
            <a:ahLst/>
            <a:cxnLst/>
            <a:rect l="l" t="t" r="r" b="b"/>
            <a:pathLst>
              <a:path w="19516" h="19326" extrusionOk="0">
                <a:moveTo>
                  <a:pt x="15929" y="1934"/>
                </a:moveTo>
                <a:lnTo>
                  <a:pt x="15929" y="2834"/>
                </a:lnTo>
                <a:cubicBezTo>
                  <a:pt x="15929" y="3145"/>
                  <a:pt x="16182" y="3398"/>
                  <a:pt x="16496" y="3398"/>
                </a:cubicBezTo>
                <a:lnTo>
                  <a:pt x="17393" y="3398"/>
                </a:lnTo>
                <a:lnTo>
                  <a:pt x="16261" y="4531"/>
                </a:lnTo>
                <a:lnTo>
                  <a:pt x="14796" y="4531"/>
                </a:lnTo>
                <a:lnTo>
                  <a:pt x="14796" y="3066"/>
                </a:lnTo>
                <a:lnTo>
                  <a:pt x="15929" y="1934"/>
                </a:lnTo>
                <a:close/>
                <a:moveTo>
                  <a:pt x="9663" y="7927"/>
                </a:moveTo>
                <a:cubicBezTo>
                  <a:pt x="9926" y="7927"/>
                  <a:pt x="10183" y="7991"/>
                  <a:pt x="10418" y="8109"/>
                </a:cubicBezTo>
                <a:lnTo>
                  <a:pt x="9262" y="9262"/>
                </a:lnTo>
                <a:cubicBezTo>
                  <a:pt x="9041" y="9485"/>
                  <a:pt x="9041" y="9842"/>
                  <a:pt x="9262" y="10065"/>
                </a:cubicBezTo>
                <a:cubicBezTo>
                  <a:pt x="9372" y="10175"/>
                  <a:pt x="9517" y="10231"/>
                  <a:pt x="9662" y="10231"/>
                </a:cubicBezTo>
                <a:cubicBezTo>
                  <a:pt x="9807" y="10231"/>
                  <a:pt x="9952" y="10175"/>
                  <a:pt x="10062" y="10065"/>
                </a:cubicBezTo>
                <a:lnTo>
                  <a:pt x="11218" y="8909"/>
                </a:lnTo>
                <a:cubicBezTo>
                  <a:pt x="11336" y="9141"/>
                  <a:pt x="11399" y="9401"/>
                  <a:pt x="11399" y="9664"/>
                </a:cubicBezTo>
                <a:cubicBezTo>
                  <a:pt x="11399" y="10585"/>
                  <a:pt x="10605" y="11364"/>
                  <a:pt x="9663" y="11364"/>
                </a:cubicBezTo>
                <a:cubicBezTo>
                  <a:pt x="8721" y="11364"/>
                  <a:pt x="7927" y="10585"/>
                  <a:pt x="7927" y="9664"/>
                </a:cubicBezTo>
                <a:cubicBezTo>
                  <a:pt x="7927" y="8722"/>
                  <a:pt x="8721" y="7927"/>
                  <a:pt x="9663" y="7927"/>
                </a:cubicBezTo>
                <a:close/>
                <a:moveTo>
                  <a:pt x="9663" y="5663"/>
                </a:moveTo>
                <a:cubicBezTo>
                  <a:pt x="10527" y="5666"/>
                  <a:pt x="11363" y="5953"/>
                  <a:pt x="12049" y="6478"/>
                </a:cubicBezTo>
                <a:lnTo>
                  <a:pt x="11242" y="7287"/>
                </a:lnTo>
                <a:cubicBezTo>
                  <a:pt x="10777" y="6967"/>
                  <a:pt x="10228" y="6798"/>
                  <a:pt x="9663" y="6795"/>
                </a:cubicBezTo>
                <a:cubicBezTo>
                  <a:pt x="8108" y="6795"/>
                  <a:pt x="6795" y="8109"/>
                  <a:pt x="6795" y="9664"/>
                </a:cubicBezTo>
                <a:cubicBezTo>
                  <a:pt x="6795" y="10422"/>
                  <a:pt x="7103" y="11143"/>
                  <a:pt x="7649" y="11669"/>
                </a:cubicBezTo>
                <a:cubicBezTo>
                  <a:pt x="8208" y="12220"/>
                  <a:pt x="8935" y="12495"/>
                  <a:pt x="9663" y="12495"/>
                </a:cubicBezTo>
                <a:cubicBezTo>
                  <a:pt x="10391" y="12495"/>
                  <a:pt x="11119" y="12220"/>
                  <a:pt x="11677" y="11669"/>
                </a:cubicBezTo>
                <a:cubicBezTo>
                  <a:pt x="12224" y="11143"/>
                  <a:pt x="12532" y="10422"/>
                  <a:pt x="12532" y="9664"/>
                </a:cubicBezTo>
                <a:cubicBezTo>
                  <a:pt x="12529" y="9099"/>
                  <a:pt x="12360" y="8549"/>
                  <a:pt x="12043" y="8084"/>
                </a:cubicBezTo>
                <a:lnTo>
                  <a:pt x="12849" y="7278"/>
                </a:lnTo>
                <a:cubicBezTo>
                  <a:pt x="13374" y="7964"/>
                  <a:pt x="13661" y="8800"/>
                  <a:pt x="13664" y="9664"/>
                </a:cubicBezTo>
                <a:cubicBezTo>
                  <a:pt x="13664" y="11850"/>
                  <a:pt x="11870" y="13628"/>
                  <a:pt x="9663" y="13628"/>
                </a:cubicBezTo>
                <a:cubicBezTo>
                  <a:pt x="7456" y="13628"/>
                  <a:pt x="5662" y="11850"/>
                  <a:pt x="5662" y="9664"/>
                </a:cubicBezTo>
                <a:cubicBezTo>
                  <a:pt x="5662" y="7496"/>
                  <a:pt x="7495" y="5663"/>
                  <a:pt x="9663" y="5663"/>
                </a:cubicBezTo>
                <a:close/>
                <a:moveTo>
                  <a:pt x="9676" y="3398"/>
                </a:moveTo>
                <a:cubicBezTo>
                  <a:pt x="11130" y="3398"/>
                  <a:pt x="12541" y="3902"/>
                  <a:pt x="13664" y="4826"/>
                </a:cubicBezTo>
                <a:lnTo>
                  <a:pt x="13664" y="4863"/>
                </a:lnTo>
                <a:lnTo>
                  <a:pt x="12861" y="5663"/>
                </a:lnTo>
                <a:cubicBezTo>
                  <a:pt x="11911" y="4901"/>
                  <a:pt x="10770" y="4528"/>
                  <a:pt x="9634" y="4528"/>
                </a:cubicBezTo>
                <a:cubicBezTo>
                  <a:pt x="8214" y="4528"/>
                  <a:pt x="6803" y="5111"/>
                  <a:pt x="5786" y="6246"/>
                </a:cubicBezTo>
                <a:cubicBezTo>
                  <a:pt x="3959" y="8287"/>
                  <a:pt x="4047" y="11403"/>
                  <a:pt x="5985" y="13341"/>
                </a:cubicBezTo>
                <a:cubicBezTo>
                  <a:pt x="6991" y="14346"/>
                  <a:pt x="8313" y="14852"/>
                  <a:pt x="9638" y="14852"/>
                </a:cubicBezTo>
                <a:cubicBezTo>
                  <a:pt x="10866" y="14852"/>
                  <a:pt x="12096" y="14417"/>
                  <a:pt x="13078" y="13538"/>
                </a:cubicBezTo>
                <a:cubicBezTo>
                  <a:pt x="15119" y="11711"/>
                  <a:pt x="15376" y="8604"/>
                  <a:pt x="13664" y="6463"/>
                </a:cubicBezTo>
                <a:lnTo>
                  <a:pt x="14464" y="5663"/>
                </a:lnTo>
                <a:lnTo>
                  <a:pt x="14503" y="5663"/>
                </a:lnTo>
                <a:cubicBezTo>
                  <a:pt x="15430" y="6789"/>
                  <a:pt x="15935" y="8205"/>
                  <a:pt x="15929" y="9664"/>
                </a:cubicBezTo>
                <a:cubicBezTo>
                  <a:pt x="15929" y="13100"/>
                  <a:pt x="13117" y="15893"/>
                  <a:pt x="9663" y="15893"/>
                </a:cubicBezTo>
                <a:cubicBezTo>
                  <a:pt x="6209" y="15893"/>
                  <a:pt x="3398" y="13100"/>
                  <a:pt x="3398" y="9664"/>
                </a:cubicBezTo>
                <a:cubicBezTo>
                  <a:pt x="3398" y="6209"/>
                  <a:pt x="6209" y="3398"/>
                  <a:pt x="9663" y="3398"/>
                </a:cubicBezTo>
                <a:cubicBezTo>
                  <a:pt x="9668" y="3398"/>
                  <a:pt x="9672" y="3398"/>
                  <a:pt x="9676" y="3398"/>
                </a:cubicBezTo>
                <a:close/>
                <a:moveTo>
                  <a:pt x="9663" y="1134"/>
                </a:moveTo>
                <a:cubicBezTo>
                  <a:pt x="11176" y="1134"/>
                  <a:pt x="12661" y="1532"/>
                  <a:pt x="13975" y="2287"/>
                </a:cubicBezTo>
                <a:lnTo>
                  <a:pt x="13830" y="2432"/>
                </a:lnTo>
                <a:cubicBezTo>
                  <a:pt x="13724" y="2538"/>
                  <a:pt x="13664" y="2683"/>
                  <a:pt x="13664" y="2834"/>
                </a:cubicBezTo>
                <a:lnTo>
                  <a:pt x="13664" y="3428"/>
                </a:lnTo>
                <a:cubicBezTo>
                  <a:pt x="12473" y="2670"/>
                  <a:pt x="11090" y="2266"/>
                  <a:pt x="9679" y="2266"/>
                </a:cubicBezTo>
                <a:cubicBezTo>
                  <a:pt x="9674" y="2266"/>
                  <a:pt x="9668" y="2266"/>
                  <a:pt x="9663" y="2266"/>
                </a:cubicBezTo>
                <a:cubicBezTo>
                  <a:pt x="7701" y="2266"/>
                  <a:pt x="5847" y="3039"/>
                  <a:pt x="4443" y="4443"/>
                </a:cubicBezTo>
                <a:cubicBezTo>
                  <a:pt x="3039" y="5847"/>
                  <a:pt x="2266" y="7701"/>
                  <a:pt x="2266" y="9664"/>
                </a:cubicBezTo>
                <a:cubicBezTo>
                  <a:pt x="2266" y="11626"/>
                  <a:pt x="3039" y="13474"/>
                  <a:pt x="4443" y="14866"/>
                </a:cubicBezTo>
                <a:cubicBezTo>
                  <a:pt x="5886" y="16305"/>
                  <a:pt x="7775" y="17024"/>
                  <a:pt x="9663" y="17024"/>
                </a:cubicBezTo>
                <a:cubicBezTo>
                  <a:pt x="11552" y="17024"/>
                  <a:pt x="13441" y="16305"/>
                  <a:pt x="14884" y="14866"/>
                </a:cubicBezTo>
                <a:cubicBezTo>
                  <a:pt x="16288" y="13474"/>
                  <a:pt x="17061" y="11626"/>
                  <a:pt x="17061" y="9664"/>
                </a:cubicBezTo>
                <a:cubicBezTo>
                  <a:pt x="17064" y="8248"/>
                  <a:pt x="16659" y="6859"/>
                  <a:pt x="15898" y="5663"/>
                </a:cubicBezTo>
                <a:lnTo>
                  <a:pt x="16496" y="5663"/>
                </a:lnTo>
                <a:cubicBezTo>
                  <a:pt x="16644" y="5663"/>
                  <a:pt x="16789" y="5602"/>
                  <a:pt x="16895" y="5497"/>
                </a:cubicBezTo>
                <a:lnTo>
                  <a:pt x="17040" y="5352"/>
                </a:lnTo>
                <a:cubicBezTo>
                  <a:pt x="17795" y="6665"/>
                  <a:pt x="18193" y="8151"/>
                  <a:pt x="18193" y="9664"/>
                </a:cubicBezTo>
                <a:cubicBezTo>
                  <a:pt x="18193" y="14368"/>
                  <a:pt x="14367" y="18194"/>
                  <a:pt x="9663" y="18194"/>
                </a:cubicBezTo>
                <a:cubicBezTo>
                  <a:pt x="4959" y="18194"/>
                  <a:pt x="1133" y="14368"/>
                  <a:pt x="1133" y="9664"/>
                </a:cubicBezTo>
                <a:cubicBezTo>
                  <a:pt x="1133" y="4959"/>
                  <a:pt x="4959" y="1134"/>
                  <a:pt x="9663" y="1134"/>
                </a:cubicBezTo>
                <a:close/>
                <a:moveTo>
                  <a:pt x="16491" y="0"/>
                </a:moveTo>
                <a:cubicBezTo>
                  <a:pt x="16352" y="0"/>
                  <a:pt x="16210" y="52"/>
                  <a:pt x="16095" y="167"/>
                </a:cubicBezTo>
                <a:lnTo>
                  <a:pt x="14799" y="1463"/>
                </a:lnTo>
                <a:cubicBezTo>
                  <a:pt x="13256" y="509"/>
                  <a:pt x="11478" y="4"/>
                  <a:pt x="9663" y="1"/>
                </a:cubicBezTo>
                <a:cubicBezTo>
                  <a:pt x="7094" y="1"/>
                  <a:pt x="4669" y="1010"/>
                  <a:pt x="2839" y="2840"/>
                </a:cubicBezTo>
                <a:cubicBezTo>
                  <a:pt x="1009" y="4669"/>
                  <a:pt x="1" y="7094"/>
                  <a:pt x="1" y="9664"/>
                </a:cubicBezTo>
                <a:cubicBezTo>
                  <a:pt x="1" y="12233"/>
                  <a:pt x="1009" y="14658"/>
                  <a:pt x="2839" y="16488"/>
                </a:cubicBezTo>
                <a:cubicBezTo>
                  <a:pt x="4669" y="18317"/>
                  <a:pt x="7094" y="19326"/>
                  <a:pt x="9663" y="19326"/>
                </a:cubicBezTo>
                <a:cubicBezTo>
                  <a:pt x="12233" y="19326"/>
                  <a:pt x="14657" y="18317"/>
                  <a:pt x="16487" y="16488"/>
                </a:cubicBezTo>
                <a:cubicBezTo>
                  <a:pt x="18317" y="14658"/>
                  <a:pt x="19325" y="12233"/>
                  <a:pt x="19325" y="9664"/>
                </a:cubicBezTo>
                <a:cubicBezTo>
                  <a:pt x="19322" y="7849"/>
                  <a:pt x="18818" y="6070"/>
                  <a:pt x="17864" y="4528"/>
                </a:cubicBezTo>
                <a:lnTo>
                  <a:pt x="19159" y="3232"/>
                </a:lnTo>
                <a:cubicBezTo>
                  <a:pt x="19516" y="2876"/>
                  <a:pt x="19265" y="2266"/>
                  <a:pt x="18761" y="2266"/>
                </a:cubicBezTo>
                <a:lnTo>
                  <a:pt x="17061" y="2266"/>
                </a:lnTo>
                <a:lnTo>
                  <a:pt x="17061" y="569"/>
                </a:lnTo>
                <a:cubicBezTo>
                  <a:pt x="17061" y="226"/>
                  <a:pt x="16782" y="0"/>
                  <a:pt x="164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9307" name="Google Shape;9307;p85"/>
          <p:cNvGrpSpPr/>
          <p:nvPr/>
        </p:nvGrpSpPr>
        <p:grpSpPr>
          <a:xfrm>
            <a:off x="4190322" y="3125806"/>
            <a:ext cx="340221" cy="340168"/>
            <a:chOff x="5648375" y="1427025"/>
            <a:chExt cx="483200" cy="483125"/>
          </a:xfrm>
        </p:grpSpPr>
        <p:sp>
          <p:nvSpPr>
            <p:cNvPr id="9308" name="Google Shape;9308;p85"/>
            <p:cNvSpPr/>
            <p:nvPr/>
          </p:nvSpPr>
          <p:spPr>
            <a:xfrm>
              <a:off x="5801075" y="1484625"/>
              <a:ext cx="177725" cy="162475"/>
            </a:xfrm>
            <a:custGeom>
              <a:avLst/>
              <a:gdLst/>
              <a:ahLst/>
              <a:cxnLst/>
              <a:rect l="l" t="t" r="r" b="b"/>
              <a:pathLst>
                <a:path w="7109" h="6499" extrusionOk="0">
                  <a:moveTo>
                    <a:pt x="3554" y="1845"/>
                  </a:moveTo>
                  <a:lnTo>
                    <a:pt x="3920" y="2582"/>
                  </a:lnTo>
                  <a:cubicBezTo>
                    <a:pt x="4001" y="2751"/>
                    <a:pt x="4161" y="2866"/>
                    <a:pt x="4345" y="2893"/>
                  </a:cubicBezTo>
                  <a:lnTo>
                    <a:pt x="5158" y="3011"/>
                  </a:lnTo>
                  <a:lnTo>
                    <a:pt x="4569" y="3584"/>
                  </a:lnTo>
                  <a:cubicBezTo>
                    <a:pt x="4436" y="3714"/>
                    <a:pt x="4376" y="3901"/>
                    <a:pt x="4406" y="4086"/>
                  </a:cubicBezTo>
                  <a:lnTo>
                    <a:pt x="4545" y="4898"/>
                  </a:lnTo>
                  <a:lnTo>
                    <a:pt x="3820" y="4514"/>
                  </a:lnTo>
                  <a:cubicBezTo>
                    <a:pt x="3737" y="4469"/>
                    <a:pt x="3646" y="4446"/>
                    <a:pt x="3555" y="4446"/>
                  </a:cubicBezTo>
                  <a:cubicBezTo>
                    <a:pt x="3464" y="4446"/>
                    <a:pt x="3373" y="4469"/>
                    <a:pt x="3292" y="4514"/>
                  </a:cubicBezTo>
                  <a:lnTo>
                    <a:pt x="2561" y="4895"/>
                  </a:lnTo>
                  <a:lnTo>
                    <a:pt x="2703" y="4086"/>
                  </a:lnTo>
                  <a:cubicBezTo>
                    <a:pt x="2733" y="3901"/>
                    <a:pt x="2673" y="3714"/>
                    <a:pt x="2540" y="3584"/>
                  </a:cubicBezTo>
                  <a:lnTo>
                    <a:pt x="1951" y="3011"/>
                  </a:lnTo>
                  <a:lnTo>
                    <a:pt x="2763" y="2893"/>
                  </a:lnTo>
                  <a:cubicBezTo>
                    <a:pt x="2947" y="2866"/>
                    <a:pt x="3107" y="2751"/>
                    <a:pt x="3192" y="2582"/>
                  </a:cubicBezTo>
                  <a:lnTo>
                    <a:pt x="3554" y="1845"/>
                  </a:lnTo>
                  <a:close/>
                  <a:moveTo>
                    <a:pt x="3554" y="0"/>
                  </a:moveTo>
                  <a:cubicBezTo>
                    <a:pt x="3353" y="0"/>
                    <a:pt x="3151" y="106"/>
                    <a:pt x="3047" y="317"/>
                  </a:cubicBezTo>
                  <a:lnTo>
                    <a:pt x="2307" y="1815"/>
                  </a:lnTo>
                  <a:lnTo>
                    <a:pt x="653" y="2056"/>
                  </a:lnTo>
                  <a:cubicBezTo>
                    <a:pt x="188" y="2123"/>
                    <a:pt x="0" y="2694"/>
                    <a:pt x="339" y="3023"/>
                  </a:cubicBezTo>
                  <a:lnTo>
                    <a:pt x="1537" y="4188"/>
                  </a:lnTo>
                  <a:lnTo>
                    <a:pt x="1253" y="5837"/>
                  </a:lnTo>
                  <a:cubicBezTo>
                    <a:pt x="1191" y="6202"/>
                    <a:pt x="1480" y="6499"/>
                    <a:pt x="1809" y="6499"/>
                  </a:cubicBezTo>
                  <a:cubicBezTo>
                    <a:pt x="1897" y="6499"/>
                    <a:pt x="1987" y="6478"/>
                    <a:pt x="2075" y="6432"/>
                  </a:cubicBezTo>
                  <a:lnTo>
                    <a:pt x="3554" y="5656"/>
                  </a:lnTo>
                  <a:lnTo>
                    <a:pt x="5034" y="6432"/>
                  </a:lnTo>
                  <a:cubicBezTo>
                    <a:pt x="5121" y="6478"/>
                    <a:pt x="5212" y="6499"/>
                    <a:pt x="5299" y="6499"/>
                  </a:cubicBezTo>
                  <a:cubicBezTo>
                    <a:pt x="5629" y="6499"/>
                    <a:pt x="5917" y="6202"/>
                    <a:pt x="5855" y="5837"/>
                  </a:cubicBezTo>
                  <a:lnTo>
                    <a:pt x="5574" y="4188"/>
                  </a:lnTo>
                  <a:lnTo>
                    <a:pt x="6770" y="3023"/>
                  </a:lnTo>
                  <a:cubicBezTo>
                    <a:pt x="7108" y="2694"/>
                    <a:pt x="6921" y="2123"/>
                    <a:pt x="6456" y="2056"/>
                  </a:cubicBezTo>
                  <a:lnTo>
                    <a:pt x="4801" y="1815"/>
                  </a:lnTo>
                  <a:lnTo>
                    <a:pt x="4062" y="317"/>
                  </a:lnTo>
                  <a:cubicBezTo>
                    <a:pt x="3957" y="106"/>
                    <a:pt x="3756" y="0"/>
                    <a:pt x="3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309" name="Google Shape;9309;p85"/>
            <p:cNvSpPr/>
            <p:nvPr/>
          </p:nvSpPr>
          <p:spPr>
            <a:xfrm>
              <a:off x="5648375" y="1427025"/>
              <a:ext cx="483200" cy="483125"/>
            </a:xfrm>
            <a:custGeom>
              <a:avLst/>
              <a:gdLst/>
              <a:ahLst/>
              <a:cxnLst/>
              <a:rect l="l" t="t" r="r" b="b"/>
              <a:pathLst>
                <a:path w="19328" h="19325" extrusionOk="0">
                  <a:moveTo>
                    <a:pt x="2265" y="2304"/>
                  </a:moveTo>
                  <a:cubicBezTo>
                    <a:pt x="2890" y="2304"/>
                    <a:pt x="3397" y="2808"/>
                    <a:pt x="3397" y="3437"/>
                  </a:cubicBezTo>
                  <a:lnTo>
                    <a:pt x="3397" y="7398"/>
                  </a:lnTo>
                  <a:lnTo>
                    <a:pt x="3397" y="7474"/>
                  </a:lnTo>
                  <a:lnTo>
                    <a:pt x="1637" y="6299"/>
                  </a:lnTo>
                  <a:cubicBezTo>
                    <a:pt x="1320" y="6088"/>
                    <a:pt x="1129" y="5734"/>
                    <a:pt x="1132" y="5357"/>
                  </a:cubicBezTo>
                  <a:lnTo>
                    <a:pt x="1132" y="3437"/>
                  </a:lnTo>
                  <a:cubicBezTo>
                    <a:pt x="1132" y="2808"/>
                    <a:pt x="1640" y="2304"/>
                    <a:pt x="2265" y="2304"/>
                  </a:cubicBezTo>
                  <a:close/>
                  <a:moveTo>
                    <a:pt x="17060" y="2304"/>
                  </a:moveTo>
                  <a:cubicBezTo>
                    <a:pt x="17685" y="2304"/>
                    <a:pt x="18192" y="2808"/>
                    <a:pt x="18192" y="3437"/>
                  </a:cubicBezTo>
                  <a:lnTo>
                    <a:pt x="18192" y="5357"/>
                  </a:lnTo>
                  <a:cubicBezTo>
                    <a:pt x="18192" y="5737"/>
                    <a:pt x="18005" y="6091"/>
                    <a:pt x="17688" y="6302"/>
                  </a:cubicBezTo>
                  <a:lnTo>
                    <a:pt x="15928" y="7474"/>
                  </a:lnTo>
                  <a:lnTo>
                    <a:pt x="15928" y="7398"/>
                  </a:lnTo>
                  <a:lnTo>
                    <a:pt x="15928" y="3437"/>
                  </a:lnTo>
                  <a:cubicBezTo>
                    <a:pt x="15928" y="2808"/>
                    <a:pt x="16435" y="2304"/>
                    <a:pt x="17060" y="2304"/>
                  </a:cubicBezTo>
                  <a:close/>
                  <a:moveTo>
                    <a:pt x="14795" y="1133"/>
                  </a:moveTo>
                  <a:lnTo>
                    <a:pt x="14795" y="7398"/>
                  </a:lnTo>
                  <a:cubicBezTo>
                    <a:pt x="14795" y="8763"/>
                    <a:pt x="14095" y="9641"/>
                    <a:pt x="12120" y="10759"/>
                  </a:cubicBezTo>
                  <a:cubicBezTo>
                    <a:pt x="11069" y="11354"/>
                    <a:pt x="10372" y="12422"/>
                    <a:pt x="10248" y="13627"/>
                  </a:cubicBezTo>
                  <a:lnTo>
                    <a:pt x="9058" y="13627"/>
                  </a:lnTo>
                  <a:cubicBezTo>
                    <a:pt x="8877" y="12368"/>
                    <a:pt x="8041" y="11269"/>
                    <a:pt x="6791" y="10686"/>
                  </a:cubicBezTo>
                  <a:cubicBezTo>
                    <a:pt x="5332" y="10007"/>
                    <a:pt x="4529" y="8835"/>
                    <a:pt x="4529" y="7398"/>
                  </a:cubicBezTo>
                  <a:lnTo>
                    <a:pt x="4529" y="1133"/>
                  </a:lnTo>
                  <a:close/>
                  <a:moveTo>
                    <a:pt x="11927" y="14759"/>
                  </a:moveTo>
                  <a:cubicBezTo>
                    <a:pt x="12241" y="14759"/>
                    <a:pt x="12495" y="15010"/>
                    <a:pt x="12495" y="15324"/>
                  </a:cubicBezTo>
                  <a:lnTo>
                    <a:pt x="12495" y="15892"/>
                  </a:lnTo>
                  <a:lnTo>
                    <a:pt x="10795" y="15892"/>
                  </a:lnTo>
                  <a:cubicBezTo>
                    <a:pt x="10481" y="15892"/>
                    <a:pt x="10230" y="16142"/>
                    <a:pt x="10230" y="16456"/>
                  </a:cubicBezTo>
                  <a:cubicBezTo>
                    <a:pt x="10230" y="16770"/>
                    <a:pt x="10481" y="17024"/>
                    <a:pt x="10795" y="17024"/>
                  </a:cubicBezTo>
                  <a:lnTo>
                    <a:pt x="13059" y="17024"/>
                  </a:lnTo>
                  <a:cubicBezTo>
                    <a:pt x="13373" y="17024"/>
                    <a:pt x="13627" y="17275"/>
                    <a:pt x="13627" y="17589"/>
                  </a:cubicBezTo>
                  <a:lnTo>
                    <a:pt x="13627" y="18193"/>
                  </a:lnTo>
                  <a:lnTo>
                    <a:pt x="5701" y="18193"/>
                  </a:lnTo>
                  <a:lnTo>
                    <a:pt x="5701" y="17589"/>
                  </a:lnTo>
                  <a:cubicBezTo>
                    <a:pt x="5701" y="17275"/>
                    <a:pt x="5951" y="17024"/>
                    <a:pt x="6265" y="17024"/>
                  </a:cubicBezTo>
                  <a:lnTo>
                    <a:pt x="8530" y="17024"/>
                  </a:lnTo>
                  <a:cubicBezTo>
                    <a:pt x="8844" y="17024"/>
                    <a:pt x="9095" y="16770"/>
                    <a:pt x="9095" y="16456"/>
                  </a:cubicBezTo>
                  <a:cubicBezTo>
                    <a:pt x="9095" y="16142"/>
                    <a:pt x="8844" y="15892"/>
                    <a:pt x="8530" y="15892"/>
                  </a:cubicBezTo>
                  <a:lnTo>
                    <a:pt x="6833" y="15892"/>
                  </a:lnTo>
                  <a:lnTo>
                    <a:pt x="6833" y="15324"/>
                  </a:lnTo>
                  <a:cubicBezTo>
                    <a:pt x="6833" y="15010"/>
                    <a:pt x="7084" y="14759"/>
                    <a:pt x="7398" y="14759"/>
                  </a:cubicBezTo>
                  <a:close/>
                  <a:moveTo>
                    <a:pt x="3965" y="0"/>
                  </a:moveTo>
                  <a:cubicBezTo>
                    <a:pt x="3651" y="0"/>
                    <a:pt x="3397" y="254"/>
                    <a:pt x="3397" y="568"/>
                  </a:cubicBezTo>
                  <a:lnTo>
                    <a:pt x="3397" y="1474"/>
                  </a:lnTo>
                  <a:cubicBezTo>
                    <a:pt x="3032" y="1264"/>
                    <a:pt x="2645" y="1168"/>
                    <a:pt x="2269" y="1168"/>
                  </a:cubicBezTo>
                  <a:cubicBezTo>
                    <a:pt x="1086" y="1168"/>
                    <a:pt x="0" y="2113"/>
                    <a:pt x="0" y="3437"/>
                  </a:cubicBezTo>
                  <a:lnTo>
                    <a:pt x="0" y="5357"/>
                  </a:lnTo>
                  <a:cubicBezTo>
                    <a:pt x="0" y="6115"/>
                    <a:pt x="378" y="6821"/>
                    <a:pt x="1009" y="7241"/>
                  </a:cubicBezTo>
                  <a:lnTo>
                    <a:pt x="3651" y="9001"/>
                  </a:lnTo>
                  <a:cubicBezTo>
                    <a:pt x="3663" y="9010"/>
                    <a:pt x="3678" y="9019"/>
                    <a:pt x="3690" y="9026"/>
                  </a:cubicBezTo>
                  <a:cubicBezTo>
                    <a:pt x="4125" y="10170"/>
                    <a:pt x="5027" y="11112"/>
                    <a:pt x="6314" y="11710"/>
                  </a:cubicBezTo>
                  <a:cubicBezTo>
                    <a:pt x="7156" y="12105"/>
                    <a:pt x="7736" y="12812"/>
                    <a:pt x="7911" y="13627"/>
                  </a:cubicBezTo>
                  <a:lnTo>
                    <a:pt x="7398" y="13627"/>
                  </a:lnTo>
                  <a:cubicBezTo>
                    <a:pt x="6459" y="13627"/>
                    <a:pt x="5701" y="14385"/>
                    <a:pt x="5701" y="15324"/>
                  </a:cubicBezTo>
                  <a:lnTo>
                    <a:pt x="5701" y="15988"/>
                  </a:lnTo>
                  <a:cubicBezTo>
                    <a:pt x="5021" y="16227"/>
                    <a:pt x="4569" y="16870"/>
                    <a:pt x="4569" y="17589"/>
                  </a:cubicBezTo>
                  <a:lnTo>
                    <a:pt x="4569" y="18760"/>
                  </a:lnTo>
                  <a:cubicBezTo>
                    <a:pt x="4569" y="19071"/>
                    <a:pt x="4819" y="19325"/>
                    <a:pt x="5133" y="19325"/>
                  </a:cubicBezTo>
                  <a:lnTo>
                    <a:pt x="14191" y="19325"/>
                  </a:lnTo>
                  <a:cubicBezTo>
                    <a:pt x="14506" y="19325"/>
                    <a:pt x="14759" y="19071"/>
                    <a:pt x="14759" y="18760"/>
                  </a:cubicBezTo>
                  <a:lnTo>
                    <a:pt x="14759" y="17589"/>
                  </a:lnTo>
                  <a:cubicBezTo>
                    <a:pt x="14756" y="16870"/>
                    <a:pt x="14303" y="16227"/>
                    <a:pt x="13627" y="15988"/>
                  </a:cubicBezTo>
                  <a:lnTo>
                    <a:pt x="13627" y="15324"/>
                  </a:lnTo>
                  <a:cubicBezTo>
                    <a:pt x="13624" y="14385"/>
                    <a:pt x="12866" y="13627"/>
                    <a:pt x="11927" y="13627"/>
                  </a:cubicBezTo>
                  <a:lnTo>
                    <a:pt x="11389" y="13627"/>
                  </a:lnTo>
                  <a:cubicBezTo>
                    <a:pt x="11507" y="12833"/>
                    <a:pt x="11981" y="12139"/>
                    <a:pt x="12679" y="11743"/>
                  </a:cubicBezTo>
                  <a:cubicBezTo>
                    <a:pt x="14044" y="10973"/>
                    <a:pt x="15088" y="10170"/>
                    <a:pt x="15593" y="9047"/>
                  </a:cubicBezTo>
                  <a:cubicBezTo>
                    <a:pt x="15623" y="9035"/>
                    <a:pt x="15650" y="9019"/>
                    <a:pt x="15677" y="9001"/>
                  </a:cubicBezTo>
                  <a:lnTo>
                    <a:pt x="18319" y="7241"/>
                  </a:lnTo>
                  <a:cubicBezTo>
                    <a:pt x="18947" y="6821"/>
                    <a:pt x="19328" y="6115"/>
                    <a:pt x="19328" y="5357"/>
                  </a:cubicBezTo>
                  <a:lnTo>
                    <a:pt x="19328" y="3437"/>
                  </a:lnTo>
                  <a:cubicBezTo>
                    <a:pt x="19325" y="2113"/>
                    <a:pt x="18239" y="1168"/>
                    <a:pt x="17057" y="1168"/>
                  </a:cubicBezTo>
                  <a:cubicBezTo>
                    <a:pt x="16681" y="1168"/>
                    <a:pt x="16295" y="1264"/>
                    <a:pt x="15931" y="1474"/>
                  </a:cubicBezTo>
                  <a:lnTo>
                    <a:pt x="15931" y="568"/>
                  </a:lnTo>
                  <a:cubicBezTo>
                    <a:pt x="15931" y="254"/>
                    <a:pt x="15677" y="0"/>
                    <a:pt x="15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310" name="Google Shape;9310;p85"/>
          <p:cNvGrpSpPr/>
          <p:nvPr/>
        </p:nvGrpSpPr>
        <p:grpSpPr>
          <a:xfrm>
            <a:off x="4604808" y="3125789"/>
            <a:ext cx="344622" cy="340204"/>
            <a:chOff x="6238300" y="1426975"/>
            <a:chExt cx="489450" cy="483175"/>
          </a:xfrm>
        </p:grpSpPr>
        <p:sp>
          <p:nvSpPr>
            <p:cNvPr id="9311" name="Google Shape;9311;p85"/>
            <p:cNvSpPr/>
            <p:nvPr/>
          </p:nvSpPr>
          <p:spPr>
            <a:xfrm>
              <a:off x="6238300" y="1426975"/>
              <a:ext cx="489450" cy="483175"/>
            </a:xfrm>
            <a:custGeom>
              <a:avLst/>
              <a:gdLst/>
              <a:ahLst/>
              <a:cxnLst/>
              <a:rect l="l" t="t" r="r" b="b"/>
              <a:pathLst>
                <a:path w="19578" h="19327" extrusionOk="0">
                  <a:moveTo>
                    <a:pt x="16109" y="2267"/>
                  </a:moveTo>
                  <a:lnTo>
                    <a:pt x="16109" y="4803"/>
                  </a:lnTo>
                  <a:lnTo>
                    <a:pt x="14977" y="3831"/>
                  </a:lnTo>
                  <a:lnTo>
                    <a:pt x="14977" y="2267"/>
                  </a:lnTo>
                  <a:close/>
                  <a:moveTo>
                    <a:pt x="9880" y="1135"/>
                  </a:moveTo>
                  <a:cubicBezTo>
                    <a:pt x="10011" y="1135"/>
                    <a:pt x="10142" y="1181"/>
                    <a:pt x="10248" y="1274"/>
                  </a:cubicBezTo>
                  <a:lnTo>
                    <a:pt x="18174" y="8067"/>
                  </a:lnTo>
                  <a:cubicBezTo>
                    <a:pt x="18413" y="8270"/>
                    <a:pt x="18440" y="8626"/>
                    <a:pt x="18238" y="8864"/>
                  </a:cubicBezTo>
                  <a:lnTo>
                    <a:pt x="18238" y="8861"/>
                  </a:lnTo>
                  <a:cubicBezTo>
                    <a:pt x="18129" y="8988"/>
                    <a:pt x="17972" y="9061"/>
                    <a:pt x="17809" y="9061"/>
                  </a:cubicBezTo>
                  <a:cubicBezTo>
                    <a:pt x="17673" y="9061"/>
                    <a:pt x="17540" y="9012"/>
                    <a:pt x="17440" y="8925"/>
                  </a:cubicBezTo>
                  <a:lnTo>
                    <a:pt x="10251" y="2762"/>
                  </a:lnTo>
                  <a:cubicBezTo>
                    <a:pt x="10145" y="2672"/>
                    <a:pt x="10014" y="2626"/>
                    <a:pt x="9883" y="2626"/>
                  </a:cubicBezTo>
                  <a:cubicBezTo>
                    <a:pt x="9751" y="2626"/>
                    <a:pt x="9620" y="2672"/>
                    <a:pt x="9514" y="2762"/>
                  </a:cubicBezTo>
                  <a:lnTo>
                    <a:pt x="2687" y="8553"/>
                  </a:lnTo>
                  <a:cubicBezTo>
                    <a:pt x="2657" y="8575"/>
                    <a:pt x="2633" y="8596"/>
                    <a:pt x="2609" y="8623"/>
                  </a:cubicBezTo>
                  <a:lnTo>
                    <a:pt x="2250" y="8925"/>
                  </a:lnTo>
                  <a:cubicBezTo>
                    <a:pt x="2142" y="9016"/>
                    <a:pt x="2012" y="9060"/>
                    <a:pt x="1882" y="9060"/>
                  </a:cubicBezTo>
                  <a:cubicBezTo>
                    <a:pt x="1723" y="9060"/>
                    <a:pt x="1565" y="8994"/>
                    <a:pt x="1452" y="8864"/>
                  </a:cubicBezTo>
                  <a:cubicBezTo>
                    <a:pt x="1250" y="8629"/>
                    <a:pt x="1274" y="8273"/>
                    <a:pt x="1510" y="8067"/>
                  </a:cubicBezTo>
                  <a:lnTo>
                    <a:pt x="9511" y="1274"/>
                  </a:lnTo>
                  <a:cubicBezTo>
                    <a:pt x="9617" y="1181"/>
                    <a:pt x="9748" y="1135"/>
                    <a:pt x="9880" y="1135"/>
                  </a:cubicBezTo>
                  <a:close/>
                  <a:moveTo>
                    <a:pt x="12147" y="13665"/>
                  </a:moveTo>
                  <a:lnTo>
                    <a:pt x="12147" y="18195"/>
                  </a:lnTo>
                  <a:lnTo>
                    <a:pt x="7543" y="18195"/>
                  </a:lnTo>
                  <a:lnTo>
                    <a:pt x="7543" y="13665"/>
                  </a:lnTo>
                  <a:close/>
                  <a:moveTo>
                    <a:pt x="9883" y="3937"/>
                  </a:moveTo>
                  <a:lnTo>
                    <a:pt x="16109" y="9275"/>
                  </a:lnTo>
                  <a:lnTo>
                    <a:pt x="16109" y="18195"/>
                  </a:lnTo>
                  <a:lnTo>
                    <a:pt x="13280" y="18195"/>
                  </a:lnTo>
                  <a:lnTo>
                    <a:pt x="13280" y="13101"/>
                  </a:lnTo>
                  <a:cubicBezTo>
                    <a:pt x="13280" y="12787"/>
                    <a:pt x="13026" y="12533"/>
                    <a:pt x="12712" y="12533"/>
                  </a:cubicBezTo>
                  <a:lnTo>
                    <a:pt x="6975" y="12533"/>
                  </a:lnTo>
                  <a:cubicBezTo>
                    <a:pt x="6661" y="12533"/>
                    <a:pt x="6410" y="12787"/>
                    <a:pt x="6410" y="13101"/>
                  </a:cubicBezTo>
                  <a:lnTo>
                    <a:pt x="6410" y="18195"/>
                  </a:lnTo>
                  <a:lnTo>
                    <a:pt x="3578" y="18195"/>
                  </a:lnTo>
                  <a:lnTo>
                    <a:pt x="3578" y="9281"/>
                  </a:lnTo>
                  <a:lnTo>
                    <a:pt x="9883" y="3937"/>
                  </a:lnTo>
                  <a:close/>
                  <a:moveTo>
                    <a:pt x="9883" y="0"/>
                  </a:moveTo>
                  <a:cubicBezTo>
                    <a:pt x="9489" y="0"/>
                    <a:pt x="9095" y="137"/>
                    <a:pt x="8778" y="410"/>
                  </a:cubicBezTo>
                  <a:lnTo>
                    <a:pt x="773" y="7204"/>
                  </a:lnTo>
                  <a:cubicBezTo>
                    <a:pt x="154" y="7738"/>
                    <a:pt x="0" y="8635"/>
                    <a:pt x="411" y="9345"/>
                  </a:cubicBezTo>
                  <a:cubicBezTo>
                    <a:pt x="720" y="9881"/>
                    <a:pt x="1289" y="10193"/>
                    <a:pt x="1882" y="10193"/>
                  </a:cubicBezTo>
                  <a:cubicBezTo>
                    <a:pt x="2070" y="10193"/>
                    <a:pt x="2261" y="10162"/>
                    <a:pt x="2446" y="10096"/>
                  </a:cubicBezTo>
                  <a:lnTo>
                    <a:pt x="2446" y="18762"/>
                  </a:lnTo>
                  <a:cubicBezTo>
                    <a:pt x="2446" y="19073"/>
                    <a:pt x="2699" y="19327"/>
                    <a:pt x="3010" y="19327"/>
                  </a:cubicBezTo>
                  <a:lnTo>
                    <a:pt x="16673" y="19327"/>
                  </a:lnTo>
                  <a:cubicBezTo>
                    <a:pt x="16987" y="19327"/>
                    <a:pt x="17241" y="19073"/>
                    <a:pt x="17241" y="18762"/>
                  </a:cubicBezTo>
                  <a:lnTo>
                    <a:pt x="17241" y="10096"/>
                  </a:lnTo>
                  <a:cubicBezTo>
                    <a:pt x="17431" y="10163"/>
                    <a:pt x="17623" y="10195"/>
                    <a:pt x="17809" y="10195"/>
                  </a:cubicBezTo>
                  <a:cubicBezTo>
                    <a:pt x="18756" y="10195"/>
                    <a:pt x="19578" y="9388"/>
                    <a:pt x="19500" y="8363"/>
                  </a:cubicBezTo>
                  <a:cubicBezTo>
                    <a:pt x="19466" y="7913"/>
                    <a:pt x="19255" y="7497"/>
                    <a:pt x="18914" y="7204"/>
                  </a:cubicBezTo>
                  <a:lnTo>
                    <a:pt x="17241" y="5770"/>
                  </a:lnTo>
                  <a:lnTo>
                    <a:pt x="17241" y="1702"/>
                  </a:lnTo>
                  <a:cubicBezTo>
                    <a:pt x="17241" y="1388"/>
                    <a:pt x="16987" y="1135"/>
                    <a:pt x="16676" y="1135"/>
                  </a:cubicBezTo>
                  <a:lnTo>
                    <a:pt x="14412" y="1135"/>
                  </a:lnTo>
                  <a:cubicBezTo>
                    <a:pt x="14098" y="1135"/>
                    <a:pt x="13844" y="1388"/>
                    <a:pt x="13844" y="1702"/>
                  </a:cubicBezTo>
                  <a:lnTo>
                    <a:pt x="13844" y="2862"/>
                  </a:lnTo>
                  <a:lnTo>
                    <a:pt x="10988" y="410"/>
                  </a:lnTo>
                  <a:cubicBezTo>
                    <a:pt x="10671" y="137"/>
                    <a:pt x="10277" y="0"/>
                    <a:pt x="98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312" name="Google Shape;9312;p85"/>
            <p:cNvSpPr/>
            <p:nvPr/>
          </p:nvSpPr>
          <p:spPr>
            <a:xfrm>
              <a:off x="6426850" y="1596875"/>
              <a:ext cx="115150" cy="113250"/>
            </a:xfrm>
            <a:custGeom>
              <a:avLst/>
              <a:gdLst/>
              <a:ahLst/>
              <a:cxnLst/>
              <a:rect l="l" t="t" r="r" b="b"/>
              <a:pathLst>
                <a:path w="4606" h="4530" extrusionOk="0">
                  <a:moveTo>
                    <a:pt x="3473" y="1132"/>
                  </a:moveTo>
                  <a:lnTo>
                    <a:pt x="3473" y="3397"/>
                  </a:lnTo>
                  <a:lnTo>
                    <a:pt x="1133" y="3397"/>
                  </a:lnTo>
                  <a:lnTo>
                    <a:pt x="1133" y="1132"/>
                  </a:lnTo>
                  <a:close/>
                  <a:moveTo>
                    <a:pt x="565" y="0"/>
                  </a:moveTo>
                  <a:cubicBezTo>
                    <a:pt x="251" y="0"/>
                    <a:pt x="1" y="254"/>
                    <a:pt x="1" y="568"/>
                  </a:cubicBezTo>
                  <a:lnTo>
                    <a:pt x="1" y="3965"/>
                  </a:lnTo>
                  <a:cubicBezTo>
                    <a:pt x="1" y="4276"/>
                    <a:pt x="251" y="4529"/>
                    <a:pt x="565" y="4529"/>
                  </a:cubicBezTo>
                  <a:lnTo>
                    <a:pt x="4038" y="4529"/>
                  </a:lnTo>
                  <a:cubicBezTo>
                    <a:pt x="4352" y="4529"/>
                    <a:pt x="4605" y="4276"/>
                    <a:pt x="4605" y="3965"/>
                  </a:cubicBezTo>
                  <a:lnTo>
                    <a:pt x="4605" y="568"/>
                  </a:lnTo>
                  <a:cubicBezTo>
                    <a:pt x="4605" y="254"/>
                    <a:pt x="4352" y="0"/>
                    <a:pt x="4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313" name="Google Shape;9313;p85"/>
            <p:cNvSpPr/>
            <p:nvPr/>
          </p:nvSpPr>
          <p:spPr>
            <a:xfrm>
              <a:off x="6485350" y="1796900"/>
              <a:ext cx="28325" cy="28325"/>
            </a:xfrm>
            <a:custGeom>
              <a:avLst/>
              <a:gdLst/>
              <a:ahLst/>
              <a:cxnLst/>
              <a:rect l="l" t="t" r="r" b="b"/>
              <a:pathLst>
                <a:path w="1133" h="1133" extrusionOk="0">
                  <a:moveTo>
                    <a:pt x="565" y="1"/>
                  </a:moveTo>
                  <a:cubicBezTo>
                    <a:pt x="251" y="1"/>
                    <a:pt x="1" y="254"/>
                    <a:pt x="1" y="568"/>
                  </a:cubicBezTo>
                  <a:cubicBezTo>
                    <a:pt x="1" y="879"/>
                    <a:pt x="251" y="1133"/>
                    <a:pt x="565" y="1133"/>
                  </a:cubicBezTo>
                  <a:cubicBezTo>
                    <a:pt x="879" y="1133"/>
                    <a:pt x="1133" y="879"/>
                    <a:pt x="1133" y="568"/>
                  </a:cubicBezTo>
                  <a:cubicBezTo>
                    <a:pt x="1133" y="254"/>
                    <a:pt x="879" y="1"/>
                    <a:pt x="5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9314" name="Google Shape;9314;p85"/>
          <p:cNvSpPr/>
          <p:nvPr/>
        </p:nvSpPr>
        <p:spPr>
          <a:xfrm>
            <a:off x="865437" y="3545273"/>
            <a:ext cx="300792" cy="338725"/>
          </a:xfrm>
          <a:custGeom>
            <a:avLst/>
            <a:gdLst/>
            <a:ahLst/>
            <a:cxnLst/>
            <a:rect l="l" t="t" r="r" b="b"/>
            <a:pathLst>
              <a:path w="17088" h="19243" extrusionOk="0">
                <a:moveTo>
                  <a:pt x="15955" y="1281"/>
                </a:moveTo>
                <a:lnTo>
                  <a:pt x="15955" y="3452"/>
                </a:lnTo>
                <a:lnTo>
                  <a:pt x="5586" y="5877"/>
                </a:lnTo>
                <a:lnTo>
                  <a:pt x="5586" y="3703"/>
                </a:lnTo>
                <a:lnTo>
                  <a:pt x="15955" y="1281"/>
                </a:lnTo>
                <a:close/>
                <a:moveTo>
                  <a:pt x="14425" y="12363"/>
                </a:moveTo>
                <a:cubicBezTo>
                  <a:pt x="14622" y="12363"/>
                  <a:pt x="14821" y="12401"/>
                  <a:pt x="15010" y="12480"/>
                </a:cubicBezTo>
                <a:cubicBezTo>
                  <a:pt x="15584" y="12716"/>
                  <a:pt x="15955" y="13274"/>
                  <a:pt x="15955" y="13893"/>
                </a:cubicBezTo>
                <a:cubicBezTo>
                  <a:pt x="15955" y="14739"/>
                  <a:pt x="15270" y="15421"/>
                  <a:pt x="14424" y="15421"/>
                </a:cubicBezTo>
                <a:cubicBezTo>
                  <a:pt x="13805" y="15421"/>
                  <a:pt x="13250" y="15050"/>
                  <a:pt x="13011" y="14479"/>
                </a:cubicBezTo>
                <a:cubicBezTo>
                  <a:pt x="12776" y="13905"/>
                  <a:pt x="12905" y="13247"/>
                  <a:pt x="13343" y="12809"/>
                </a:cubicBezTo>
                <a:cubicBezTo>
                  <a:pt x="13636" y="12519"/>
                  <a:pt x="14027" y="12363"/>
                  <a:pt x="14425" y="12363"/>
                </a:cubicBezTo>
                <a:close/>
                <a:moveTo>
                  <a:pt x="2925" y="15050"/>
                </a:moveTo>
                <a:cubicBezTo>
                  <a:pt x="3122" y="15050"/>
                  <a:pt x="3322" y="15088"/>
                  <a:pt x="3512" y="15168"/>
                </a:cubicBezTo>
                <a:cubicBezTo>
                  <a:pt x="4083" y="15403"/>
                  <a:pt x="4454" y="15962"/>
                  <a:pt x="4454" y="16581"/>
                </a:cubicBezTo>
                <a:cubicBezTo>
                  <a:pt x="4454" y="17423"/>
                  <a:pt x="3769" y="18108"/>
                  <a:pt x="2926" y="18108"/>
                </a:cubicBezTo>
                <a:cubicBezTo>
                  <a:pt x="2307" y="18108"/>
                  <a:pt x="1749" y="17737"/>
                  <a:pt x="1513" y="17166"/>
                </a:cubicBezTo>
                <a:cubicBezTo>
                  <a:pt x="1275" y="16593"/>
                  <a:pt x="1407" y="15934"/>
                  <a:pt x="1845" y="15497"/>
                </a:cubicBezTo>
                <a:cubicBezTo>
                  <a:pt x="2136" y="15206"/>
                  <a:pt x="2527" y="15050"/>
                  <a:pt x="2925" y="15050"/>
                </a:cubicBezTo>
                <a:close/>
                <a:moveTo>
                  <a:pt x="16525" y="0"/>
                </a:moveTo>
                <a:cubicBezTo>
                  <a:pt x="16481" y="0"/>
                  <a:pt x="16437" y="5"/>
                  <a:pt x="16393" y="16"/>
                </a:cubicBezTo>
                <a:lnTo>
                  <a:pt x="4892" y="2703"/>
                </a:lnTo>
                <a:cubicBezTo>
                  <a:pt x="4635" y="2761"/>
                  <a:pt x="4454" y="2990"/>
                  <a:pt x="4454" y="3253"/>
                </a:cubicBezTo>
                <a:lnTo>
                  <a:pt x="4454" y="14404"/>
                </a:lnTo>
                <a:cubicBezTo>
                  <a:pt x="3994" y="14081"/>
                  <a:pt x="3459" y="13921"/>
                  <a:pt x="2926" y="13921"/>
                </a:cubicBezTo>
                <a:cubicBezTo>
                  <a:pt x="2299" y="13921"/>
                  <a:pt x="1673" y="14143"/>
                  <a:pt x="1175" y="14579"/>
                </a:cubicBezTo>
                <a:cubicBezTo>
                  <a:pt x="251" y="15388"/>
                  <a:pt x="0" y="16720"/>
                  <a:pt x="568" y="17810"/>
                </a:cubicBezTo>
                <a:cubicBezTo>
                  <a:pt x="1032" y="18704"/>
                  <a:pt x="1950" y="19242"/>
                  <a:pt x="2925" y="19242"/>
                </a:cubicBezTo>
                <a:cubicBezTo>
                  <a:pt x="3136" y="19242"/>
                  <a:pt x="3349" y="19217"/>
                  <a:pt x="3560" y="19165"/>
                </a:cubicBezTo>
                <a:cubicBezTo>
                  <a:pt x="4750" y="18872"/>
                  <a:pt x="5589" y="17807"/>
                  <a:pt x="5586" y="16581"/>
                </a:cubicBezTo>
                <a:lnTo>
                  <a:pt x="5586" y="7039"/>
                </a:lnTo>
                <a:lnTo>
                  <a:pt x="15955" y="4618"/>
                </a:lnTo>
                <a:lnTo>
                  <a:pt x="15955" y="11716"/>
                </a:lnTo>
                <a:cubicBezTo>
                  <a:pt x="15508" y="11399"/>
                  <a:pt x="14974" y="11230"/>
                  <a:pt x="14424" y="11230"/>
                </a:cubicBezTo>
                <a:cubicBezTo>
                  <a:pt x="13349" y="11230"/>
                  <a:pt x="12377" y="11879"/>
                  <a:pt x="11966" y="12873"/>
                </a:cubicBezTo>
                <a:cubicBezTo>
                  <a:pt x="11553" y="13869"/>
                  <a:pt x="11782" y="15014"/>
                  <a:pt x="12543" y="15774"/>
                </a:cubicBezTo>
                <a:cubicBezTo>
                  <a:pt x="13052" y="16283"/>
                  <a:pt x="13733" y="16555"/>
                  <a:pt x="14426" y="16555"/>
                </a:cubicBezTo>
                <a:cubicBezTo>
                  <a:pt x="14769" y="16555"/>
                  <a:pt x="15115" y="16488"/>
                  <a:pt x="15445" y="16351"/>
                </a:cubicBezTo>
                <a:cubicBezTo>
                  <a:pt x="16438" y="15941"/>
                  <a:pt x="17087" y="14968"/>
                  <a:pt x="17087" y="13893"/>
                </a:cubicBezTo>
                <a:lnTo>
                  <a:pt x="17087" y="565"/>
                </a:lnTo>
                <a:cubicBezTo>
                  <a:pt x="17087" y="246"/>
                  <a:pt x="16826" y="0"/>
                  <a:pt x="165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9315" name="Google Shape;9315;p85"/>
          <p:cNvGrpSpPr/>
          <p:nvPr/>
        </p:nvGrpSpPr>
        <p:grpSpPr>
          <a:xfrm>
            <a:off x="1263703" y="3544794"/>
            <a:ext cx="340168" cy="340186"/>
            <a:chOff x="1487200" y="2021475"/>
            <a:chExt cx="483125" cy="483150"/>
          </a:xfrm>
        </p:grpSpPr>
        <p:sp>
          <p:nvSpPr>
            <p:cNvPr id="9316" name="Google Shape;9316;p85"/>
            <p:cNvSpPr/>
            <p:nvPr/>
          </p:nvSpPr>
          <p:spPr>
            <a:xfrm>
              <a:off x="1487200" y="2021475"/>
              <a:ext cx="483125" cy="483150"/>
            </a:xfrm>
            <a:custGeom>
              <a:avLst/>
              <a:gdLst/>
              <a:ahLst/>
              <a:cxnLst/>
              <a:rect l="l" t="t" r="r" b="b"/>
              <a:pathLst>
                <a:path w="19325" h="19326" extrusionOk="0">
                  <a:moveTo>
                    <a:pt x="17628" y="1133"/>
                  </a:moveTo>
                  <a:cubicBezTo>
                    <a:pt x="17939" y="1133"/>
                    <a:pt x="18192" y="1386"/>
                    <a:pt x="18192" y="1701"/>
                  </a:cubicBezTo>
                  <a:lnTo>
                    <a:pt x="18192" y="14796"/>
                  </a:lnTo>
                  <a:lnTo>
                    <a:pt x="1132" y="14796"/>
                  </a:lnTo>
                  <a:lnTo>
                    <a:pt x="1132" y="1701"/>
                  </a:lnTo>
                  <a:cubicBezTo>
                    <a:pt x="1132" y="1386"/>
                    <a:pt x="1386" y="1133"/>
                    <a:pt x="1700" y="1133"/>
                  </a:cubicBezTo>
                  <a:close/>
                  <a:moveTo>
                    <a:pt x="18192" y="15928"/>
                  </a:moveTo>
                  <a:lnTo>
                    <a:pt x="18192" y="17628"/>
                  </a:lnTo>
                  <a:cubicBezTo>
                    <a:pt x="18192" y="17939"/>
                    <a:pt x="17939" y="18193"/>
                    <a:pt x="17628" y="18193"/>
                  </a:cubicBezTo>
                  <a:lnTo>
                    <a:pt x="1700" y="18193"/>
                  </a:lnTo>
                  <a:cubicBezTo>
                    <a:pt x="1386" y="18193"/>
                    <a:pt x="1132" y="17939"/>
                    <a:pt x="1132" y="17628"/>
                  </a:cubicBezTo>
                  <a:lnTo>
                    <a:pt x="1132" y="15928"/>
                  </a:lnTo>
                  <a:close/>
                  <a:moveTo>
                    <a:pt x="1700" y="1"/>
                  </a:moveTo>
                  <a:cubicBezTo>
                    <a:pt x="761" y="1"/>
                    <a:pt x="0" y="761"/>
                    <a:pt x="0" y="1701"/>
                  </a:cubicBezTo>
                  <a:lnTo>
                    <a:pt x="0" y="17628"/>
                  </a:lnTo>
                  <a:cubicBezTo>
                    <a:pt x="0" y="18564"/>
                    <a:pt x="761" y="19325"/>
                    <a:pt x="1700" y="19325"/>
                  </a:cubicBezTo>
                  <a:lnTo>
                    <a:pt x="17628" y="19325"/>
                  </a:lnTo>
                  <a:cubicBezTo>
                    <a:pt x="18564" y="19325"/>
                    <a:pt x="19325" y="18564"/>
                    <a:pt x="19325" y="17628"/>
                  </a:cubicBezTo>
                  <a:lnTo>
                    <a:pt x="19325" y="1701"/>
                  </a:lnTo>
                  <a:cubicBezTo>
                    <a:pt x="19325" y="761"/>
                    <a:pt x="18564" y="1"/>
                    <a:pt x="176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317" name="Google Shape;9317;p85"/>
            <p:cNvSpPr/>
            <p:nvPr/>
          </p:nvSpPr>
          <p:spPr>
            <a:xfrm>
              <a:off x="1573100" y="2078100"/>
              <a:ext cx="84875" cy="284000"/>
            </a:xfrm>
            <a:custGeom>
              <a:avLst/>
              <a:gdLst/>
              <a:ahLst/>
              <a:cxnLst/>
              <a:rect l="l" t="t" r="r" b="b"/>
              <a:pathLst>
                <a:path w="3395" h="11360" extrusionOk="0">
                  <a:moveTo>
                    <a:pt x="1697" y="6833"/>
                  </a:moveTo>
                  <a:cubicBezTo>
                    <a:pt x="2201" y="6833"/>
                    <a:pt x="2455" y="7440"/>
                    <a:pt x="2099" y="7799"/>
                  </a:cubicBezTo>
                  <a:cubicBezTo>
                    <a:pt x="1983" y="7914"/>
                    <a:pt x="1841" y="7966"/>
                    <a:pt x="1702" y="7966"/>
                  </a:cubicBezTo>
                  <a:cubicBezTo>
                    <a:pt x="1411" y="7966"/>
                    <a:pt x="1133" y="7739"/>
                    <a:pt x="1133" y="7398"/>
                  </a:cubicBezTo>
                  <a:cubicBezTo>
                    <a:pt x="1133" y="7084"/>
                    <a:pt x="1383" y="6833"/>
                    <a:pt x="1697" y="6833"/>
                  </a:cubicBezTo>
                  <a:close/>
                  <a:moveTo>
                    <a:pt x="1697" y="0"/>
                  </a:moveTo>
                  <a:cubicBezTo>
                    <a:pt x="1383" y="0"/>
                    <a:pt x="1133" y="254"/>
                    <a:pt x="1133" y="568"/>
                  </a:cubicBezTo>
                  <a:lnTo>
                    <a:pt x="1133" y="5798"/>
                  </a:lnTo>
                  <a:cubicBezTo>
                    <a:pt x="453" y="6036"/>
                    <a:pt x="0" y="6679"/>
                    <a:pt x="0" y="7398"/>
                  </a:cubicBezTo>
                  <a:cubicBezTo>
                    <a:pt x="0" y="8116"/>
                    <a:pt x="453" y="8760"/>
                    <a:pt x="1133" y="8998"/>
                  </a:cubicBezTo>
                  <a:lnTo>
                    <a:pt x="1133" y="10795"/>
                  </a:lnTo>
                  <a:cubicBezTo>
                    <a:pt x="1133" y="11109"/>
                    <a:pt x="1383" y="11359"/>
                    <a:pt x="1697" y="11359"/>
                  </a:cubicBezTo>
                  <a:cubicBezTo>
                    <a:pt x="2011" y="11359"/>
                    <a:pt x="2265" y="11109"/>
                    <a:pt x="2265" y="10795"/>
                  </a:cubicBezTo>
                  <a:lnTo>
                    <a:pt x="2265" y="8998"/>
                  </a:lnTo>
                  <a:cubicBezTo>
                    <a:pt x="2941" y="8760"/>
                    <a:pt x="3394" y="8116"/>
                    <a:pt x="3394" y="7398"/>
                  </a:cubicBezTo>
                  <a:cubicBezTo>
                    <a:pt x="3394" y="6679"/>
                    <a:pt x="2941" y="6036"/>
                    <a:pt x="2265" y="5798"/>
                  </a:cubicBezTo>
                  <a:lnTo>
                    <a:pt x="2265" y="568"/>
                  </a:lnTo>
                  <a:cubicBezTo>
                    <a:pt x="2265" y="254"/>
                    <a:pt x="2011" y="0"/>
                    <a:pt x="1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318" name="Google Shape;9318;p85"/>
            <p:cNvSpPr/>
            <p:nvPr/>
          </p:nvSpPr>
          <p:spPr>
            <a:xfrm>
              <a:off x="1686325" y="2078100"/>
              <a:ext cx="84875" cy="284000"/>
            </a:xfrm>
            <a:custGeom>
              <a:avLst/>
              <a:gdLst/>
              <a:ahLst/>
              <a:cxnLst/>
              <a:rect l="l" t="t" r="r" b="b"/>
              <a:pathLst>
                <a:path w="3395" h="11360" extrusionOk="0">
                  <a:moveTo>
                    <a:pt x="1697" y="3436"/>
                  </a:moveTo>
                  <a:cubicBezTo>
                    <a:pt x="2011" y="3436"/>
                    <a:pt x="2262" y="3687"/>
                    <a:pt x="2262" y="4001"/>
                  </a:cubicBezTo>
                  <a:cubicBezTo>
                    <a:pt x="2262" y="4315"/>
                    <a:pt x="2011" y="4569"/>
                    <a:pt x="1697" y="4569"/>
                  </a:cubicBezTo>
                  <a:cubicBezTo>
                    <a:pt x="1383" y="4569"/>
                    <a:pt x="1133" y="4315"/>
                    <a:pt x="1133" y="4001"/>
                  </a:cubicBezTo>
                  <a:cubicBezTo>
                    <a:pt x="1133" y="3687"/>
                    <a:pt x="1383" y="3436"/>
                    <a:pt x="1697" y="3436"/>
                  </a:cubicBezTo>
                  <a:close/>
                  <a:moveTo>
                    <a:pt x="1697" y="0"/>
                  </a:moveTo>
                  <a:cubicBezTo>
                    <a:pt x="1383" y="0"/>
                    <a:pt x="1133" y="254"/>
                    <a:pt x="1133" y="568"/>
                  </a:cubicBezTo>
                  <a:lnTo>
                    <a:pt x="1133" y="2401"/>
                  </a:lnTo>
                  <a:cubicBezTo>
                    <a:pt x="453" y="2639"/>
                    <a:pt x="0" y="3282"/>
                    <a:pt x="0" y="4001"/>
                  </a:cubicBezTo>
                  <a:cubicBezTo>
                    <a:pt x="0" y="4720"/>
                    <a:pt x="453" y="5363"/>
                    <a:pt x="1133" y="5601"/>
                  </a:cubicBezTo>
                  <a:lnTo>
                    <a:pt x="1133" y="10795"/>
                  </a:lnTo>
                  <a:cubicBezTo>
                    <a:pt x="1133" y="11109"/>
                    <a:pt x="1383" y="11359"/>
                    <a:pt x="1697" y="11359"/>
                  </a:cubicBezTo>
                  <a:cubicBezTo>
                    <a:pt x="2011" y="11359"/>
                    <a:pt x="2265" y="11109"/>
                    <a:pt x="2265" y="10795"/>
                  </a:cubicBezTo>
                  <a:lnTo>
                    <a:pt x="2265" y="5601"/>
                  </a:lnTo>
                  <a:cubicBezTo>
                    <a:pt x="2941" y="5363"/>
                    <a:pt x="3394" y="4720"/>
                    <a:pt x="3394" y="4001"/>
                  </a:cubicBezTo>
                  <a:cubicBezTo>
                    <a:pt x="3394" y="3282"/>
                    <a:pt x="2941" y="2639"/>
                    <a:pt x="2265" y="2401"/>
                  </a:cubicBezTo>
                  <a:lnTo>
                    <a:pt x="2265" y="568"/>
                  </a:lnTo>
                  <a:cubicBezTo>
                    <a:pt x="2265" y="254"/>
                    <a:pt x="2011" y="0"/>
                    <a:pt x="1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319" name="Google Shape;9319;p85"/>
            <p:cNvSpPr/>
            <p:nvPr/>
          </p:nvSpPr>
          <p:spPr>
            <a:xfrm>
              <a:off x="1799550" y="2078100"/>
              <a:ext cx="84875" cy="284000"/>
            </a:xfrm>
            <a:custGeom>
              <a:avLst/>
              <a:gdLst/>
              <a:ahLst/>
              <a:cxnLst/>
              <a:rect l="l" t="t" r="r" b="b"/>
              <a:pathLst>
                <a:path w="3395" h="11360" extrusionOk="0">
                  <a:moveTo>
                    <a:pt x="1698" y="6833"/>
                  </a:moveTo>
                  <a:cubicBezTo>
                    <a:pt x="2202" y="6833"/>
                    <a:pt x="2455" y="7440"/>
                    <a:pt x="2099" y="7799"/>
                  </a:cubicBezTo>
                  <a:cubicBezTo>
                    <a:pt x="1983" y="7914"/>
                    <a:pt x="1841" y="7966"/>
                    <a:pt x="1703" y="7966"/>
                  </a:cubicBezTo>
                  <a:cubicBezTo>
                    <a:pt x="1411" y="7966"/>
                    <a:pt x="1133" y="7739"/>
                    <a:pt x="1133" y="7398"/>
                  </a:cubicBezTo>
                  <a:cubicBezTo>
                    <a:pt x="1133" y="7084"/>
                    <a:pt x="1384" y="6833"/>
                    <a:pt x="1698" y="6833"/>
                  </a:cubicBezTo>
                  <a:close/>
                  <a:moveTo>
                    <a:pt x="1698" y="0"/>
                  </a:moveTo>
                  <a:cubicBezTo>
                    <a:pt x="1384" y="0"/>
                    <a:pt x="1133" y="254"/>
                    <a:pt x="1133" y="568"/>
                  </a:cubicBezTo>
                  <a:lnTo>
                    <a:pt x="1133" y="5798"/>
                  </a:lnTo>
                  <a:cubicBezTo>
                    <a:pt x="454" y="6036"/>
                    <a:pt x="1" y="6679"/>
                    <a:pt x="1" y="7398"/>
                  </a:cubicBezTo>
                  <a:cubicBezTo>
                    <a:pt x="1" y="8116"/>
                    <a:pt x="454" y="8760"/>
                    <a:pt x="1133" y="8998"/>
                  </a:cubicBezTo>
                  <a:lnTo>
                    <a:pt x="1133" y="10795"/>
                  </a:lnTo>
                  <a:cubicBezTo>
                    <a:pt x="1133" y="11109"/>
                    <a:pt x="1384" y="11359"/>
                    <a:pt x="1698" y="11359"/>
                  </a:cubicBezTo>
                  <a:cubicBezTo>
                    <a:pt x="2012" y="11359"/>
                    <a:pt x="2265" y="11109"/>
                    <a:pt x="2265" y="10795"/>
                  </a:cubicBezTo>
                  <a:lnTo>
                    <a:pt x="2265" y="8998"/>
                  </a:lnTo>
                  <a:cubicBezTo>
                    <a:pt x="2942" y="8760"/>
                    <a:pt x="3394" y="8116"/>
                    <a:pt x="3394" y="7398"/>
                  </a:cubicBezTo>
                  <a:cubicBezTo>
                    <a:pt x="3394" y="6679"/>
                    <a:pt x="2942" y="6036"/>
                    <a:pt x="2265" y="5798"/>
                  </a:cubicBezTo>
                  <a:lnTo>
                    <a:pt x="2265" y="568"/>
                  </a:lnTo>
                  <a:cubicBezTo>
                    <a:pt x="2265" y="254"/>
                    <a:pt x="2012" y="0"/>
                    <a:pt x="16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320" name="Google Shape;9320;p85"/>
          <p:cNvGrpSpPr/>
          <p:nvPr/>
        </p:nvGrpSpPr>
        <p:grpSpPr>
          <a:xfrm>
            <a:off x="1678040" y="3565398"/>
            <a:ext cx="340168" cy="298978"/>
            <a:chOff x="2081650" y="2050750"/>
            <a:chExt cx="483125" cy="424625"/>
          </a:xfrm>
        </p:grpSpPr>
        <p:sp>
          <p:nvSpPr>
            <p:cNvPr id="9321" name="Google Shape;9321;p85"/>
            <p:cNvSpPr/>
            <p:nvPr/>
          </p:nvSpPr>
          <p:spPr>
            <a:xfrm>
              <a:off x="2081650" y="2050750"/>
              <a:ext cx="483125" cy="424625"/>
            </a:xfrm>
            <a:custGeom>
              <a:avLst/>
              <a:gdLst/>
              <a:ahLst/>
              <a:cxnLst/>
              <a:rect l="l" t="t" r="r" b="b"/>
              <a:pathLst>
                <a:path w="19325" h="16985" extrusionOk="0">
                  <a:moveTo>
                    <a:pt x="5662" y="1402"/>
                  </a:moveTo>
                  <a:lnTo>
                    <a:pt x="5662" y="13770"/>
                  </a:lnTo>
                  <a:lnTo>
                    <a:pt x="1133" y="15581"/>
                  </a:lnTo>
                  <a:lnTo>
                    <a:pt x="1133" y="3214"/>
                  </a:lnTo>
                  <a:lnTo>
                    <a:pt x="5662" y="1402"/>
                  </a:lnTo>
                  <a:close/>
                  <a:moveTo>
                    <a:pt x="18192" y="1402"/>
                  </a:moveTo>
                  <a:lnTo>
                    <a:pt x="18192" y="13770"/>
                  </a:lnTo>
                  <a:lnTo>
                    <a:pt x="13663" y="15581"/>
                  </a:lnTo>
                  <a:lnTo>
                    <a:pt x="13663" y="3214"/>
                  </a:lnTo>
                  <a:lnTo>
                    <a:pt x="18192" y="1402"/>
                  </a:lnTo>
                  <a:close/>
                  <a:moveTo>
                    <a:pt x="6794" y="1348"/>
                  </a:moveTo>
                  <a:lnTo>
                    <a:pt x="12531" y="3241"/>
                  </a:lnTo>
                  <a:lnTo>
                    <a:pt x="12531" y="9464"/>
                  </a:lnTo>
                  <a:lnTo>
                    <a:pt x="12510" y="9461"/>
                  </a:lnTo>
                  <a:cubicBezTo>
                    <a:pt x="12205" y="9437"/>
                    <a:pt x="11903" y="9364"/>
                    <a:pt x="11619" y="9244"/>
                  </a:cubicBezTo>
                  <a:cubicBezTo>
                    <a:pt x="11548" y="9214"/>
                    <a:pt x="11474" y="9200"/>
                    <a:pt x="11401" y="9200"/>
                  </a:cubicBezTo>
                  <a:cubicBezTo>
                    <a:pt x="11181" y="9200"/>
                    <a:pt x="10970" y="9330"/>
                    <a:pt x="10879" y="9546"/>
                  </a:cubicBezTo>
                  <a:cubicBezTo>
                    <a:pt x="10759" y="9832"/>
                    <a:pt x="10891" y="10165"/>
                    <a:pt x="11178" y="10288"/>
                  </a:cubicBezTo>
                  <a:cubicBezTo>
                    <a:pt x="11574" y="10454"/>
                    <a:pt x="11994" y="10557"/>
                    <a:pt x="12422" y="10590"/>
                  </a:cubicBezTo>
                  <a:lnTo>
                    <a:pt x="12468" y="10590"/>
                  </a:lnTo>
                  <a:cubicBezTo>
                    <a:pt x="12489" y="10590"/>
                    <a:pt x="12510" y="10587"/>
                    <a:pt x="12531" y="10584"/>
                  </a:cubicBezTo>
                  <a:lnTo>
                    <a:pt x="12531" y="15633"/>
                  </a:lnTo>
                  <a:lnTo>
                    <a:pt x="6794" y="13746"/>
                  </a:lnTo>
                  <a:lnTo>
                    <a:pt x="6794" y="6774"/>
                  </a:lnTo>
                  <a:cubicBezTo>
                    <a:pt x="6951" y="6777"/>
                    <a:pt x="7105" y="6795"/>
                    <a:pt x="7259" y="6822"/>
                  </a:cubicBezTo>
                  <a:cubicBezTo>
                    <a:pt x="7295" y="6828"/>
                    <a:pt x="7331" y="6834"/>
                    <a:pt x="7368" y="6834"/>
                  </a:cubicBezTo>
                  <a:cubicBezTo>
                    <a:pt x="7658" y="6831"/>
                    <a:pt x="7902" y="6611"/>
                    <a:pt x="7929" y="6321"/>
                  </a:cubicBezTo>
                  <a:cubicBezTo>
                    <a:pt x="7957" y="6028"/>
                    <a:pt x="7760" y="5765"/>
                    <a:pt x="7473" y="5711"/>
                  </a:cubicBezTo>
                  <a:cubicBezTo>
                    <a:pt x="7250" y="5669"/>
                    <a:pt x="7020" y="5644"/>
                    <a:pt x="6794" y="5641"/>
                  </a:cubicBezTo>
                  <a:lnTo>
                    <a:pt x="6794" y="1348"/>
                  </a:lnTo>
                  <a:close/>
                  <a:moveTo>
                    <a:pt x="18757" y="0"/>
                  </a:moveTo>
                  <a:cubicBezTo>
                    <a:pt x="18687" y="0"/>
                    <a:pt x="18616" y="13"/>
                    <a:pt x="18549" y="40"/>
                  </a:cubicBezTo>
                  <a:lnTo>
                    <a:pt x="13077" y="2229"/>
                  </a:lnTo>
                  <a:lnTo>
                    <a:pt x="6405" y="28"/>
                  </a:lnTo>
                  <a:cubicBezTo>
                    <a:pt x="6395" y="25"/>
                    <a:pt x="6386" y="25"/>
                    <a:pt x="6380" y="22"/>
                  </a:cubicBezTo>
                  <a:cubicBezTo>
                    <a:pt x="6371" y="19"/>
                    <a:pt x="6359" y="16"/>
                    <a:pt x="6347" y="13"/>
                  </a:cubicBezTo>
                  <a:lnTo>
                    <a:pt x="6311" y="7"/>
                  </a:lnTo>
                  <a:cubicBezTo>
                    <a:pt x="6302" y="7"/>
                    <a:pt x="6290" y="4"/>
                    <a:pt x="6281" y="4"/>
                  </a:cubicBezTo>
                  <a:lnTo>
                    <a:pt x="6211" y="4"/>
                  </a:lnTo>
                  <a:cubicBezTo>
                    <a:pt x="6199" y="4"/>
                    <a:pt x="6187" y="4"/>
                    <a:pt x="6172" y="7"/>
                  </a:cubicBezTo>
                  <a:cubicBezTo>
                    <a:pt x="6166" y="9"/>
                    <a:pt x="6161" y="9"/>
                    <a:pt x="6157" y="9"/>
                  </a:cubicBezTo>
                  <a:cubicBezTo>
                    <a:pt x="6152" y="9"/>
                    <a:pt x="6148" y="9"/>
                    <a:pt x="6142" y="10"/>
                  </a:cubicBezTo>
                  <a:cubicBezTo>
                    <a:pt x="6133" y="13"/>
                    <a:pt x="6118" y="13"/>
                    <a:pt x="6106" y="16"/>
                  </a:cubicBezTo>
                  <a:lnTo>
                    <a:pt x="6075" y="22"/>
                  </a:lnTo>
                  <a:cubicBezTo>
                    <a:pt x="6063" y="28"/>
                    <a:pt x="6048" y="31"/>
                    <a:pt x="6036" y="37"/>
                  </a:cubicBezTo>
                  <a:cubicBezTo>
                    <a:pt x="6027" y="40"/>
                    <a:pt x="6021" y="40"/>
                    <a:pt x="6015" y="43"/>
                  </a:cubicBezTo>
                  <a:lnTo>
                    <a:pt x="354" y="2308"/>
                  </a:lnTo>
                  <a:cubicBezTo>
                    <a:pt x="139" y="2396"/>
                    <a:pt x="0" y="2601"/>
                    <a:pt x="0" y="2830"/>
                  </a:cubicBezTo>
                  <a:lnTo>
                    <a:pt x="0" y="16418"/>
                  </a:lnTo>
                  <a:cubicBezTo>
                    <a:pt x="0" y="16744"/>
                    <a:pt x="267" y="16984"/>
                    <a:pt x="566" y="16984"/>
                  </a:cubicBezTo>
                  <a:cubicBezTo>
                    <a:pt x="635" y="16984"/>
                    <a:pt x="706" y="16971"/>
                    <a:pt x="776" y="16943"/>
                  </a:cubicBezTo>
                  <a:lnTo>
                    <a:pt x="6248" y="14754"/>
                  </a:lnTo>
                  <a:lnTo>
                    <a:pt x="12917" y="16952"/>
                  </a:lnTo>
                  <a:cubicBezTo>
                    <a:pt x="12933" y="16958"/>
                    <a:pt x="12951" y="16964"/>
                    <a:pt x="12966" y="16967"/>
                  </a:cubicBezTo>
                  <a:cubicBezTo>
                    <a:pt x="13008" y="16976"/>
                    <a:pt x="13050" y="16983"/>
                    <a:pt x="13096" y="16983"/>
                  </a:cubicBezTo>
                  <a:lnTo>
                    <a:pt x="13099" y="16983"/>
                  </a:lnTo>
                  <a:cubicBezTo>
                    <a:pt x="13156" y="16983"/>
                    <a:pt x="13213" y="16973"/>
                    <a:pt x="13271" y="16955"/>
                  </a:cubicBezTo>
                  <a:cubicBezTo>
                    <a:pt x="13283" y="16952"/>
                    <a:pt x="13295" y="16946"/>
                    <a:pt x="13307" y="16940"/>
                  </a:cubicBezTo>
                  <a:lnTo>
                    <a:pt x="18965" y="14676"/>
                  </a:lnTo>
                  <a:cubicBezTo>
                    <a:pt x="19183" y="14591"/>
                    <a:pt x="19325" y="14386"/>
                    <a:pt x="19325" y="14153"/>
                  </a:cubicBezTo>
                  <a:lnTo>
                    <a:pt x="19325" y="566"/>
                  </a:lnTo>
                  <a:cubicBezTo>
                    <a:pt x="19325" y="379"/>
                    <a:pt x="19231" y="203"/>
                    <a:pt x="19077" y="98"/>
                  </a:cubicBezTo>
                  <a:cubicBezTo>
                    <a:pt x="18981" y="33"/>
                    <a:pt x="18869" y="0"/>
                    <a:pt x="18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322" name="Google Shape;9322;p85"/>
            <p:cNvSpPr/>
            <p:nvPr/>
          </p:nvSpPr>
          <p:spPr>
            <a:xfrm>
              <a:off x="2136375" y="2292025"/>
              <a:ext cx="36400" cy="41975"/>
            </a:xfrm>
            <a:custGeom>
              <a:avLst/>
              <a:gdLst/>
              <a:ahLst/>
              <a:cxnLst/>
              <a:rect l="l" t="t" r="r" b="b"/>
              <a:pathLst>
                <a:path w="1456" h="1679" extrusionOk="0">
                  <a:moveTo>
                    <a:pt x="820" y="1"/>
                  </a:moveTo>
                  <a:cubicBezTo>
                    <a:pt x="583" y="1"/>
                    <a:pt x="361" y="151"/>
                    <a:pt x="284" y="390"/>
                  </a:cubicBezTo>
                  <a:lnTo>
                    <a:pt x="103" y="927"/>
                  </a:lnTo>
                  <a:cubicBezTo>
                    <a:pt x="0" y="1223"/>
                    <a:pt x="160" y="1549"/>
                    <a:pt x="459" y="1649"/>
                  </a:cubicBezTo>
                  <a:cubicBezTo>
                    <a:pt x="519" y="1669"/>
                    <a:pt x="579" y="1678"/>
                    <a:pt x="639" y="1678"/>
                  </a:cubicBezTo>
                  <a:cubicBezTo>
                    <a:pt x="878" y="1678"/>
                    <a:pt x="1101" y="1525"/>
                    <a:pt x="1178" y="1284"/>
                  </a:cubicBezTo>
                  <a:lnTo>
                    <a:pt x="1356" y="746"/>
                  </a:lnTo>
                  <a:cubicBezTo>
                    <a:pt x="1456" y="450"/>
                    <a:pt x="1296" y="130"/>
                    <a:pt x="1000" y="30"/>
                  </a:cubicBezTo>
                  <a:cubicBezTo>
                    <a:pt x="940" y="10"/>
                    <a:pt x="880"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323" name="Google Shape;9323;p85"/>
            <p:cNvSpPr/>
            <p:nvPr/>
          </p:nvSpPr>
          <p:spPr>
            <a:xfrm>
              <a:off x="2296850" y="2220800"/>
              <a:ext cx="46075" cy="51650"/>
            </a:xfrm>
            <a:custGeom>
              <a:avLst/>
              <a:gdLst/>
              <a:ahLst/>
              <a:cxnLst/>
              <a:rect l="l" t="t" r="r" b="b"/>
              <a:pathLst>
                <a:path w="1843" h="2066" extrusionOk="0">
                  <a:moveTo>
                    <a:pt x="634" y="1"/>
                  </a:moveTo>
                  <a:cubicBezTo>
                    <a:pt x="506" y="1"/>
                    <a:pt x="378" y="44"/>
                    <a:pt x="272" y="132"/>
                  </a:cubicBezTo>
                  <a:cubicBezTo>
                    <a:pt x="37" y="331"/>
                    <a:pt x="1" y="681"/>
                    <a:pt x="194" y="920"/>
                  </a:cubicBezTo>
                  <a:cubicBezTo>
                    <a:pt x="354" y="1113"/>
                    <a:pt x="487" y="1327"/>
                    <a:pt x="593" y="1557"/>
                  </a:cubicBezTo>
                  <a:cubicBezTo>
                    <a:pt x="626" y="1626"/>
                    <a:pt x="662" y="1696"/>
                    <a:pt x="698" y="1765"/>
                  </a:cubicBezTo>
                  <a:cubicBezTo>
                    <a:pt x="798" y="1957"/>
                    <a:pt x="993" y="2065"/>
                    <a:pt x="1195" y="2065"/>
                  </a:cubicBezTo>
                  <a:cubicBezTo>
                    <a:pt x="1285" y="2065"/>
                    <a:pt x="1377" y="2044"/>
                    <a:pt x="1462" y="1998"/>
                  </a:cubicBezTo>
                  <a:cubicBezTo>
                    <a:pt x="1740" y="1853"/>
                    <a:pt x="1843" y="1509"/>
                    <a:pt x="1698" y="1234"/>
                  </a:cubicBezTo>
                  <a:cubicBezTo>
                    <a:pt x="1670" y="1183"/>
                    <a:pt x="1643" y="1131"/>
                    <a:pt x="1622" y="1083"/>
                  </a:cubicBezTo>
                  <a:cubicBezTo>
                    <a:pt x="1474" y="763"/>
                    <a:pt x="1287" y="464"/>
                    <a:pt x="1061" y="195"/>
                  </a:cubicBezTo>
                  <a:cubicBezTo>
                    <a:pt x="949" y="67"/>
                    <a:pt x="792" y="1"/>
                    <a:pt x="6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324" name="Google Shape;9324;p85"/>
            <p:cNvSpPr/>
            <p:nvPr/>
          </p:nvSpPr>
          <p:spPr>
            <a:xfrm>
              <a:off x="2158650" y="2216775"/>
              <a:ext cx="47275" cy="51425"/>
            </a:xfrm>
            <a:custGeom>
              <a:avLst/>
              <a:gdLst/>
              <a:ahLst/>
              <a:cxnLst/>
              <a:rect l="l" t="t" r="r" b="b"/>
              <a:pathLst>
                <a:path w="1891" h="2057" extrusionOk="0">
                  <a:moveTo>
                    <a:pt x="1264" y="1"/>
                  </a:moveTo>
                  <a:cubicBezTo>
                    <a:pt x="1109" y="1"/>
                    <a:pt x="955" y="63"/>
                    <a:pt x="843" y="187"/>
                  </a:cubicBezTo>
                  <a:lnTo>
                    <a:pt x="846" y="184"/>
                  </a:lnTo>
                  <a:lnTo>
                    <a:pt x="846" y="184"/>
                  </a:lnTo>
                  <a:cubicBezTo>
                    <a:pt x="547" y="498"/>
                    <a:pt x="305" y="860"/>
                    <a:pt x="130" y="1256"/>
                  </a:cubicBezTo>
                  <a:cubicBezTo>
                    <a:pt x="0" y="1543"/>
                    <a:pt x="127" y="1878"/>
                    <a:pt x="414" y="2005"/>
                  </a:cubicBezTo>
                  <a:cubicBezTo>
                    <a:pt x="486" y="2038"/>
                    <a:pt x="565" y="2056"/>
                    <a:pt x="643" y="2056"/>
                  </a:cubicBezTo>
                  <a:cubicBezTo>
                    <a:pt x="867" y="2056"/>
                    <a:pt x="1069" y="1923"/>
                    <a:pt x="1163" y="1721"/>
                  </a:cubicBezTo>
                  <a:cubicBezTo>
                    <a:pt x="1286" y="1443"/>
                    <a:pt x="1455" y="1187"/>
                    <a:pt x="1664" y="966"/>
                  </a:cubicBezTo>
                  <a:cubicBezTo>
                    <a:pt x="1890" y="740"/>
                    <a:pt x="1884" y="374"/>
                    <a:pt x="1655" y="157"/>
                  </a:cubicBezTo>
                  <a:cubicBezTo>
                    <a:pt x="1544" y="52"/>
                    <a:pt x="1404" y="1"/>
                    <a:pt x="12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325" name="Google Shape;9325;p85"/>
            <p:cNvSpPr/>
            <p:nvPr/>
          </p:nvSpPr>
          <p:spPr>
            <a:xfrm>
              <a:off x="2426475" y="2255725"/>
              <a:ext cx="55875" cy="46900"/>
            </a:xfrm>
            <a:custGeom>
              <a:avLst/>
              <a:gdLst/>
              <a:ahLst/>
              <a:cxnLst/>
              <a:rect l="l" t="t" r="r" b="b"/>
              <a:pathLst>
                <a:path w="2235" h="1876" extrusionOk="0">
                  <a:moveTo>
                    <a:pt x="1592" y="1"/>
                  </a:moveTo>
                  <a:cubicBezTo>
                    <a:pt x="1423" y="1"/>
                    <a:pt x="1257" y="76"/>
                    <a:pt x="1144" y="220"/>
                  </a:cubicBezTo>
                  <a:cubicBezTo>
                    <a:pt x="960" y="462"/>
                    <a:pt x="734" y="667"/>
                    <a:pt x="477" y="830"/>
                  </a:cubicBezTo>
                  <a:cubicBezTo>
                    <a:pt x="0" y="1135"/>
                    <a:pt x="218" y="1875"/>
                    <a:pt x="782" y="1875"/>
                  </a:cubicBezTo>
                  <a:cubicBezTo>
                    <a:pt x="891" y="1875"/>
                    <a:pt x="997" y="1845"/>
                    <a:pt x="1087" y="1784"/>
                  </a:cubicBezTo>
                  <a:cubicBezTo>
                    <a:pt x="1452" y="1552"/>
                    <a:pt x="1776" y="1256"/>
                    <a:pt x="2041" y="912"/>
                  </a:cubicBezTo>
                  <a:cubicBezTo>
                    <a:pt x="2234" y="667"/>
                    <a:pt x="2186" y="311"/>
                    <a:pt x="1939" y="121"/>
                  </a:cubicBezTo>
                  <a:cubicBezTo>
                    <a:pt x="1835" y="40"/>
                    <a:pt x="1713" y="1"/>
                    <a:pt x="15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326" name="Google Shape;9326;p85"/>
            <p:cNvSpPr/>
            <p:nvPr/>
          </p:nvSpPr>
          <p:spPr>
            <a:xfrm>
              <a:off x="2473050" y="2192325"/>
              <a:ext cx="37000" cy="41500"/>
            </a:xfrm>
            <a:custGeom>
              <a:avLst/>
              <a:gdLst/>
              <a:ahLst/>
              <a:cxnLst/>
              <a:rect l="l" t="t" r="r" b="b"/>
              <a:pathLst>
                <a:path w="1480" h="1660" extrusionOk="0">
                  <a:moveTo>
                    <a:pt x="838" y="0"/>
                  </a:moveTo>
                  <a:cubicBezTo>
                    <a:pt x="609" y="0"/>
                    <a:pt x="393" y="140"/>
                    <a:pt x="308" y="368"/>
                  </a:cubicBezTo>
                  <a:lnTo>
                    <a:pt x="109" y="896"/>
                  </a:lnTo>
                  <a:cubicBezTo>
                    <a:pt x="0" y="1189"/>
                    <a:pt x="148" y="1515"/>
                    <a:pt x="441" y="1624"/>
                  </a:cubicBezTo>
                  <a:cubicBezTo>
                    <a:pt x="506" y="1648"/>
                    <a:pt x="573" y="1660"/>
                    <a:pt x="639" y="1660"/>
                  </a:cubicBezTo>
                  <a:cubicBezTo>
                    <a:pt x="868" y="1660"/>
                    <a:pt x="1084" y="1520"/>
                    <a:pt x="1169" y="1292"/>
                  </a:cubicBezTo>
                  <a:lnTo>
                    <a:pt x="1368" y="764"/>
                  </a:lnTo>
                  <a:cubicBezTo>
                    <a:pt x="1480" y="471"/>
                    <a:pt x="1329" y="145"/>
                    <a:pt x="1036" y="36"/>
                  </a:cubicBezTo>
                  <a:cubicBezTo>
                    <a:pt x="971" y="12"/>
                    <a:pt x="904" y="0"/>
                    <a:pt x="8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327" name="Google Shape;9327;p85"/>
          <p:cNvGrpSpPr/>
          <p:nvPr/>
        </p:nvGrpSpPr>
        <p:grpSpPr>
          <a:xfrm>
            <a:off x="2105973" y="3588721"/>
            <a:ext cx="340168" cy="252332"/>
            <a:chOff x="2676100" y="2083800"/>
            <a:chExt cx="483125" cy="358375"/>
          </a:xfrm>
        </p:grpSpPr>
        <p:sp>
          <p:nvSpPr>
            <p:cNvPr id="9328" name="Google Shape;9328;p85"/>
            <p:cNvSpPr/>
            <p:nvPr/>
          </p:nvSpPr>
          <p:spPr>
            <a:xfrm>
              <a:off x="2676100" y="2083800"/>
              <a:ext cx="483125" cy="358375"/>
            </a:xfrm>
            <a:custGeom>
              <a:avLst/>
              <a:gdLst/>
              <a:ahLst/>
              <a:cxnLst/>
              <a:rect l="l" t="t" r="r" b="b"/>
              <a:pathLst>
                <a:path w="19325" h="14335" extrusionOk="0">
                  <a:moveTo>
                    <a:pt x="1932" y="6375"/>
                  </a:moveTo>
                  <a:cubicBezTo>
                    <a:pt x="2126" y="6375"/>
                    <a:pt x="2324" y="6447"/>
                    <a:pt x="2485" y="6608"/>
                  </a:cubicBezTo>
                  <a:cubicBezTo>
                    <a:pt x="2984" y="7109"/>
                    <a:pt x="2630" y="7964"/>
                    <a:pt x="1927" y="7964"/>
                  </a:cubicBezTo>
                  <a:cubicBezTo>
                    <a:pt x="1489" y="7964"/>
                    <a:pt x="1133" y="7608"/>
                    <a:pt x="1133" y="7170"/>
                  </a:cubicBezTo>
                  <a:cubicBezTo>
                    <a:pt x="1133" y="6692"/>
                    <a:pt x="1524" y="6375"/>
                    <a:pt x="1932" y="6375"/>
                  </a:cubicBezTo>
                  <a:close/>
                  <a:moveTo>
                    <a:pt x="17401" y="6379"/>
                  </a:moveTo>
                  <a:cubicBezTo>
                    <a:pt x="17836" y="6379"/>
                    <a:pt x="18193" y="6732"/>
                    <a:pt x="18193" y="7170"/>
                  </a:cubicBezTo>
                  <a:cubicBezTo>
                    <a:pt x="18193" y="7648"/>
                    <a:pt x="17801" y="7964"/>
                    <a:pt x="17394" y="7964"/>
                  </a:cubicBezTo>
                  <a:cubicBezTo>
                    <a:pt x="17199" y="7964"/>
                    <a:pt x="17001" y="7892"/>
                    <a:pt x="16840" y="7731"/>
                  </a:cubicBezTo>
                  <a:cubicBezTo>
                    <a:pt x="16342" y="7230"/>
                    <a:pt x="16695" y="6379"/>
                    <a:pt x="17401" y="6379"/>
                  </a:cubicBezTo>
                  <a:close/>
                  <a:moveTo>
                    <a:pt x="9669" y="1276"/>
                  </a:moveTo>
                  <a:lnTo>
                    <a:pt x="14542" y="4851"/>
                  </a:lnTo>
                  <a:cubicBezTo>
                    <a:pt x="14642" y="4924"/>
                    <a:pt x="14760" y="4960"/>
                    <a:pt x="14877" y="4960"/>
                  </a:cubicBezTo>
                  <a:cubicBezTo>
                    <a:pt x="15021" y="4960"/>
                    <a:pt x="15164" y="4905"/>
                    <a:pt x="15273" y="4797"/>
                  </a:cubicBezTo>
                  <a:lnTo>
                    <a:pt x="18193" y="1925"/>
                  </a:lnTo>
                  <a:lnTo>
                    <a:pt x="18193" y="5419"/>
                  </a:lnTo>
                  <a:cubicBezTo>
                    <a:pt x="17930" y="5300"/>
                    <a:pt x="17661" y="5245"/>
                    <a:pt x="17398" y="5245"/>
                  </a:cubicBezTo>
                  <a:cubicBezTo>
                    <a:pt x="16385" y="5245"/>
                    <a:pt x="15475" y="6060"/>
                    <a:pt x="15475" y="7173"/>
                  </a:cubicBezTo>
                  <a:cubicBezTo>
                    <a:pt x="15475" y="8283"/>
                    <a:pt x="16385" y="9098"/>
                    <a:pt x="17398" y="9098"/>
                  </a:cubicBezTo>
                  <a:cubicBezTo>
                    <a:pt x="17660" y="9098"/>
                    <a:pt x="17930" y="9043"/>
                    <a:pt x="18193" y="8924"/>
                  </a:cubicBezTo>
                  <a:lnTo>
                    <a:pt x="18193" y="10878"/>
                  </a:lnTo>
                  <a:lnTo>
                    <a:pt x="1133" y="10878"/>
                  </a:lnTo>
                  <a:lnTo>
                    <a:pt x="1133" y="8924"/>
                  </a:lnTo>
                  <a:cubicBezTo>
                    <a:pt x="1395" y="9043"/>
                    <a:pt x="1665" y="9098"/>
                    <a:pt x="1928" y="9098"/>
                  </a:cubicBezTo>
                  <a:cubicBezTo>
                    <a:pt x="2940" y="9098"/>
                    <a:pt x="3850" y="8283"/>
                    <a:pt x="3850" y="7173"/>
                  </a:cubicBezTo>
                  <a:cubicBezTo>
                    <a:pt x="3850" y="6060"/>
                    <a:pt x="2940" y="5245"/>
                    <a:pt x="1927" y="5245"/>
                  </a:cubicBezTo>
                  <a:cubicBezTo>
                    <a:pt x="1665" y="5245"/>
                    <a:pt x="1395" y="5300"/>
                    <a:pt x="1133" y="5419"/>
                  </a:cubicBezTo>
                  <a:lnTo>
                    <a:pt x="1133" y="1883"/>
                  </a:lnTo>
                  <a:lnTo>
                    <a:pt x="4240" y="4806"/>
                  </a:lnTo>
                  <a:cubicBezTo>
                    <a:pt x="4349" y="4908"/>
                    <a:pt x="4488" y="4960"/>
                    <a:pt x="4628" y="4960"/>
                  </a:cubicBezTo>
                  <a:cubicBezTo>
                    <a:pt x="4748" y="4960"/>
                    <a:pt x="4869" y="4922"/>
                    <a:pt x="4970" y="4845"/>
                  </a:cubicBezTo>
                  <a:lnTo>
                    <a:pt x="9669" y="1276"/>
                  </a:lnTo>
                  <a:close/>
                  <a:moveTo>
                    <a:pt x="18193" y="12007"/>
                  </a:moveTo>
                  <a:lnTo>
                    <a:pt x="18193" y="13203"/>
                  </a:lnTo>
                  <a:lnTo>
                    <a:pt x="1133" y="13206"/>
                  </a:lnTo>
                  <a:lnTo>
                    <a:pt x="1133" y="12007"/>
                  </a:lnTo>
                  <a:close/>
                  <a:moveTo>
                    <a:pt x="570" y="0"/>
                  </a:moveTo>
                  <a:cubicBezTo>
                    <a:pt x="278" y="0"/>
                    <a:pt x="0" y="228"/>
                    <a:pt x="0" y="569"/>
                  </a:cubicBezTo>
                  <a:lnTo>
                    <a:pt x="0" y="13770"/>
                  </a:lnTo>
                  <a:cubicBezTo>
                    <a:pt x="0" y="14081"/>
                    <a:pt x="254" y="14335"/>
                    <a:pt x="565" y="14335"/>
                  </a:cubicBezTo>
                  <a:lnTo>
                    <a:pt x="18760" y="14335"/>
                  </a:lnTo>
                  <a:cubicBezTo>
                    <a:pt x="19071" y="14335"/>
                    <a:pt x="19325" y="14081"/>
                    <a:pt x="19325" y="13770"/>
                  </a:cubicBezTo>
                  <a:lnTo>
                    <a:pt x="19325" y="569"/>
                  </a:lnTo>
                  <a:cubicBezTo>
                    <a:pt x="19325" y="343"/>
                    <a:pt x="19189" y="134"/>
                    <a:pt x="18978" y="47"/>
                  </a:cubicBezTo>
                  <a:cubicBezTo>
                    <a:pt x="18907" y="18"/>
                    <a:pt x="18832" y="3"/>
                    <a:pt x="18758" y="3"/>
                  </a:cubicBezTo>
                  <a:cubicBezTo>
                    <a:pt x="18613" y="3"/>
                    <a:pt x="18470" y="59"/>
                    <a:pt x="18362" y="168"/>
                  </a:cubicBezTo>
                  <a:lnTo>
                    <a:pt x="14823" y="3652"/>
                  </a:lnTo>
                  <a:lnTo>
                    <a:pt x="9998" y="113"/>
                  </a:lnTo>
                  <a:cubicBezTo>
                    <a:pt x="9898" y="39"/>
                    <a:pt x="9780" y="2"/>
                    <a:pt x="9662" y="2"/>
                  </a:cubicBezTo>
                  <a:cubicBezTo>
                    <a:pt x="9542" y="2"/>
                    <a:pt x="9422" y="40"/>
                    <a:pt x="9321" y="116"/>
                  </a:cubicBezTo>
                  <a:lnTo>
                    <a:pt x="4668" y="3652"/>
                  </a:lnTo>
                  <a:lnTo>
                    <a:pt x="955" y="156"/>
                  </a:lnTo>
                  <a:cubicBezTo>
                    <a:pt x="840" y="48"/>
                    <a:pt x="704" y="0"/>
                    <a:pt x="5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329" name="Google Shape;9329;p85"/>
            <p:cNvSpPr/>
            <p:nvPr/>
          </p:nvSpPr>
          <p:spPr>
            <a:xfrm>
              <a:off x="2869575" y="2214900"/>
              <a:ext cx="100050" cy="96325"/>
            </a:xfrm>
            <a:custGeom>
              <a:avLst/>
              <a:gdLst/>
              <a:ahLst/>
              <a:cxnLst/>
              <a:rect l="l" t="t" r="r" b="b"/>
              <a:pathLst>
                <a:path w="4002" h="3853" extrusionOk="0">
                  <a:moveTo>
                    <a:pt x="1924" y="1135"/>
                  </a:moveTo>
                  <a:cubicBezTo>
                    <a:pt x="2630" y="1135"/>
                    <a:pt x="2983" y="1986"/>
                    <a:pt x="2485" y="2487"/>
                  </a:cubicBezTo>
                  <a:cubicBezTo>
                    <a:pt x="2323" y="2648"/>
                    <a:pt x="2125" y="2720"/>
                    <a:pt x="1930" y="2720"/>
                  </a:cubicBezTo>
                  <a:cubicBezTo>
                    <a:pt x="1523" y="2720"/>
                    <a:pt x="1133" y="2404"/>
                    <a:pt x="1133" y="1926"/>
                  </a:cubicBezTo>
                  <a:cubicBezTo>
                    <a:pt x="1133" y="1488"/>
                    <a:pt x="1486" y="1135"/>
                    <a:pt x="1924" y="1135"/>
                  </a:cubicBezTo>
                  <a:close/>
                  <a:moveTo>
                    <a:pt x="1922" y="0"/>
                  </a:moveTo>
                  <a:cubicBezTo>
                    <a:pt x="1675" y="0"/>
                    <a:pt x="1425" y="48"/>
                    <a:pt x="1187" y="147"/>
                  </a:cubicBezTo>
                  <a:cubicBezTo>
                    <a:pt x="468" y="446"/>
                    <a:pt x="0" y="1147"/>
                    <a:pt x="0" y="1926"/>
                  </a:cubicBezTo>
                  <a:cubicBezTo>
                    <a:pt x="0" y="2989"/>
                    <a:pt x="861" y="3849"/>
                    <a:pt x="1924" y="3852"/>
                  </a:cubicBezTo>
                  <a:cubicBezTo>
                    <a:pt x="2703" y="3852"/>
                    <a:pt x="3403" y="3381"/>
                    <a:pt x="3702" y="2663"/>
                  </a:cubicBezTo>
                  <a:cubicBezTo>
                    <a:pt x="4001" y="1944"/>
                    <a:pt x="3835" y="1117"/>
                    <a:pt x="3285" y="564"/>
                  </a:cubicBezTo>
                  <a:cubicBezTo>
                    <a:pt x="2916" y="196"/>
                    <a:pt x="2423" y="0"/>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330" name="Google Shape;9330;p85"/>
          <p:cNvGrpSpPr/>
          <p:nvPr/>
        </p:nvGrpSpPr>
        <p:grpSpPr>
          <a:xfrm>
            <a:off x="2531487" y="3554766"/>
            <a:ext cx="323587" cy="320242"/>
            <a:chOff x="3282325" y="2035675"/>
            <a:chExt cx="459575" cy="454825"/>
          </a:xfrm>
        </p:grpSpPr>
        <p:sp>
          <p:nvSpPr>
            <p:cNvPr id="9331" name="Google Shape;9331;p85"/>
            <p:cNvSpPr/>
            <p:nvPr/>
          </p:nvSpPr>
          <p:spPr>
            <a:xfrm>
              <a:off x="3337050" y="2234125"/>
              <a:ext cx="85925" cy="206325"/>
            </a:xfrm>
            <a:custGeom>
              <a:avLst/>
              <a:gdLst/>
              <a:ahLst/>
              <a:cxnLst/>
              <a:rect l="l" t="t" r="r" b="b"/>
              <a:pathLst>
                <a:path w="3437" h="8253" extrusionOk="0">
                  <a:moveTo>
                    <a:pt x="2305" y="1133"/>
                  </a:moveTo>
                  <a:lnTo>
                    <a:pt x="2305" y="7120"/>
                  </a:lnTo>
                  <a:lnTo>
                    <a:pt x="1133" y="7120"/>
                  </a:lnTo>
                  <a:lnTo>
                    <a:pt x="1133" y="1133"/>
                  </a:lnTo>
                  <a:close/>
                  <a:moveTo>
                    <a:pt x="568" y="0"/>
                  </a:moveTo>
                  <a:cubicBezTo>
                    <a:pt x="254" y="0"/>
                    <a:pt x="1" y="254"/>
                    <a:pt x="1" y="568"/>
                  </a:cubicBezTo>
                  <a:lnTo>
                    <a:pt x="1" y="7688"/>
                  </a:lnTo>
                  <a:cubicBezTo>
                    <a:pt x="1" y="7999"/>
                    <a:pt x="254" y="8253"/>
                    <a:pt x="568" y="8253"/>
                  </a:cubicBezTo>
                  <a:lnTo>
                    <a:pt x="2869" y="8253"/>
                  </a:lnTo>
                  <a:cubicBezTo>
                    <a:pt x="3183" y="8253"/>
                    <a:pt x="3437" y="7999"/>
                    <a:pt x="3437" y="7688"/>
                  </a:cubicBezTo>
                  <a:lnTo>
                    <a:pt x="3437" y="568"/>
                  </a:lnTo>
                  <a:cubicBezTo>
                    <a:pt x="3437" y="254"/>
                    <a:pt x="3183" y="0"/>
                    <a:pt x="28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332" name="Google Shape;9332;p85"/>
            <p:cNvSpPr/>
            <p:nvPr/>
          </p:nvSpPr>
          <p:spPr>
            <a:xfrm>
              <a:off x="3451275" y="2175475"/>
              <a:ext cx="84925" cy="264975"/>
            </a:xfrm>
            <a:custGeom>
              <a:avLst/>
              <a:gdLst/>
              <a:ahLst/>
              <a:cxnLst/>
              <a:rect l="l" t="t" r="r" b="b"/>
              <a:pathLst>
                <a:path w="3397" h="10599" extrusionOk="0">
                  <a:moveTo>
                    <a:pt x="2265" y="1133"/>
                  </a:moveTo>
                  <a:lnTo>
                    <a:pt x="2265" y="9466"/>
                  </a:lnTo>
                  <a:lnTo>
                    <a:pt x="1132" y="9466"/>
                  </a:lnTo>
                  <a:lnTo>
                    <a:pt x="1132" y="1133"/>
                  </a:lnTo>
                  <a:close/>
                  <a:moveTo>
                    <a:pt x="565" y="0"/>
                  </a:moveTo>
                  <a:cubicBezTo>
                    <a:pt x="254" y="0"/>
                    <a:pt x="0" y="254"/>
                    <a:pt x="0" y="565"/>
                  </a:cubicBezTo>
                  <a:lnTo>
                    <a:pt x="0" y="10034"/>
                  </a:lnTo>
                  <a:cubicBezTo>
                    <a:pt x="0" y="10345"/>
                    <a:pt x="254" y="10599"/>
                    <a:pt x="565" y="10599"/>
                  </a:cubicBezTo>
                  <a:lnTo>
                    <a:pt x="2829" y="10599"/>
                  </a:lnTo>
                  <a:cubicBezTo>
                    <a:pt x="3143" y="10599"/>
                    <a:pt x="3397" y="10345"/>
                    <a:pt x="3397" y="10034"/>
                  </a:cubicBezTo>
                  <a:lnTo>
                    <a:pt x="3397" y="565"/>
                  </a:lnTo>
                  <a:cubicBezTo>
                    <a:pt x="3397" y="254"/>
                    <a:pt x="3143" y="0"/>
                    <a:pt x="2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333" name="Google Shape;9333;p85"/>
            <p:cNvSpPr/>
            <p:nvPr/>
          </p:nvSpPr>
          <p:spPr>
            <a:xfrm>
              <a:off x="3564500" y="2116825"/>
              <a:ext cx="84950" cy="323625"/>
            </a:xfrm>
            <a:custGeom>
              <a:avLst/>
              <a:gdLst/>
              <a:ahLst/>
              <a:cxnLst/>
              <a:rect l="l" t="t" r="r" b="b"/>
              <a:pathLst>
                <a:path w="3398" h="12945" extrusionOk="0">
                  <a:moveTo>
                    <a:pt x="2265" y="1132"/>
                  </a:moveTo>
                  <a:lnTo>
                    <a:pt x="2265" y="11812"/>
                  </a:lnTo>
                  <a:lnTo>
                    <a:pt x="1133" y="11812"/>
                  </a:lnTo>
                  <a:lnTo>
                    <a:pt x="1133" y="1132"/>
                  </a:lnTo>
                  <a:close/>
                  <a:moveTo>
                    <a:pt x="565" y="0"/>
                  </a:moveTo>
                  <a:cubicBezTo>
                    <a:pt x="254" y="0"/>
                    <a:pt x="0" y="251"/>
                    <a:pt x="0" y="565"/>
                  </a:cubicBezTo>
                  <a:lnTo>
                    <a:pt x="0" y="12380"/>
                  </a:lnTo>
                  <a:cubicBezTo>
                    <a:pt x="0" y="12691"/>
                    <a:pt x="254" y="12945"/>
                    <a:pt x="565" y="12945"/>
                  </a:cubicBezTo>
                  <a:lnTo>
                    <a:pt x="2829" y="12945"/>
                  </a:lnTo>
                  <a:cubicBezTo>
                    <a:pt x="3144" y="12945"/>
                    <a:pt x="3397" y="12691"/>
                    <a:pt x="3397" y="12380"/>
                  </a:cubicBezTo>
                  <a:lnTo>
                    <a:pt x="3397" y="565"/>
                  </a:lnTo>
                  <a:cubicBezTo>
                    <a:pt x="3397" y="251"/>
                    <a:pt x="3144" y="0"/>
                    <a:pt x="2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334" name="Google Shape;9334;p85"/>
            <p:cNvSpPr/>
            <p:nvPr/>
          </p:nvSpPr>
          <p:spPr>
            <a:xfrm>
              <a:off x="3282325" y="2035675"/>
              <a:ext cx="459575" cy="454825"/>
            </a:xfrm>
            <a:custGeom>
              <a:avLst/>
              <a:gdLst/>
              <a:ahLst/>
              <a:cxnLst/>
              <a:rect l="l" t="t" r="r" b="b"/>
              <a:pathLst>
                <a:path w="18383" h="18193" extrusionOk="0">
                  <a:moveTo>
                    <a:pt x="568" y="0"/>
                  </a:moveTo>
                  <a:cubicBezTo>
                    <a:pt x="254" y="0"/>
                    <a:pt x="1" y="251"/>
                    <a:pt x="1" y="565"/>
                  </a:cubicBezTo>
                  <a:lnTo>
                    <a:pt x="1" y="17625"/>
                  </a:lnTo>
                  <a:cubicBezTo>
                    <a:pt x="1" y="17939"/>
                    <a:pt x="254" y="18192"/>
                    <a:pt x="568" y="18192"/>
                  </a:cubicBezTo>
                  <a:lnTo>
                    <a:pt x="17815" y="18192"/>
                  </a:lnTo>
                  <a:cubicBezTo>
                    <a:pt x="18129" y="18192"/>
                    <a:pt x="18383" y="17939"/>
                    <a:pt x="18383" y="17625"/>
                  </a:cubicBezTo>
                  <a:cubicBezTo>
                    <a:pt x="18383" y="17311"/>
                    <a:pt x="18129" y="17060"/>
                    <a:pt x="17815" y="17060"/>
                  </a:cubicBezTo>
                  <a:lnTo>
                    <a:pt x="1133" y="17060"/>
                  </a:lnTo>
                  <a:lnTo>
                    <a:pt x="1133" y="565"/>
                  </a:lnTo>
                  <a:cubicBezTo>
                    <a:pt x="1133" y="251"/>
                    <a:pt x="879" y="0"/>
                    <a:pt x="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9335" name="Google Shape;9335;p85"/>
          <p:cNvSpPr/>
          <p:nvPr/>
        </p:nvSpPr>
        <p:spPr>
          <a:xfrm>
            <a:off x="2940184" y="3556291"/>
            <a:ext cx="330434" cy="316687"/>
          </a:xfrm>
          <a:custGeom>
            <a:avLst/>
            <a:gdLst/>
            <a:ahLst/>
            <a:cxnLst/>
            <a:rect l="l" t="t" r="r" b="b"/>
            <a:pathLst>
              <a:path w="18772" h="17991" extrusionOk="0">
                <a:moveTo>
                  <a:pt x="17492" y="6197"/>
                </a:moveTo>
                <a:lnTo>
                  <a:pt x="17217" y="8063"/>
                </a:lnTo>
                <a:lnTo>
                  <a:pt x="15626" y="6472"/>
                </a:lnTo>
                <a:lnTo>
                  <a:pt x="17492" y="6197"/>
                </a:lnTo>
                <a:close/>
                <a:moveTo>
                  <a:pt x="6055" y="9391"/>
                </a:moveTo>
                <a:lnTo>
                  <a:pt x="6055" y="16858"/>
                </a:lnTo>
                <a:lnTo>
                  <a:pt x="1133" y="16858"/>
                </a:lnTo>
                <a:lnTo>
                  <a:pt x="1133" y="13332"/>
                </a:lnTo>
                <a:lnTo>
                  <a:pt x="6055" y="9391"/>
                </a:lnTo>
                <a:close/>
                <a:moveTo>
                  <a:pt x="7187" y="9141"/>
                </a:moveTo>
                <a:lnTo>
                  <a:pt x="11903" y="11568"/>
                </a:lnTo>
                <a:lnTo>
                  <a:pt x="11903" y="16858"/>
                </a:lnTo>
                <a:lnTo>
                  <a:pt x="7187" y="16858"/>
                </a:lnTo>
                <a:lnTo>
                  <a:pt x="7187" y="9141"/>
                </a:lnTo>
                <a:close/>
                <a:moveTo>
                  <a:pt x="565" y="1"/>
                </a:moveTo>
                <a:cubicBezTo>
                  <a:pt x="254" y="1"/>
                  <a:pt x="1" y="255"/>
                  <a:pt x="1" y="569"/>
                </a:cubicBezTo>
                <a:lnTo>
                  <a:pt x="1" y="17423"/>
                </a:lnTo>
                <a:cubicBezTo>
                  <a:pt x="1" y="17737"/>
                  <a:pt x="254" y="17991"/>
                  <a:pt x="565" y="17991"/>
                </a:cubicBezTo>
                <a:lnTo>
                  <a:pt x="18141" y="17991"/>
                </a:lnTo>
                <a:cubicBezTo>
                  <a:pt x="18455" y="17991"/>
                  <a:pt x="18706" y="17737"/>
                  <a:pt x="18706" y="17423"/>
                </a:cubicBezTo>
                <a:cubicBezTo>
                  <a:pt x="18706" y="17112"/>
                  <a:pt x="18455" y="16858"/>
                  <a:pt x="18141" y="16858"/>
                </a:cubicBezTo>
                <a:lnTo>
                  <a:pt x="13033" y="16858"/>
                </a:lnTo>
                <a:lnTo>
                  <a:pt x="13033" y="11457"/>
                </a:lnTo>
                <a:lnTo>
                  <a:pt x="16022" y="8467"/>
                </a:lnTo>
                <a:lnTo>
                  <a:pt x="17214" y="9660"/>
                </a:lnTo>
                <a:cubicBezTo>
                  <a:pt x="17329" y="9774"/>
                  <a:pt x="17471" y="9826"/>
                  <a:pt x="17611" y="9826"/>
                </a:cubicBezTo>
                <a:cubicBezTo>
                  <a:pt x="17874" y="9826"/>
                  <a:pt x="18129" y="9643"/>
                  <a:pt x="18175" y="9343"/>
                </a:cubicBezTo>
                <a:lnTo>
                  <a:pt x="18721" y="5608"/>
                </a:lnTo>
                <a:cubicBezTo>
                  <a:pt x="18771" y="5262"/>
                  <a:pt x="18501" y="4962"/>
                  <a:pt x="18164" y="4962"/>
                </a:cubicBezTo>
                <a:cubicBezTo>
                  <a:pt x="18137" y="4962"/>
                  <a:pt x="18109" y="4964"/>
                  <a:pt x="18081" y="4968"/>
                </a:cubicBezTo>
                <a:lnTo>
                  <a:pt x="14346" y="5514"/>
                </a:lnTo>
                <a:cubicBezTo>
                  <a:pt x="13887" y="5584"/>
                  <a:pt x="13700" y="6145"/>
                  <a:pt x="14029" y="6475"/>
                </a:cubicBezTo>
                <a:lnTo>
                  <a:pt x="15222" y="7667"/>
                </a:lnTo>
                <a:lnTo>
                  <a:pt x="12359" y="10530"/>
                </a:lnTo>
                <a:lnTo>
                  <a:pt x="6879" y="7710"/>
                </a:lnTo>
                <a:cubicBezTo>
                  <a:pt x="6867" y="7703"/>
                  <a:pt x="6855" y="7697"/>
                  <a:pt x="6846" y="7694"/>
                </a:cubicBezTo>
                <a:lnTo>
                  <a:pt x="6831" y="7688"/>
                </a:lnTo>
                <a:lnTo>
                  <a:pt x="6794" y="7673"/>
                </a:lnTo>
                <a:lnTo>
                  <a:pt x="6776" y="7670"/>
                </a:lnTo>
                <a:cubicBezTo>
                  <a:pt x="6767" y="7667"/>
                  <a:pt x="6755" y="7664"/>
                  <a:pt x="6743" y="7661"/>
                </a:cubicBezTo>
                <a:lnTo>
                  <a:pt x="6728" y="7658"/>
                </a:lnTo>
                <a:cubicBezTo>
                  <a:pt x="6713" y="7655"/>
                  <a:pt x="6695" y="7652"/>
                  <a:pt x="6680" y="7649"/>
                </a:cubicBezTo>
                <a:lnTo>
                  <a:pt x="6553" y="7649"/>
                </a:lnTo>
                <a:cubicBezTo>
                  <a:pt x="6541" y="7649"/>
                  <a:pt x="6526" y="7655"/>
                  <a:pt x="6514" y="7655"/>
                </a:cubicBezTo>
                <a:lnTo>
                  <a:pt x="6495" y="7661"/>
                </a:lnTo>
                <a:cubicBezTo>
                  <a:pt x="6483" y="7661"/>
                  <a:pt x="6474" y="7664"/>
                  <a:pt x="6465" y="7667"/>
                </a:cubicBezTo>
                <a:lnTo>
                  <a:pt x="6447" y="7673"/>
                </a:lnTo>
                <a:cubicBezTo>
                  <a:pt x="6432" y="7679"/>
                  <a:pt x="6417" y="7682"/>
                  <a:pt x="6405" y="7688"/>
                </a:cubicBezTo>
                <a:lnTo>
                  <a:pt x="6387" y="7697"/>
                </a:lnTo>
                <a:lnTo>
                  <a:pt x="6360" y="7710"/>
                </a:lnTo>
                <a:lnTo>
                  <a:pt x="6341" y="7719"/>
                </a:lnTo>
                <a:cubicBezTo>
                  <a:pt x="6332" y="7725"/>
                  <a:pt x="6323" y="7731"/>
                  <a:pt x="6314" y="7737"/>
                </a:cubicBezTo>
                <a:lnTo>
                  <a:pt x="6299" y="7746"/>
                </a:lnTo>
                <a:cubicBezTo>
                  <a:pt x="6287" y="7752"/>
                  <a:pt x="6275" y="7761"/>
                  <a:pt x="6266" y="7770"/>
                </a:cubicBezTo>
                <a:lnTo>
                  <a:pt x="6260" y="7776"/>
                </a:lnTo>
                <a:lnTo>
                  <a:pt x="1133" y="11879"/>
                </a:lnTo>
                <a:lnTo>
                  <a:pt x="1133" y="569"/>
                </a:lnTo>
                <a:cubicBezTo>
                  <a:pt x="1133" y="255"/>
                  <a:pt x="879" y="1"/>
                  <a:pt x="5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336" name="Google Shape;9336;p85"/>
          <p:cNvSpPr/>
          <p:nvPr/>
        </p:nvSpPr>
        <p:spPr>
          <a:xfrm>
            <a:off x="3373188" y="3544543"/>
            <a:ext cx="300263" cy="340186"/>
          </a:xfrm>
          <a:custGeom>
            <a:avLst/>
            <a:gdLst/>
            <a:ahLst/>
            <a:cxnLst/>
            <a:rect l="l" t="t" r="r" b="b"/>
            <a:pathLst>
              <a:path w="17058" h="19326" extrusionOk="0">
                <a:moveTo>
                  <a:pt x="15013" y="2021"/>
                </a:moveTo>
                <a:lnTo>
                  <a:pt x="11577" y="5741"/>
                </a:lnTo>
                <a:cubicBezTo>
                  <a:pt x="11378" y="5958"/>
                  <a:pt x="11378" y="6290"/>
                  <a:pt x="11577" y="6507"/>
                </a:cubicBezTo>
                <a:lnTo>
                  <a:pt x="15013" y="10230"/>
                </a:lnTo>
                <a:lnTo>
                  <a:pt x="3195" y="10230"/>
                </a:lnTo>
                <a:lnTo>
                  <a:pt x="3195" y="2021"/>
                </a:lnTo>
                <a:close/>
                <a:moveTo>
                  <a:pt x="1716" y="1133"/>
                </a:moveTo>
                <a:cubicBezTo>
                  <a:pt x="1906" y="1136"/>
                  <a:pt x="2060" y="1290"/>
                  <a:pt x="2063" y="1480"/>
                </a:cubicBezTo>
                <a:lnTo>
                  <a:pt x="2063" y="17846"/>
                </a:lnTo>
                <a:cubicBezTo>
                  <a:pt x="2060" y="18036"/>
                  <a:pt x="1906" y="18190"/>
                  <a:pt x="1716" y="18193"/>
                </a:cubicBezTo>
                <a:lnTo>
                  <a:pt x="1483" y="18193"/>
                </a:lnTo>
                <a:cubicBezTo>
                  <a:pt x="1290" y="18190"/>
                  <a:pt x="1136" y="18036"/>
                  <a:pt x="1133" y="17846"/>
                </a:cubicBezTo>
                <a:lnTo>
                  <a:pt x="1133" y="1480"/>
                </a:lnTo>
                <a:cubicBezTo>
                  <a:pt x="1136" y="1290"/>
                  <a:pt x="1290" y="1136"/>
                  <a:pt x="1483" y="1133"/>
                </a:cubicBezTo>
                <a:close/>
                <a:moveTo>
                  <a:pt x="1483" y="1"/>
                </a:moveTo>
                <a:cubicBezTo>
                  <a:pt x="665" y="1"/>
                  <a:pt x="4" y="665"/>
                  <a:pt x="1" y="1480"/>
                </a:cubicBezTo>
                <a:lnTo>
                  <a:pt x="1" y="17846"/>
                </a:lnTo>
                <a:cubicBezTo>
                  <a:pt x="4" y="18661"/>
                  <a:pt x="665" y="19325"/>
                  <a:pt x="1483" y="19325"/>
                </a:cubicBezTo>
                <a:lnTo>
                  <a:pt x="1716" y="19325"/>
                </a:lnTo>
                <a:cubicBezTo>
                  <a:pt x="2531" y="19325"/>
                  <a:pt x="3195" y="18661"/>
                  <a:pt x="3195" y="17846"/>
                </a:cubicBezTo>
                <a:lnTo>
                  <a:pt x="3195" y="11363"/>
                </a:lnTo>
                <a:lnTo>
                  <a:pt x="16306" y="11363"/>
                </a:lnTo>
                <a:cubicBezTo>
                  <a:pt x="16801" y="11360"/>
                  <a:pt x="17058" y="10774"/>
                  <a:pt x="16722" y="10412"/>
                </a:cubicBezTo>
                <a:lnTo>
                  <a:pt x="12764" y="6124"/>
                </a:lnTo>
                <a:lnTo>
                  <a:pt x="16722" y="1836"/>
                </a:lnTo>
                <a:cubicBezTo>
                  <a:pt x="16873" y="1673"/>
                  <a:pt x="16916" y="1432"/>
                  <a:pt x="16825" y="1226"/>
                </a:cubicBezTo>
                <a:cubicBezTo>
                  <a:pt x="16734" y="1021"/>
                  <a:pt x="16532" y="885"/>
                  <a:pt x="16306" y="885"/>
                </a:cubicBezTo>
                <a:lnTo>
                  <a:pt x="3071" y="885"/>
                </a:lnTo>
                <a:cubicBezTo>
                  <a:pt x="2833" y="348"/>
                  <a:pt x="2302" y="1"/>
                  <a:pt x="17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9337" name="Google Shape;9337;p85"/>
          <p:cNvGrpSpPr/>
          <p:nvPr/>
        </p:nvGrpSpPr>
        <p:grpSpPr>
          <a:xfrm>
            <a:off x="3776187" y="3544803"/>
            <a:ext cx="340608" cy="340168"/>
            <a:chOff x="5053900" y="2021500"/>
            <a:chExt cx="483750" cy="483125"/>
          </a:xfrm>
        </p:grpSpPr>
        <p:sp>
          <p:nvSpPr>
            <p:cNvPr id="9338" name="Google Shape;9338;p85"/>
            <p:cNvSpPr/>
            <p:nvPr/>
          </p:nvSpPr>
          <p:spPr>
            <a:xfrm>
              <a:off x="5281350" y="2078100"/>
              <a:ext cx="127375" cy="127350"/>
            </a:xfrm>
            <a:custGeom>
              <a:avLst/>
              <a:gdLst/>
              <a:ahLst/>
              <a:cxnLst/>
              <a:rect l="l" t="t" r="r" b="b"/>
              <a:pathLst>
                <a:path w="5095" h="5094" extrusionOk="0">
                  <a:moveTo>
                    <a:pt x="565" y="0"/>
                  </a:moveTo>
                  <a:cubicBezTo>
                    <a:pt x="251" y="0"/>
                    <a:pt x="1" y="254"/>
                    <a:pt x="1" y="568"/>
                  </a:cubicBezTo>
                  <a:cubicBezTo>
                    <a:pt x="1" y="879"/>
                    <a:pt x="251" y="1132"/>
                    <a:pt x="565" y="1132"/>
                  </a:cubicBezTo>
                  <a:cubicBezTo>
                    <a:pt x="2440" y="1135"/>
                    <a:pt x="3959" y="2654"/>
                    <a:pt x="3962" y="4529"/>
                  </a:cubicBezTo>
                  <a:cubicBezTo>
                    <a:pt x="3962" y="4843"/>
                    <a:pt x="4216" y="5094"/>
                    <a:pt x="4530" y="5094"/>
                  </a:cubicBezTo>
                  <a:cubicBezTo>
                    <a:pt x="4841" y="5094"/>
                    <a:pt x="5094" y="4843"/>
                    <a:pt x="5094" y="4529"/>
                  </a:cubicBezTo>
                  <a:cubicBezTo>
                    <a:pt x="5091" y="2029"/>
                    <a:pt x="3065" y="3"/>
                    <a:pt x="5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339" name="Google Shape;9339;p85"/>
            <p:cNvSpPr/>
            <p:nvPr/>
          </p:nvSpPr>
          <p:spPr>
            <a:xfrm>
              <a:off x="5118000" y="2021500"/>
              <a:ext cx="368700" cy="483125"/>
            </a:xfrm>
            <a:custGeom>
              <a:avLst/>
              <a:gdLst/>
              <a:ahLst/>
              <a:cxnLst/>
              <a:rect l="l" t="t" r="r" b="b"/>
              <a:pathLst>
                <a:path w="14748" h="19325" extrusionOk="0">
                  <a:moveTo>
                    <a:pt x="7088" y="1135"/>
                  </a:moveTo>
                  <a:cubicBezTo>
                    <a:pt x="8391" y="1135"/>
                    <a:pt x="9651" y="1571"/>
                    <a:pt x="10668" y="2397"/>
                  </a:cubicBezTo>
                  <a:cubicBezTo>
                    <a:pt x="13159" y="4417"/>
                    <a:pt x="13473" y="8104"/>
                    <a:pt x="11360" y="10516"/>
                  </a:cubicBezTo>
                  <a:cubicBezTo>
                    <a:pt x="10572" y="11419"/>
                    <a:pt x="10085" y="12503"/>
                    <a:pt x="9962" y="13626"/>
                  </a:cubicBezTo>
                  <a:lnTo>
                    <a:pt x="4237" y="13626"/>
                  </a:lnTo>
                  <a:cubicBezTo>
                    <a:pt x="4107" y="12482"/>
                    <a:pt x="3630" y="11407"/>
                    <a:pt x="2866" y="10550"/>
                  </a:cubicBezTo>
                  <a:cubicBezTo>
                    <a:pt x="1658" y="9191"/>
                    <a:pt x="1184" y="7367"/>
                    <a:pt x="1571" y="5549"/>
                  </a:cubicBezTo>
                  <a:cubicBezTo>
                    <a:pt x="2020" y="3427"/>
                    <a:pt x="3748" y="1706"/>
                    <a:pt x="5873" y="1262"/>
                  </a:cubicBezTo>
                  <a:cubicBezTo>
                    <a:pt x="6278" y="1177"/>
                    <a:pt x="6685" y="1135"/>
                    <a:pt x="7088" y="1135"/>
                  </a:cubicBezTo>
                  <a:close/>
                  <a:moveTo>
                    <a:pt x="9931" y="14759"/>
                  </a:moveTo>
                  <a:lnTo>
                    <a:pt x="9931" y="15323"/>
                  </a:lnTo>
                  <a:cubicBezTo>
                    <a:pt x="9931" y="15637"/>
                    <a:pt x="9678" y="15891"/>
                    <a:pt x="9364" y="15891"/>
                  </a:cubicBezTo>
                  <a:lnTo>
                    <a:pt x="4835" y="15891"/>
                  </a:lnTo>
                  <a:cubicBezTo>
                    <a:pt x="4521" y="15891"/>
                    <a:pt x="4270" y="15637"/>
                    <a:pt x="4270" y="15323"/>
                  </a:cubicBezTo>
                  <a:lnTo>
                    <a:pt x="4270" y="14759"/>
                  </a:lnTo>
                  <a:close/>
                  <a:moveTo>
                    <a:pt x="8699" y="17023"/>
                  </a:moveTo>
                  <a:cubicBezTo>
                    <a:pt x="8464" y="17694"/>
                    <a:pt x="7827" y="18192"/>
                    <a:pt x="7099" y="18192"/>
                  </a:cubicBezTo>
                  <a:cubicBezTo>
                    <a:pt x="6371" y="18192"/>
                    <a:pt x="5734" y="17694"/>
                    <a:pt x="5499" y="17023"/>
                  </a:cubicBezTo>
                  <a:close/>
                  <a:moveTo>
                    <a:pt x="7087" y="0"/>
                  </a:moveTo>
                  <a:cubicBezTo>
                    <a:pt x="6607" y="0"/>
                    <a:pt x="6123" y="50"/>
                    <a:pt x="5641" y="151"/>
                  </a:cubicBezTo>
                  <a:cubicBezTo>
                    <a:pt x="3053" y="712"/>
                    <a:pt x="1027" y="2729"/>
                    <a:pt x="462" y="5314"/>
                  </a:cubicBezTo>
                  <a:cubicBezTo>
                    <a:pt x="0" y="7488"/>
                    <a:pt x="568" y="9671"/>
                    <a:pt x="2020" y="11301"/>
                  </a:cubicBezTo>
                  <a:cubicBezTo>
                    <a:pt x="2730" y="12099"/>
                    <a:pt x="3135" y="13149"/>
                    <a:pt x="3135" y="14191"/>
                  </a:cubicBezTo>
                  <a:lnTo>
                    <a:pt x="3135" y="15323"/>
                  </a:lnTo>
                  <a:cubicBezTo>
                    <a:pt x="3138" y="16060"/>
                    <a:pt x="3612" y="16709"/>
                    <a:pt x="4309" y="16939"/>
                  </a:cubicBezTo>
                  <a:cubicBezTo>
                    <a:pt x="4409" y="17518"/>
                    <a:pt x="4681" y="18053"/>
                    <a:pt x="5094" y="18473"/>
                  </a:cubicBezTo>
                  <a:cubicBezTo>
                    <a:pt x="5642" y="19040"/>
                    <a:pt x="6371" y="19324"/>
                    <a:pt x="7099" y="19324"/>
                  </a:cubicBezTo>
                  <a:cubicBezTo>
                    <a:pt x="7828" y="19324"/>
                    <a:pt x="8556" y="19040"/>
                    <a:pt x="9104" y="18473"/>
                  </a:cubicBezTo>
                  <a:cubicBezTo>
                    <a:pt x="9518" y="18053"/>
                    <a:pt x="9790" y="17518"/>
                    <a:pt x="9889" y="16939"/>
                  </a:cubicBezTo>
                  <a:cubicBezTo>
                    <a:pt x="10587" y="16709"/>
                    <a:pt x="11061" y="16060"/>
                    <a:pt x="11064" y="15323"/>
                  </a:cubicBezTo>
                  <a:lnTo>
                    <a:pt x="11064" y="14191"/>
                  </a:lnTo>
                  <a:cubicBezTo>
                    <a:pt x="11064" y="13149"/>
                    <a:pt x="11471" y="12108"/>
                    <a:pt x="12211" y="11262"/>
                  </a:cubicBezTo>
                  <a:cubicBezTo>
                    <a:pt x="14747" y="8366"/>
                    <a:pt x="14370" y="3943"/>
                    <a:pt x="11381" y="1518"/>
                  </a:cubicBezTo>
                  <a:cubicBezTo>
                    <a:pt x="10159" y="525"/>
                    <a:pt x="8647" y="0"/>
                    <a:pt x="70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340" name="Google Shape;9340;p85"/>
            <p:cNvSpPr/>
            <p:nvPr/>
          </p:nvSpPr>
          <p:spPr>
            <a:xfrm>
              <a:off x="5053900" y="2191325"/>
              <a:ext cx="56650" cy="28325"/>
            </a:xfrm>
            <a:custGeom>
              <a:avLst/>
              <a:gdLst/>
              <a:ahLst/>
              <a:cxnLst/>
              <a:rect l="l" t="t" r="r" b="b"/>
              <a:pathLst>
                <a:path w="2266" h="1133" extrusionOk="0">
                  <a:moveTo>
                    <a:pt x="569" y="0"/>
                  </a:moveTo>
                  <a:cubicBezTo>
                    <a:pt x="255" y="0"/>
                    <a:pt x="1" y="254"/>
                    <a:pt x="1" y="568"/>
                  </a:cubicBezTo>
                  <a:cubicBezTo>
                    <a:pt x="1" y="879"/>
                    <a:pt x="255" y="1133"/>
                    <a:pt x="569" y="1133"/>
                  </a:cubicBezTo>
                  <a:lnTo>
                    <a:pt x="1701" y="1133"/>
                  </a:lnTo>
                  <a:cubicBezTo>
                    <a:pt x="2012" y="1133"/>
                    <a:pt x="2266" y="879"/>
                    <a:pt x="2266" y="568"/>
                  </a:cubicBezTo>
                  <a:cubicBezTo>
                    <a:pt x="2266" y="254"/>
                    <a:pt x="2012"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341" name="Google Shape;9341;p85"/>
            <p:cNvSpPr/>
            <p:nvPr/>
          </p:nvSpPr>
          <p:spPr>
            <a:xfrm>
              <a:off x="5056850" y="2096550"/>
              <a:ext cx="50750" cy="48025"/>
            </a:xfrm>
            <a:custGeom>
              <a:avLst/>
              <a:gdLst/>
              <a:ahLst/>
              <a:cxnLst/>
              <a:rect l="l" t="t" r="r" b="b"/>
              <a:pathLst>
                <a:path w="2030" h="1921" extrusionOk="0">
                  <a:moveTo>
                    <a:pt x="622" y="0"/>
                  </a:moveTo>
                  <a:cubicBezTo>
                    <a:pt x="476" y="0"/>
                    <a:pt x="331" y="56"/>
                    <a:pt x="221" y="168"/>
                  </a:cubicBezTo>
                  <a:cubicBezTo>
                    <a:pt x="4" y="385"/>
                    <a:pt x="1" y="739"/>
                    <a:pt x="215" y="962"/>
                  </a:cubicBezTo>
                  <a:lnTo>
                    <a:pt x="1015" y="1762"/>
                  </a:lnTo>
                  <a:cubicBezTo>
                    <a:pt x="1125" y="1868"/>
                    <a:pt x="1267" y="1921"/>
                    <a:pt x="1409" y="1921"/>
                  </a:cubicBezTo>
                  <a:cubicBezTo>
                    <a:pt x="1554" y="1921"/>
                    <a:pt x="1699" y="1865"/>
                    <a:pt x="1809" y="1753"/>
                  </a:cubicBezTo>
                  <a:cubicBezTo>
                    <a:pt x="2027" y="1536"/>
                    <a:pt x="2030" y="1183"/>
                    <a:pt x="1815" y="962"/>
                  </a:cubicBezTo>
                  <a:lnTo>
                    <a:pt x="1015" y="159"/>
                  </a:lnTo>
                  <a:cubicBezTo>
                    <a:pt x="905" y="53"/>
                    <a:pt x="763" y="0"/>
                    <a:pt x="6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342" name="Google Shape;9342;p85"/>
            <p:cNvSpPr/>
            <p:nvPr/>
          </p:nvSpPr>
          <p:spPr>
            <a:xfrm>
              <a:off x="5056400" y="2266400"/>
              <a:ext cx="51200" cy="48350"/>
            </a:xfrm>
            <a:custGeom>
              <a:avLst/>
              <a:gdLst/>
              <a:ahLst/>
              <a:cxnLst/>
              <a:rect l="l" t="t" r="r" b="b"/>
              <a:pathLst>
                <a:path w="2048" h="1934" extrusionOk="0">
                  <a:moveTo>
                    <a:pt x="1427" y="0"/>
                  </a:moveTo>
                  <a:cubicBezTo>
                    <a:pt x="1285" y="0"/>
                    <a:pt x="1143" y="53"/>
                    <a:pt x="1033" y="159"/>
                  </a:cubicBezTo>
                  <a:lnTo>
                    <a:pt x="233" y="962"/>
                  </a:lnTo>
                  <a:cubicBezTo>
                    <a:pt x="4" y="1179"/>
                    <a:pt x="1" y="1545"/>
                    <a:pt x="227" y="1768"/>
                  </a:cubicBezTo>
                  <a:cubicBezTo>
                    <a:pt x="338" y="1879"/>
                    <a:pt x="482" y="1934"/>
                    <a:pt x="627" y="1934"/>
                  </a:cubicBezTo>
                  <a:cubicBezTo>
                    <a:pt x="774" y="1934"/>
                    <a:pt x="922" y="1876"/>
                    <a:pt x="1033" y="1762"/>
                  </a:cubicBezTo>
                  <a:lnTo>
                    <a:pt x="1833" y="962"/>
                  </a:lnTo>
                  <a:cubicBezTo>
                    <a:pt x="2048" y="738"/>
                    <a:pt x="2045" y="385"/>
                    <a:pt x="1827" y="168"/>
                  </a:cubicBezTo>
                  <a:cubicBezTo>
                    <a:pt x="1717" y="56"/>
                    <a:pt x="1572" y="0"/>
                    <a:pt x="1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343" name="Google Shape;9343;p85"/>
            <p:cNvSpPr/>
            <p:nvPr/>
          </p:nvSpPr>
          <p:spPr>
            <a:xfrm>
              <a:off x="5480400" y="2191325"/>
              <a:ext cx="56650" cy="28325"/>
            </a:xfrm>
            <a:custGeom>
              <a:avLst/>
              <a:gdLst/>
              <a:ahLst/>
              <a:cxnLst/>
              <a:rect l="l" t="t" r="r" b="b"/>
              <a:pathLst>
                <a:path w="2266" h="1133" extrusionOk="0">
                  <a:moveTo>
                    <a:pt x="568" y="0"/>
                  </a:moveTo>
                  <a:cubicBezTo>
                    <a:pt x="254" y="0"/>
                    <a:pt x="1" y="254"/>
                    <a:pt x="1" y="568"/>
                  </a:cubicBezTo>
                  <a:cubicBezTo>
                    <a:pt x="1" y="879"/>
                    <a:pt x="254" y="1133"/>
                    <a:pt x="568" y="1133"/>
                  </a:cubicBezTo>
                  <a:lnTo>
                    <a:pt x="1701" y="1133"/>
                  </a:lnTo>
                  <a:cubicBezTo>
                    <a:pt x="2012" y="1133"/>
                    <a:pt x="2265" y="879"/>
                    <a:pt x="2265" y="568"/>
                  </a:cubicBezTo>
                  <a:cubicBezTo>
                    <a:pt x="2265" y="254"/>
                    <a:pt x="2012"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344" name="Google Shape;9344;p85"/>
            <p:cNvSpPr/>
            <p:nvPr/>
          </p:nvSpPr>
          <p:spPr>
            <a:xfrm>
              <a:off x="5479800" y="2096550"/>
              <a:ext cx="54300" cy="48225"/>
            </a:xfrm>
            <a:custGeom>
              <a:avLst/>
              <a:gdLst/>
              <a:ahLst/>
              <a:cxnLst/>
              <a:rect l="l" t="t" r="r" b="b"/>
              <a:pathLst>
                <a:path w="2172" h="1929" extrusionOk="0">
                  <a:moveTo>
                    <a:pt x="1550" y="0"/>
                  </a:moveTo>
                  <a:cubicBezTo>
                    <a:pt x="1409" y="0"/>
                    <a:pt x="1267" y="53"/>
                    <a:pt x="1157" y="159"/>
                  </a:cubicBezTo>
                  <a:lnTo>
                    <a:pt x="357" y="962"/>
                  </a:lnTo>
                  <a:cubicBezTo>
                    <a:pt x="1" y="1318"/>
                    <a:pt x="251" y="1928"/>
                    <a:pt x="756" y="1928"/>
                  </a:cubicBezTo>
                  <a:cubicBezTo>
                    <a:pt x="907" y="1928"/>
                    <a:pt x="1051" y="1868"/>
                    <a:pt x="1157" y="1762"/>
                  </a:cubicBezTo>
                  <a:lnTo>
                    <a:pt x="1957" y="959"/>
                  </a:lnTo>
                  <a:cubicBezTo>
                    <a:pt x="2172" y="739"/>
                    <a:pt x="2169" y="385"/>
                    <a:pt x="1951" y="168"/>
                  </a:cubicBezTo>
                  <a:cubicBezTo>
                    <a:pt x="1841" y="56"/>
                    <a:pt x="1696" y="0"/>
                    <a:pt x="15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345" name="Google Shape;9345;p85"/>
            <p:cNvSpPr/>
            <p:nvPr/>
          </p:nvSpPr>
          <p:spPr>
            <a:xfrm>
              <a:off x="5483350" y="2266400"/>
              <a:ext cx="54300" cy="48225"/>
            </a:xfrm>
            <a:custGeom>
              <a:avLst/>
              <a:gdLst/>
              <a:ahLst/>
              <a:cxnLst/>
              <a:rect l="l" t="t" r="r" b="b"/>
              <a:pathLst>
                <a:path w="2172" h="1929" extrusionOk="0">
                  <a:moveTo>
                    <a:pt x="622" y="0"/>
                  </a:moveTo>
                  <a:cubicBezTo>
                    <a:pt x="476" y="0"/>
                    <a:pt x="331" y="56"/>
                    <a:pt x="221" y="168"/>
                  </a:cubicBezTo>
                  <a:cubicBezTo>
                    <a:pt x="4" y="385"/>
                    <a:pt x="1" y="738"/>
                    <a:pt x="215" y="962"/>
                  </a:cubicBezTo>
                  <a:lnTo>
                    <a:pt x="1015" y="1762"/>
                  </a:lnTo>
                  <a:cubicBezTo>
                    <a:pt x="1121" y="1868"/>
                    <a:pt x="1266" y="1928"/>
                    <a:pt x="1417" y="1928"/>
                  </a:cubicBezTo>
                  <a:cubicBezTo>
                    <a:pt x="1921" y="1928"/>
                    <a:pt x="2172" y="1318"/>
                    <a:pt x="1815" y="962"/>
                  </a:cubicBezTo>
                  <a:lnTo>
                    <a:pt x="1015" y="159"/>
                  </a:lnTo>
                  <a:cubicBezTo>
                    <a:pt x="905" y="53"/>
                    <a:pt x="763" y="0"/>
                    <a:pt x="6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9346" name="Google Shape;9346;p85"/>
          <p:cNvSpPr/>
          <p:nvPr/>
        </p:nvSpPr>
        <p:spPr>
          <a:xfrm>
            <a:off x="4249525" y="3544640"/>
            <a:ext cx="220489" cy="339992"/>
          </a:xfrm>
          <a:custGeom>
            <a:avLst/>
            <a:gdLst/>
            <a:ahLst/>
            <a:cxnLst/>
            <a:rect l="l" t="t" r="r" b="b"/>
            <a:pathLst>
              <a:path w="12526" h="19315" extrusionOk="0">
                <a:moveTo>
                  <a:pt x="9690" y="1133"/>
                </a:moveTo>
                <a:cubicBezTo>
                  <a:pt x="9980" y="1139"/>
                  <a:pt x="10213" y="1377"/>
                  <a:pt x="10213" y="1670"/>
                </a:cubicBezTo>
                <a:cubicBezTo>
                  <a:pt x="10213" y="1960"/>
                  <a:pt x="9980" y="2199"/>
                  <a:pt x="9690" y="2208"/>
                </a:cubicBezTo>
                <a:lnTo>
                  <a:pt x="2836" y="2208"/>
                </a:lnTo>
                <a:cubicBezTo>
                  <a:pt x="2540" y="2208"/>
                  <a:pt x="2302" y="1966"/>
                  <a:pt x="2302" y="1670"/>
                </a:cubicBezTo>
                <a:cubicBezTo>
                  <a:pt x="2302" y="1371"/>
                  <a:pt x="2540" y="1133"/>
                  <a:pt x="2839" y="1133"/>
                </a:cubicBezTo>
                <a:close/>
                <a:moveTo>
                  <a:pt x="8564" y="3340"/>
                </a:moveTo>
                <a:lnTo>
                  <a:pt x="8564" y="9554"/>
                </a:lnTo>
                <a:cubicBezTo>
                  <a:pt x="8543" y="9781"/>
                  <a:pt x="8658" y="10001"/>
                  <a:pt x="8860" y="10110"/>
                </a:cubicBezTo>
                <a:cubicBezTo>
                  <a:pt x="9805" y="10620"/>
                  <a:pt x="10581" y="11396"/>
                  <a:pt x="11088" y="12341"/>
                </a:cubicBezTo>
                <a:lnTo>
                  <a:pt x="1435" y="12341"/>
                </a:lnTo>
                <a:cubicBezTo>
                  <a:pt x="1946" y="11396"/>
                  <a:pt x="2718" y="10620"/>
                  <a:pt x="3667" y="10110"/>
                </a:cubicBezTo>
                <a:cubicBezTo>
                  <a:pt x="3869" y="10001"/>
                  <a:pt x="3984" y="9784"/>
                  <a:pt x="3959" y="9554"/>
                </a:cubicBezTo>
                <a:lnTo>
                  <a:pt x="3959" y="3340"/>
                </a:lnTo>
                <a:close/>
                <a:moveTo>
                  <a:pt x="6731" y="13476"/>
                </a:moveTo>
                <a:lnTo>
                  <a:pt x="6731" y="16263"/>
                </a:lnTo>
                <a:cubicBezTo>
                  <a:pt x="6734" y="16879"/>
                  <a:pt x="6571" y="17486"/>
                  <a:pt x="6263" y="18024"/>
                </a:cubicBezTo>
                <a:cubicBezTo>
                  <a:pt x="5955" y="17486"/>
                  <a:pt x="5792" y="16879"/>
                  <a:pt x="5795" y="16263"/>
                </a:cubicBezTo>
                <a:lnTo>
                  <a:pt x="5795" y="13476"/>
                </a:lnTo>
                <a:close/>
                <a:moveTo>
                  <a:pt x="2831" y="1"/>
                </a:moveTo>
                <a:cubicBezTo>
                  <a:pt x="1912" y="1"/>
                  <a:pt x="1166" y="745"/>
                  <a:pt x="1163" y="1664"/>
                </a:cubicBezTo>
                <a:cubicBezTo>
                  <a:pt x="1160" y="2585"/>
                  <a:pt x="1906" y="3337"/>
                  <a:pt x="2827" y="3340"/>
                </a:cubicBezTo>
                <a:lnTo>
                  <a:pt x="2827" y="9285"/>
                </a:lnTo>
                <a:cubicBezTo>
                  <a:pt x="1529" y="10077"/>
                  <a:pt x="544" y="11287"/>
                  <a:pt x="34" y="12719"/>
                </a:cubicBezTo>
                <a:lnTo>
                  <a:pt x="31" y="12728"/>
                </a:lnTo>
                <a:cubicBezTo>
                  <a:pt x="28" y="12740"/>
                  <a:pt x="25" y="12749"/>
                  <a:pt x="22" y="12761"/>
                </a:cubicBezTo>
                <a:cubicBezTo>
                  <a:pt x="19" y="12773"/>
                  <a:pt x="19" y="12776"/>
                  <a:pt x="16" y="12785"/>
                </a:cubicBezTo>
                <a:cubicBezTo>
                  <a:pt x="13" y="12791"/>
                  <a:pt x="13" y="12803"/>
                  <a:pt x="10" y="12812"/>
                </a:cubicBezTo>
                <a:cubicBezTo>
                  <a:pt x="10" y="12821"/>
                  <a:pt x="7" y="12833"/>
                  <a:pt x="7" y="12842"/>
                </a:cubicBezTo>
                <a:lnTo>
                  <a:pt x="4" y="12866"/>
                </a:lnTo>
                <a:lnTo>
                  <a:pt x="4" y="12900"/>
                </a:lnTo>
                <a:cubicBezTo>
                  <a:pt x="4" y="12903"/>
                  <a:pt x="4" y="12906"/>
                  <a:pt x="4" y="12909"/>
                </a:cubicBezTo>
                <a:cubicBezTo>
                  <a:pt x="1" y="12912"/>
                  <a:pt x="1" y="12918"/>
                  <a:pt x="1" y="12921"/>
                </a:cubicBezTo>
                <a:cubicBezTo>
                  <a:pt x="1" y="12933"/>
                  <a:pt x="1" y="12945"/>
                  <a:pt x="4" y="12957"/>
                </a:cubicBezTo>
                <a:lnTo>
                  <a:pt x="7" y="12978"/>
                </a:lnTo>
                <a:cubicBezTo>
                  <a:pt x="7" y="12990"/>
                  <a:pt x="10" y="12999"/>
                  <a:pt x="10" y="13008"/>
                </a:cubicBezTo>
                <a:cubicBezTo>
                  <a:pt x="13" y="13020"/>
                  <a:pt x="13" y="13030"/>
                  <a:pt x="16" y="13039"/>
                </a:cubicBezTo>
                <a:cubicBezTo>
                  <a:pt x="19" y="13048"/>
                  <a:pt x="19" y="13054"/>
                  <a:pt x="22" y="13063"/>
                </a:cubicBezTo>
                <a:cubicBezTo>
                  <a:pt x="25" y="13069"/>
                  <a:pt x="28" y="13081"/>
                  <a:pt x="31" y="13093"/>
                </a:cubicBezTo>
                <a:cubicBezTo>
                  <a:pt x="34" y="13102"/>
                  <a:pt x="37" y="13105"/>
                  <a:pt x="40" y="13111"/>
                </a:cubicBezTo>
                <a:cubicBezTo>
                  <a:pt x="43" y="13120"/>
                  <a:pt x="46" y="13132"/>
                  <a:pt x="52" y="13144"/>
                </a:cubicBezTo>
                <a:lnTo>
                  <a:pt x="61" y="13162"/>
                </a:lnTo>
                <a:cubicBezTo>
                  <a:pt x="67" y="13171"/>
                  <a:pt x="70" y="13181"/>
                  <a:pt x="76" y="13190"/>
                </a:cubicBezTo>
                <a:cubicBezTo>
                  <a:pt x="83" y="13199"/>
                  <a:pt x="86" y="13205"/>
                  <a:pt x="89" y="13211"/>
                </a:cubicBezTo>
                <a:cubicBezTo>
                  <a:pt x="92" y="13217"/>
                  <a:pt x="98" y="13229"/>
                  <a:pt x="104" y="13235"/>
                </a:cubicBezTo>
                <a:lnTo>
                  <a:pt x="122" y="13256"/>
                </a:lnTo>
                <a:lnTo>
                  <a:pt x="137" y="13277"/>
                </a:lnTo>
                <a:cubicBezTo>
                  <a:pt x="143" y="13286"/>
                  <a:pt x="152" y="13292"/>
                  <a:pt x="158" y="13298"/>
                </a:cubicBezTo>
                <a:cubicBezTo>
                  <a:pt x="164" y="13307"/>
                  <a:pt x="167" y="13310"/>
                  <a:pt x="173" y="13316"/>
                </a:cubicBezTo>
                <a:cubicBezTo>
                  <a:pt x="179" y="13322"/>
                  <a:pt x="188" y="13331"/>
                  <a:pt x="197" y="13338"/>
                </a:cubicBezTo>
                <a:lnTo>
                  <a:pt x="215" y="13353"/>
                </a:lnTo>
                <a:lnTo>
                  <a:pt x="240" y="13371"/>
                </a:lnTo>
                <a:lnTo>
                  <a:pt x="264" y="13386"/>
                </a:lnTo>
                <a:lnTo>
                  <a:pt x="285" y="13398"/>
                </a:lnTo>
                <a:cubicBezTo>
                  <a:pt x="294" y="13404"/>
                  <a:pt x="303" y="13410"/>
                  <a:pt x="312" y="13413"/>
                </a:cubicBezTo>
                <a:lnTo>
                  <a:pt x="333" y="13422"/>
                </a:lnTo>
                <a:lnTo>
                  <a:pt x="366" y="13437"/>
                </a:lnTo>
                <a:lnTo>
                  <a:pt x="378" y="13443"/>
                </a:lnTo>
                <a:lnTo>
                  <a:pt x="384" y="13446"/>
                </a:lnTo>
                <a:lnTo>
                  <a:pt x="415" y="13452"/>
                </a:lnTo>
                <a:cubicBezTo>
                  <a:pt x="421" y="13455"/>
                  <a:pt x="430" y="13458"/>
                  <a:pt x="439" y="13458"/>
                </a:cubicBezTo>
                <a:lnTo>
                  <a:pt x="463" y="13464"/>
                </a:lnTo>
                <a:cubicBezTo>
                  <a:pt x="475" y="13467"/>
                  <a:pt x="484" y="13467"/>
                  <a:pt x="496" y="13470"/>
                </a:cubicBezTo>
                <a:lnTo>
                  <a:pt x="514" y="13470"/>
                </a:lnTo>
                <a:cubicBezTo>
                  <a:pt x="532" y="13473"/>
                  <a:pt x="548" y="13473"/>
                  <a:pt x="566" y="13473"/>
                </a:cubicBezTo>
                <a:lnTo>
                  <a:pt x="4663" y="13473"/>
                </a:lnTo>
                <a:lnTo>
                  <a:pt x="4663" y="16263"/>
                </a:lnTo>
                <a:cubicBezTo>
                  <a:pt x="4660" y="17205"/>
                  <a:pt x="4947" y="18126"/>
                  <a:pt x="5481" y="18902"/>
                </a:cubicBezTo>
                <a:cubicBezTo>
                  <a:pt x="5670" y="19177"/>
                  <a:pt x="5967" y="19315"/>
                  <a:pt x="6263" y="19315"/>
                </a:cubicBezTo>
                <a:cubicBezTo>
                  <a:pt x="6560" y="19315"/>
                  <a:pt x="6857" y="19177"/>
                  <a:pt x="7045" y="18902"/>
                </a:cubicBezTo>
                <a:cubicBezTo>
                  <a:pt x="7580" y="18126"/>
                  <a:pt x="7867" y="17205"/>
                  <a:pt x="7864" y="16263"/>
                </a:cubicBezTo>
                <a:lnTo>
                  <a:pt x="7864" y="13476"/>
                </a:lnTo>
                <a:lnTo>
                  <a:pt x="11961" y="13476"/>
                </a:lnTo>
                <a:cubicBezTo>
                  <a:pt x="11979" y="13473"/>
                  <a:pt x="11997" y="13473"/>
                  <a:pt x="12015" y="13473"/>
                </a:cubicBezTo>
                <a:lnTo>
                  <a:pt x="12024" y="13473"/>
                </a:lnTo>
                <a:cubicBezTo>
                  <a:pt x="12040" y="13473"/>
                  <a:pt x="12052" y="13467"/>
                  <a:pt x="12067" y="13464"/>
                </a:cubicBezTo>
                <a:lnTo>
                  <a:pt x="12085" y="13461"/>
                </a:lnTo>
                <a:lnTo>
                  <a:pt x="12115" y="13455"/>
                </a:lnTo>
                <a:lnTo>
                  <a:pt x="12139" y="13446"/>
                </a:lnTo>
                <a:cubicBezTo>
                  <a:pt x="12142" y="13446"/>
                  <a:pt x="12145" y="13443"/>
                  <a:pt x="12148" y="13443"/>
                </a:cubicBezTo>
                <a:lnTo>
                  <a:pt x="12163" y="13437"/>
                </a:lnTo>
                <a:cubicBezTo>
                  <a:pt x="12172" y="13434"/>
                  <a:pt x="12181" y="13431"/>
                  <a:pt x="12194" y="13425"/>
                </a:cubicBezTo>
                <a:lnTo>
                  <a:pt x="12218" y="13413"/>
                </a:lnTo>
                <a:cubicBezTo>
                  <a:pt x="12224" y="13410"/>
                  <a:pt x="12233" y="13404"/>
                  <a:pt x="12242" y="13401"/>
                </a:cubicBezTo>
                <a:cubicBezTo>
                  <a:pt x="12248" y="13395"/>
                  <a:pt x="12257" y="13392"/>
                  <a:pt x="12266" y="13386"/>
                </a:cubicBezTo>
                <a:lnTo>
                  <a:pt x="12284" y="13374"/>
                </a:lnTo>
                <a:cubicBezTo>
                  <a:pt x="12296" y="13365"/>
                  <a:pt x="12305" y="13359"/>
                  <a:pt x="12311" y="13353"/>
                </a:cubicBezTo>
                <a:lnTo>
                  <a:pt x="12329" y="13341"/>
                </a:lnTo>
                <a:cubicBezTo>
                  <a:pt x="12335" y="13331"/>
                  <a:pt x="12344" y="13325"/>
                  <a:pt x="12354" y="13316"/>
                </a:cubicBezTo>
                <a:cubicBezTo>
                  <a:pt x="12363" y="13307"/>
                  <a:pt x="12363" y="13307"/>
                  <a:pt x="12369" y="13301"/>
                </a:cubicBezTo>
                <a:cubicBezTo>
                  <a:pt x="12372" y="13295"/>
                  <a:pt x="12384" y="13286"/>
                  <a:pt x="12390" y="13277"/>
                </a:cubicBezTo>
                <a:cubicBezTo>
                  <a:pt x="12399" y="13268"/>
                  <a:pt x="12399" y="13265"/>
                  <a:pt x="12405" y="13259"/>
                </a:cubicBezTo>
                <a:lnTo>
                  <a:pt x="12423" y="13235"/>
                </a:lnTo>
                <a:cubicBezTo>
                  <a:pt x="12429" y="13229"/>
                  <a:pt x="12432" y="13220"/>
                  <a:pt x="12438" y="13214"/>
                </a:cubicBezTo>
                <a:cubicBezTo>
                  <a:pt x="12441" y="13205"/>
                  <a:pt x="12447" y="13199"/>
                  <a:pt x="12450" y="13190"/>
                </a:cubicBezTo>
                <a:cubicBezTo>
                  <a:pt x="12456" y="13184"/>
                  <a:pt x="12459" y="13174"/>
                  <a:pt x="12465" y="13165"/>
                </a:cubicBezTo>
                <a:cubicBezTo>
                  <a:pt x="12468" y="13156"/>
                  <a:pt x="12471" y="13150"/>
                  <a:pt x="12474" y="13144"/>
                </a:cubicBezTo>
                <a:cubicBezTo>
                  <a:pt x="12477" y="13135"/>
                  <a:pt x="12483" y="13123"/>
                  <a:pt x="12486" y="13114"/>
                </a:cubicBezTo>
                <a:cubicBezTo>
                  <a:pt x="12492" y="13105"/>
                  <a:pt x="12492" y="13099"/>
                  <a:pt x="12495" y="13093"/>
                </a:cubicBezTo>
                <a:cubicBezTo>
                  <a:pt x="12498" y="13084"/>
                  <a:pt x="12501" y="13072"/>
                  <a:pt x="12505" y="13063"/>
                </a:cubicBezTo>
                <a:cubicBezTo>
                  <a:pt x="12508" y="13054"/>
                  <a:pt x="12511" y="13045"/>
                  <a:pt x="12511" y="13039"/>
                </a:cubicBezTo>
                <a:cubicBezTo>
                  <a:pt x="12514" y="13030"/>
                  <a:pt x="12514" y="13020"/>
                  <a:pt x="12517" y="13011"/>
                </a:cubicBezTo>
                <a:cubicBezTo>
                  <a:pt x="12517" y="13002"/>
                  <a:pt x="12520" y="12990"/>
                  <a:pt x="12523" y="12981"/>
                </a:cubicBezTo>
                <a:cubicBezTo>
                  <a:pt x="12523" y="12969"/>
                  <a:pt x="12523" y="12966"/>
                  <a:pt x="12523" y="12957"/>
                </a:cubicBezTo>
                <a:cubicBezTo>
                  <a:pt x="12523" y="12948"/>
                  <a:pt x="12523" y="12933"/>
                  <a:pt x="12526" y="12921"/>
                </a:cubicBezTo>
                <a:lnTo>
                  <a:pt x="12526" y="12909"/>
                </a:lnTo>
                <a:cubicBezTo>
                  <a:pt x="12526" y="12906"/>
                  <a:pt x="12526" y="12903"/>
                  <a:pt x="12526" y="12900"/>
                </a:cubicBezTo>
                <a:lnTo>
                  <a:pt x="12526" y="12866"/>
                </a:lnTo>
                <a:cubicBezTo>
                  <a:pt x="12526" y="12854"/>
                  <a:pt x="12526" y="12851"/>
                  <a:pt x="12523" y="12842"/>
                </a:cubicBezTo>
                <a:cubicBezTo>
                  <a:pt x="12520" y="12833"/>
                  <a:pt x="12520" y="12824"/>
                  <a:pt x="12520" y="12815"/>
                </a:cubicBezTo>
                <a:cubicBezTo>
                  <a:pt x="12517" y="12803"/>
                  <a:pt x="12517" y="12794"/>
                  <a:pt x="12514" y="12785"/>
                </a:cubicBezTo>
                <a:cubicBezTo>
                  <a:pt x="12511" y="12773"/>
                  <a:pt x="12511" y="12770"/>
                  <a:pt x="12508" y="12764"/>
                </a:cubicBezTo>
                <a:cubicBezTo>
                  <a:pt x="12505" y="12755"/>
                  <a:pt x="12501" y="12740"/>
                  <a:pt x="12498" y="12728"/>
                </a:cubicBezTo>
                <a:lnTo>
                  <a:pt x="12495" y="12719"/>
                </a:lnTo>
                <a:cubicBezTo>
                  <a:pt x="11985" y="11290"/>
                  <a:pt x="11001" y="10077"/>
                  <a:pt x="9702" y="9288"/>
                </a:cubicBezTo>
                <a:lnTo>
                  <a:pt x="9702" y="3340"/>
                </a:lnTo>
                <a:cubicBezTo>
                  <a:pt x="10623" y="3337"/>
                  <a:pt x="11369" y="2585"/>
                  <a:pt x="11366" y="1664"/>
                </a:cubicBezTo>
                <a:cubicBezTo>
                  <a:pt x="11363" y="745"/>
                  <a:pt x="10617" y="1"/>
                  <a:pt x="9699" y="1"/>
                </a:cubicBezTo>
                <a:cubicBezTo>
                  <a:pt x="9697" y="1"/>
                  <a:pt x="9695" y="1"/>
                  <a:pt x="9693" y="1"/>
                </a:cubicBezTo>
                <a:lnTo>
                  <a:pt x="2836" y="1"/>
                </a:lnTo>
                <a:cubicBezTo>
                  <a:pt x="2834" y="1"/>
                  <a:pt x="2833" y="1"/>
                  <a:pt x="28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9347" name="Google Shape;9347;p85"/>
          <p:cNvGrpSpPr/>
          <p:nvPr/>
        </p:nvGrpSpPr>
        <p:grpSpPr>
          <a:xfrm>
            <a:off x="4601286" y="3547971"/>
            <a:ext cx="351663" cy="333831"/>
            <a:chOff x="6222125" y="2025975"/>
            <a:chExt cx="499450" cy="474125"/>
          </a:xfrm>
        </p:grpSpPr>
        <p:sp>
          <p:nvSpPr>
            <p:cNvPr id="9348" name="Google Shape;9348;p85"/>
            <p:cNvSpPr/>
            <p:nvPr/>
          </p:nvSpPr>
          <p:spPr>
            <a:xfrm>
              <a:off x="6222125" y="2025975"/>
              <a:ext cx="499450" cy="474125"/>
            </a:xfrm>
            <a:custGeom>
              <a:avLst/>
              <a:gdLst/>
              <a:ahLst/>
              <a:cxnLst/>
              <a:rect l="l" t="t" r="r" b="b"/>
              <a:pathLst>
                <a:path w="19978" h="18965" extrusionOk="0">
                  <a:moveTo>
                    <a:pt x="10490" y="1134"/>
                  </a:moveTo>
                  <a:cubicBezTo>
                    <a:pt x="15095" y="1134"/>
                    <a:pt x="18839" y="4878"/>
                    <a:pt x="18839" y="9483"/>
                  </a:cubicBezTo>
                  <a:cubicBezTo>
                    <a:pt x="18839" y="14087"/>
                    <a:pt x="15095" y="17832"/>
                    <a:pt x="10490" y="17832"/>
                  </a:cubicBezTo>
                  <a:cubicBezTo>
                    <a:pt x="5886" y="17832"/>
                    <a:pt x="2142" y="14087"/>
                    <a:pt x="2142" y="9483"/>
                  </a:cubicBezTo>
                  <a:cubicBezTo>
                    <a:pt x="2142" y="4878"/>
                    <a:pt x="5886" y="1134"/>
                    <a:pt x="10490" y="1134"/>
                  </a:cubicBezTo>
                  <a:close/>
                  <a:moveTo>
                    <a:pt x="10488" y="0"/>
                  </a:moveTo>
                  <a:cubicBezTo>
                    <a:pt x="6717" y="0"/>
                    <a:pt x="3222" y="2259"/>
                    <a:pt x="1731" y="5853"/>
                  </a:cubicBezTo>
                  <a:cubicBezTo>
                    <a:pt x="1" y="10032"/>
                    <a:pt x="1462" y="14854"/>
                    <a:pt x="5222" y="17367"/>
                  </a:cubicBezTo>
                  <a:cubicBezTo>
                    <a:pt x="6828" y="18439"/>
                    <a:pt x="8663" y="18964"/>
                    <a:pt x="10487" y="18964"/>
                  </a:cubicBezTo>
                  <a:cubicBezTo>
                    <a:pt x="12934" y="18964"/>
                    <a:pt x="15362" y="18020"/>
                    <a:pt x="17194" y="16186"/>
                  </a:cubicBezTo>
                  <a:cubicBezTo>
                    <a:pt x="18978" y="14414"/>
                    <a:pt x="19978" y="11998"/>
                    <a:pt x="19972" y="9483"/>
                  </a:cubicBezTo>
                  <a:cubicBezTo>
                    <a:pt x="19972" y="4960"/>
                    <a:pt x="16777" y="1065"/>
                    <a:pt x="12341" y="183"/>
                  </a:cubicBezTo>
                  <a:cubicBezTo>
                    <a:pt x="11721" y="60"/>
                    <a:pt x="11101" y="0"/>
                    <a:pt x="104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349" name="Google Shape;9349;p85"/>
            <p:cNvSpPr/>
            <p:nvPr/>
          </p:nvSpPr>
          <p:spPr>
            <a:xfrm>
              <a:off x="6309175" y="2087825"/>
              <a:ext cx="350425" cy="350425"/>
            </a:xfrm>
            <a:custGeom>
              <a:avLst/>
              <a:gdLst/>
              <a:ahLst/>
              <a:cxnLst/>
              <a:rect l="l" t="t" r="r" b="b"/>
              <a:pathLst>
                <a:path w="14017" h="14017" extrusionOk="0">
                  <a:moveTo>
                    <a:pt x="7008" y="1133"/>
                  </a:moveTo>
                  <a:cubicBezTo>
                    <a:pt x="10248" y="1133"/>
                    <a:pt x="12884" y="3769"/>
                    <a:pt x="12884" y="7009"/>
                  </a:cubicBezTo>
                  <a:cubicBezTo>
                    <a:pt x="12884" y="10249"/>
                    <a:pt x="10248" y="12885"/>
                    <a:pt x="7008" y="12885"/>
                  </a:cubicBezTo>
                  <a:cubicBezTo>
                    <a:pt x="3769" y="12885"/>
                    <a:pt x="1133" y="10249"/>
                    <a:pt x="1133" y="7009"/>
                  </a:cubicBezTo>
                  <a:cubicBezTo>
                    <a:pt x="1133" y="3769"/>
                    <a:pt x="3769" y="1133"/>
                    <a:pt x="7008" y="1133"/>
                  </a:cubicBezTo>
                  <a:close/>
                  <a:moveTo>
                    <a:pt x="7008" y="1"/>
                  </a:moveTo>
                  <a:cubicBezTo>
                    <a:pt x="3144" y="1"/>
                    <a:pt x="0" y="3144"/>
                    <a:pt x="0" y="7009"/>
                  </a:cubicBezTo>
                  <a:cubicBezTo>
                    <a:pt x="0" y="10874"/>
                    <a:pt x="3144" y="14017"/>
                    <a:pt x="7008" y="14017"/>
                  </a:cubicBezTo>
                  <a:cubicBezTo>
                    <a:pt x="10873" y="14017"/>
                    <a:pt x="14017" y="10874"/>
                    <a:pt x="14017" y="7009"/>
                  </a:cubicBezTo>
                  <a:cubicBezTo>
                    <a:pt x="14017" y="3144"/>
                    <a:pt x="10873" y="1"/>
                    <a:pt x="7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350" name="Google Shape;9350;p85"/>
            <p:cNvSpPr/>
            <p:nvPr/>
          </p:nvSpPr>
          <p:spPr>
            <a:xfrm>
              <a:off x="6431600" y="2142250"/>
              <a:ext cx="105575" cy="241575"/>
            </a:xfrm>
            <a:custGeom>
              <a:avLst/>
              <a:gdLst/>
              <a:ahLst/>
              <a:cxnLst/>
              <a:rect l="l" t="t" r="r" b="b"/>
              <a:pathLst>
                <a:path w="4223" h="9663" extrusionOk="0">
                  <a:moveTo>
                    <a:pt x="2111" y="1"/>
                  </a:moveTo>
                  <a:cubicBezTo>
                    <a:pt x="1797" y="1"/>
                    <a:pt x="1547" y="254"/>
                    <a:pt x="1547" y="568"/>
                  </a:cubicBezTo>
                  <a:lnTo>
                    <a:pt x="1547" y="1504"/>
                  </a:lnTo>
                  <a:cubicBezTo>
                    <a:pt x="599" y="1785"/>
                    <a:pt x="1" y="2718"/>
                    <a:pt x="143" y="3697"/>
                  </a:cubicBezTo>
                  <a:cubicBezTo>
                    <a:pt x="285" y="4675"/>
                    <a:pt x="1124" y="5399"/>
                    <a:pt x="2111" y="5399"/>
                  </a:cubicBezTo>
                  <a:cubicBezTo>
                    <a:pt x="2872" y="5399"/>
                    <a:pt x="3256" y="6320"/>
                    <a:pt x="2715" y="6858"/>
                  </a:cubicBezTo>
                  <a:cubicBezTo>
                    <a:pt x="2542" y="7033"/>
                    <a:pt x="2328" y="7111"/>
                    <a:pt x="2118" y="7111"/>
                  </a:cubicBezTo>
                  <a:cubicBezTo>
                    <a:pt x="1679" y="7111"/>
                    <a:pt x="1257" y="6769"/>
                    <a:pt x="1257" y="6254"/>
                  </a:cubicBezTo>
                  <a:cubicBezTo>
                    <a:pt x="1257" y="5940"/>
                    <a:pt x="1003" y="5686"/>
                    <a:pt x="689" y="5686"/>
                  </a:cubicBezTo>
                  <a:cubicBezTo>
                    <a:pt x="378" y="5686"/>
                    <a:pt x="125" y="5940"/>
                    <a:pt x="125" y="6254"/>
                  </a:cubicBezTo>
                  <a:cubicBezTo>
                    <a:pt x="125" y="7133"/>
                    <a:pt x="701" y="7909"/>
                    <a:pt x="1547" y="8159"/>
                  </a:cubicBezTo>
                  <a:lnTo>
                    <a:pt x="1547" y="9098"/>
                  </a:lnTo>
                  <a:cubicBezTo>
                    <a:pt x="1547" y="9409"/>
                    <a:pt x="1797" y="9663"/>
                    <a:pt x="2111" y="9663"/>
                  </a:cubicBezTo>
                  <a:cubicBezTo>
                    <a:pt x="2425" y="9663"/>
                    <a:pt x="2679" y="9409"/>
                    <a:pt x="2679" y="9098"/>
                  </a:cubicBezTo>
                  <a:lnTo>
                    <a:pt x="2679" y="8159"/>
                  </a:lnTo>
                  <a:cubicBezTo>
                    <a:pt x="3624" y="7878"/>
                    <a:pt x="4222" y="6945"/>
                    <a:pt x="4080" y="5967"/>
                  </a:cubicBezTo>
                  <a:cubicBezTo>
                    <a:pt x="3939" y="4991"/>
                    <a:pt x="3102" y="4267"/>
                    <a:pt x="2118" y="4267"/>
                  </a:cubicBezTo>
                  <a:cubicBezTo>
                    <a:pt x="2116" y="4267"/>
                    <a:pt x="2114" y="4267"/>
                    <a:pt x="2111" y="4267"/>
                  </a:cubicBezTo>
                  <a:cubicBezTo>
                    <a:pt x="2106" y="4267"/>
                    <a:pt x="2100" y="4267"/>
                    <a:pt x="2095" y="4267"/>
                  </a:cubicBezTo>
                  <a:cubicBezTo>
                    <a:pt x="1622" y="4267"/>
                    <a:pt x="1239" y="3884"/>
                    <a:pt x="1239" y="3410"/>
                  </a:cubicBezTo>
                  <a:cubicBezTo>
                    <a:pt x="1239" y="2935"/>
                    <a:pt x="1622" y="2555"/>
                    <a:pt x="2095" y="2555"/>
                  </a:cubicBezTo>
                  <a:cubicBezTo>
                    <a:pt x="2100" y="2555"/>
                    <a:pt x="2106" y="2555"/>
                    <a:pt x="2111" y="2555"/>
                  </a:cubicBezTo>
                  <a:cubicBezTo>
                    <a:pt x="2582" y="2555"/>
                    <a:pt x="2966" y="2939"/>
                    <a:pt x="2966" y="3410"/>
                  </a:cubicBezTo>
                  <a:cubicBezTo>
                    <a:pt x="2966" y="3724"/>
                    <a:pt x="3220" y="3977"/>
                    <a:pt x="3534" y="3977"/>
                  </a:cubicBezTo>
                  <a:cubicBezTo>
                    <a:pt x="3845" y="3977"/>
                    <a:pt x="4098" y="3724"/>
                    <a:pt x="4098" y="3410"/>
                  </a:cubicBezTo>
                  <a:cubicBezTo>
                    <a:pt x="4098" y="2531"/>
                    <a:pt x="3522" y="1755"/>
                    <a:pt x="2679" y="1504"/>
                  </a:cubicBezTo>
                  <a:lnTo>
                    <a:pt x="2679" y="568"/>
                  </a:lnTo>
                  <a:cubicBezTo>
                    <a:pt x="2679" y="254"/>
                    <a:pt x="2425"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351" name="Google Shape;9351;p85"/>
          <p:cNvGrpSpPr/>
          <p:nvPr/>
        </p:nvGrpSpPr>
        <p:grpSpPr>
          <a:xfrm>
            <a:off x="5058848" y="2364541"/>
            <a:ext cx="335504" cy="185953"/>
            <a:chOff x="896050" y="2725450"/>
            <a:chExt cx="476500" cy="264100"/>
          </a:xfrm>
        </p:grpSpPr>
        <p:sp>
          <p:nvSpPr>
            <p:cNvPr id="9352" name="Google Shape;9352;p85"/>
            <p:cNvSpPr/>
            <p:nvPr/>
          </p:nvSpPr>
          <p:spPr>
            <a:xfrm>
              <a:off x="896050" y="2725450"/>
              <a:ext cx="476500" cy="264100"/>
            </a:xfrm>
            <a:custGeom>
              <a:avLst/>
              <a:gdLst/>
              <a:ahLst/>
              <a:cxnLst/>
              <a:rect l="l" t="t" r="r" b="b"/>
              <a:pathLst>
                <a:path w="19060" h="10564" extrusionOk="0">
                  <a:moveTo>
                    <a:pt x="17927" y="1133"/>
                  </a:moveTo>
                  <a:lnTo>
                    <a:pt x="17927" y="9431"/>
                  </a:lnTo>
                  <a:lnTo>
                    <a:pt x="1133" y="9431"/>
                  </a:lnTo>
                  <a:lnTo>
                    <a:pt x="1133" y="1133"/>
                  </a:lnTo>
                  <a:close/>
                  <a:moveTo>
                    <a:pt x="565" y="1"/>
                  </a:moveTo>
                  <a:cubicBezTo>
                    <a:pt x="254" y="1"/>
                    <a:pt x="1" y="255"/>
                    <a:pt x="1" y="569"/>
                  </a:cubicBezTo>
                  <a:lnTo>
                    <a:pt x="1" y="9995"/>
                  </a:lnTo>
                  <a:cubicBezTo>
                    <a:pt x="1" y="10309"/>
                    <a:pt x="254" y="10563"/>
                    <a:pt x="565" y="10563"/>
                  </a:cubicBezTo>
                  <a:lnTo>
                    <a:pt x="18495" y="10563"/>
                  </a:lnTo>
                  <a:cubicBezTo>
                    <a:pt x="18806" y="10563"/>
                    <a:pt x="19060" y="10309"/>
                    <a:pt x="19060" y="9995"/>
                  </a:cubicBezTo>
                  <a:lnTo>
                    <a:pt x="19060" y="569"/>
                  </a:lnTo>
                  <a:cubicBezTo>
                    <a:pt x="19060" y="255"/>
                    <a:pt x="18806" y="1"/>
                    <a:pt x="184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353" name="Google Shape;9353;p85"/>
            <p:cNvSpPr/>
            <p:nvPr/>
          </p:nvSpPr>
          <p:spPr>
            <a:xfrm>
              <a:off x="951625" y="2774675"/>
              <a:ext cx="365450" cy="165650"/>
            </a:xfrm>
            <a:custGeom>
              <a:avLst/>
              <a:gdLst/>
              <a:ahLst/>
              <a:cxnLst/>
              <a:rect l="l" t="t" r="r" b="b"/>
              <a:pathLst>
                <a:path w="14618" h="6626" extrusionOk="0">
                  <a:moveTo>
                    <a:pt x="12063" y="1133"/>
                  </a:moveTo>
                  <a:cubicBezTo>
                    <a:pt x="12259" y="1818"/>
                    <a:pt x="12797" y="2356"/>
                    <a:pt x="13485" y="2552"/>
                  </a:cubicBezTo>
                  <a:lnTo>
                    <a:pt x="13485" y="4074"/>
                  </a:lnTo>
                  <a:cubicBezTo>
                    <a:pt x="12797" y="4273"/>
                    <a:pt x="12259" y="4808"/>
                    <a:pt x="12063" y="5496"/>
                  </a:cubicBezTo>
                  <a:lnTo>
                    <a:pt x="2552" y="5496"/>
                  </a:lnTo>
                  <a:cubicBezTo>
                    <a:pt x="2355" y="4808"/>
                    <a:pt x="1818" y="4270"/>
                    <a:pt x="1129" y="4074"/>
                  </a:cubicBezTo>
                  <a:lnTo>
                    <a:pt x="1129" y="2552"/>
                  </a:lnTo>
                  <a:cubicBezTo>
                    <a:pt x="1818" y="2356"/>
                    <a:pt x="2355" y="1818"/>
                    <a:pt x="2552" y="1133"/>
                  </a:cubicBezTo>
                  <a:close/>
                  <a:moveTo>
                    <a:pt x="2065" y="1"/>
                  </a:moveTo>
                  <a:cubicBezTo>
                    <a:pt x="1751" y="1"/>
                    <a:pt x="1498" y="254"/>
                    <a:pt x="1498" y="568"/>
                  </a:cubicBezTo>
                  <a:cubicBezTo>
                    <a:pt x="1498" y="1082"/>
                    <a:pt x="1081" y="1501"/>
                    <a:pt x="565" y="1501"/>
                  </a:cubicBezTo>
                  <a:cubicBezTo>
                    <a:pt x="251" y="1501"/>
                    <a:pt x="0" y="1755"/>
                    <a:pt x="0" y="2069"/>
                  </a:cubicBezTo>
                  <a:lnTo>
                    <a:pt x="0" y="4560"/>
                  </a:lnTo>
                  <a:cubicBezTo>
                    <a:pt x="0" y="4871"/>
                    <a:pt x="251" y="5125"/>
                    <a:pt x="565" y="5125"/>
                  </a:cubicBezTo>
                  <a:cubicBezTo>
                    <a:pt x="1081" y="5125"/>
                    <a:pt x="1498" y="5544"/>
                    <a:pt x="1498" y="6061"/>
                  </a:cubicBezTo>
                  <a:cubicBezTo>
                    <a:pt x="1498" y="6372"/>
                    <a:pt x="1751" y="6625"/>
                    <a:pt x="2065" y="6625"/>
                  </a:cubicBezTo>
                  <a:lnTo>
                    <a:pt x="12549" y="6625"/>
                  </a:lnTo>
                  <a:cubicBezTo>
                    <a:pt x="12863" y="6625"/>
                    <a:pt x="13117" y="6372"/>
                    <a:pt x="13117" y="6061"/>
                  </a:cubicBezTo>
                  <a:cubicBezTo>
                    <a:pt x="13117" y="5544"/>
                    <a:pt x="13533" y="5125"/>
                    <a:pt x="14050" y="5125"/>
                  </a:cubicBezTo>
                  <a:cubicBezTo>
                    <a:pt x="14364" y="5125"/>
                    <a:pt x="14617" y="4871"/>
                    <a:pt x="14617" y="4560"/>
                  </a:cubicBezTo>
                  <a:lnTo>
                    <a:pt x="14617" y="2069"/>
                  </a:lnTo>
                  <a:cubicBezTo>
                    <a:pt x="14617" y="1755"/>
                    <a:pt x="14364" y="1501"/>
                    <a:pt x="14050" y="1501"/>
                  </a:cubicBezTo>
                  <a:cubicBezTo>
                    <a:pt x="13533" y="1501"/>
                    <a:pt x="13117" y="1082"/>
                    <a:pt x="13117" y="568"/>
                  </a:cubicBezTo>
                  <a:cubicBezTo>
                    <a:pt x="13117" y="254"/>
                    <a:pt x="12863" y="1"/>
                    <a:pt x="125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354" name="Google Shape;9354;p85"/>
            <p:cNvSpPr/>
            <p:nvPr/>
          </p:nvSpPr>
          <p:spPr>
            <a:xfrm>
              <a:off x="1088625" y="2815075"/>
              <a:ext cx="88200" cy="84850"/>
            </a:xfrm>
            <a:custGeom>
              <a:avLst/>
              <a:gdLst/>
              <a:ahLst/>
              <a:cxnLst/>
              <a:rect l="l" t="t" r="r" b="b"/>
              <a:pathLst>
                <a:path w="3528" h="3394" extrusionOk="0">
                  <a:moveTo>
                    <a:pt x="1826" y="1132"/>
                  </a:moveTo>
                  <a:cubicBezTo>
                    <a:pt x="2115" y="1132"/>
                    <a:pt x="2393" y="1358"/>
                    <a:pt x="2395" y="1697"/>
                  </a:cubicBezTo>
                  <a:cubicBezTo>
                    <a:pt x="2395" y="2011"/>
                    <a:pt x="2141" y="2265"/>
                    <a:pt x="1827" y="2265"/>
                  </a:cubicBezTo>
                  <a:lnTo>
                    <a:pt x="1827" y="2262"/>
                  </a:lnTo>
                  <a:cubicBezTo>
                    <a:pt x="1326" y="2259"/>
                    <a:pt x="1075" y="1652"/>
                    <a:pt x="1432" y="1298"/>
                  </a:cubicBezTo>
                  <a:cubicBezTo>
                    <a:pt x="1547" y="1183"/>
                    <a:pt x="1688" y="1132"/>
                    <a:pt x="1826" y="1132"/>
                  </a:cubicBezTo>
                  <a:close/>
                  <a:moveTo>
                    <a:pt x="1827" y="0"/>
                  </a:moveTo>
                  <a:cubicBezTo>
                    <a:pt x="1142" y="0"/>
                    <a:pt x="523" y="414"/>
                    <a:pt x="260" y="1048"/>
                  </a:cubicBezTo>
                  <a:cubicBezTo>
                    <a:pt x="0" y="1682"/>
                    <a:pt x="145" y="2413"/>
                    <a:pt x="632" y="2899"/>
                  </a:cubicBezTo>
                  <a:cubicBezTo>
                    <a:pt x="954" y="3222"/>
                    <a:pt x="1388" y="3393"/>
                    <a:pt x="1829" y="3393"/>
                  </a:cubicBezTo>
                  <a:cubicBezTo>
                    <a:pt x="2048" y="3393"/>
                    <a:pt x="2269" y="3351"/>
                    <a:pt x="2479" y="3264"/>
                  </a:cubicBezTo>
                  <a:cubicBezTo>
                    <a:pt x="3114" y="3001"/>
                    <a:pt x="3524" y="2382"/>
                    <a:pt x="3527" y="1697"/>
                  </a:cubicBezTo>
                  <a:cubicBezTo>
                    <a:pt x="3524" y="761"/>
                    <a:pt x="2763" y="0"/>
                    <a:pt x="18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355" name="Google Shape;9355;p85"/>
          <p:cNvGrpSpPr/>
          <p:nvPr/>
        </p:nvGrpSpPr>
        <p:grpSpPr>
          <a:xfrm>
            <a:off x="5489588" y="2287425"/>
            <a:ext cx="340168" cy="340186"/>
            <a:chOff x="1487200" y="2615925"/>
            <a:chExt cx="483125" cy="483150"/>
          </a:xfrm>
        </p:grpSpPr>
        <p:sp>
          <p:nvSpPr>
            <p:cNvPr id="9356" name="Google Shape;9356;p85"/>
            <p:cNvSpPr/>
            <p:nvPr/>
          </p:nvSpPr>
          <p:spPr>
            <a:xfrm>
              <a:off x="1601400" y="2844275"/>
              <a:ext cx="28325" cy="28325"/>
            </a:xfrm>
            <a:custGeom>
              <a:avLst/>
              <a:gdLst/>
              <a:ahLst/>
              <a:cxnLst/>
              <a:rect l="l" t="t" r="r" b="b"/>
              <a:pathLst>
                <a:path w="1133" h="1133" extrusionOk="0">
                  <a:moveTo>
                    <a:pt x="565" y="1"/>
                  </a:moveTo>
                  <a:cubicBezTo>
                    <a:pt x="251" y="1"/>
                    <a:pt x="1" y="254"/>
                    <a:pt x="1" y="568"/>
                  </a:cubicBezTo>
                  <a:cubicBezTo>
                    <a:pt x="1" y="879"/>
                    <a:pt x="251" y="1133"/>
                    <a:pt x="565" y="1133"/>
                  </a:cubicBezTo>
                  <a:cubicBezTo>
                    <a:pt x="879" y="1133"/>
                    <a:pt x="1133" y="879"/>
                    <a:pt x="1133" y="568"/>
                  </a:cubicBezTo>
                  <a:cubicBezTo>
                    <a:pt x="1133" y="254"/>
                    <a:pt x="879" y="1"/>
                    <a:pt x="5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357" name="Google Shape;9357;p85"/>
            <p:cNvSpPr/>
            <p:nvPr/>
          </p:nvSpPr>
          <p:spPr>
            <a:xfrm>
              <a:off x="1487200" y="2731050"/>
              <a:ext cx="483125" cy="368025"/>
            </a:xfrm>
            <a:custGeom>
              <a:avLst/>
              <a:gdLst/>
              <a:ahLst/>
              <a:cxnLst/>
              <a:rect l="l" t="t" r="r" b="b"/>
              <a:pathLst>
                <a:path w="19325" h="14721" extrusionOk="0">
                  <a:moveTo>
                    <a:pt x="4566" y="1232"/>
                  </a:moveTo>
                  <a:cubicBezTo>
                    <a:pt x="4994" y="1386"/>
                    <a:pt x="5342" y="1703"/>
                    <a:pt x="5535" y="2117"/>
                  </a:cubicBezTo>
                  <a:cubicBezTo>
                    <a:pt x="5630" y="2320"/>
                    <a:pt x="5833" y="2444"/>
                    <a:pt x="6050" y="2444"/>
                  </a:cubicBezTo>
                  <a:cubicBezTo>
                    <a:pt x="6094" y="2444"/>
                    <a:pt x="6139" y="2439"/>
                    <a:pt x="6184" y="2428"/>
                  </a:cubicBezTo>
                  <a:cubicBezTo>
                    <a:pt x="6580" y="2322"/>
                    <a:pt x="6987" y="2268"/>
                    <a:pt x="7398" y="2265"/>
                  </a:cubicBezTo>
                  <a:lnTo>
                    <a:pt x="11927" y="2265"/>
                  </a:lnTo>
                  <a:cubicBezTo>
                    <a:pt x="14738" y="2265"/>
                    <a:pt x="17024" y="4551"/>
                    <a:pt x="17024" y="7362"/>
                  </a:cubicBezTo>
                  <a:cubicBezTo>
                    <a:pt x="17021" y="9385"/>
                    <a:pt x="15819" y="11215"/>
                    <a:pt x="13965" y="12024"/>
                  </a:cubicBezTo>
                  <a:cubicBezTo>
                    <a:pt x="13760" y="12114"/>
                    <a:pt x="13624" y="12320"/>
                    <a:pt x="13627" y="12543"/>
                  </a:cubicBezTo>
                  <a:lnTo>
                    <a:pt x="13627" y="13588"/>
                  </a:lnTo>
                  <a:lnTo>
                    <a:pt x="12495" y="13588"/>
                  </a:lnTo>
                  <a:lnTo>
                    <a:pt x="12495" y="13023"/>
                  </a:lnTo>
                  <a:cubicBezTo>
                    <a:pt x="12495" y="12709"/>
                    <a:pt x="12241" y="12456"/>
                    <a:pt x="11927" y="12456"/>
                  </a:cubicBezTo>
                  <a:lnTo>
                    <a:pt x="7398" y="12456"/>
                  </a:lnTo>
                  <a:cubicBezTo>
                    <a:pt x="7084" y="12456"/>
                    <a:pt x="6833" y="12709"/>
                    <a:pt x="6833" y="13023"/>
                  </a:cubicBezTo>
                  <a:lnTo>
                    <a:pt x="6833" y="13588"/>
                  </a:lnTo>
                  <a:lnTo>
                    <a:pt x="5701" y="13588"/>
                  </a:lnTo>
                  <a:lnTo>
                    <a:pt x="5701" y="12537"/>
                  </a:lnTo>
                  <a:cubicBezTo>
                    <a:pt x="5698" y="12314"/>
                    <a:pt x="5565" y="12108"/>
                    <a:pt x="5360" y="12021"/>
                  </a:cubicBezTo>
                  <a:cubicBezTo>
                    <a:pt x="4185" y="11508"/>
                    <a:pt x="3249" y="10572"/>
                    <a:pt x="2733" y="9400"/>
                  </a:cubicBezTo>
                  <a:cubicBezTo>
                    <a:pt x="2642" y="9192"/>
                    <a:pt x="2440" y="9059"/>
                    <a:pt x="2213" y="9059"/>
                  </a:cubicBezTo>
                  <a:lnTo>
                    <a:pt x="1132" y="9059"/>
                  </a:lnTo>
                  <a:lnTo>
                    <a:pt x="1132" y="6794"/>
                  </a:lnTo>
                  <a:lnTo>
                    <a:pt x="1851" y="6794"/>
                  </a:lnTo>
                  <a:cubicBezTo>
                    <a:pt x="2120" y="6794"/>
                    <a:pt x="2349" y="6604"/>
                    <a:pt x="2404" y="6341"/>
                  </a:cubicBezTo>
                  <a:cubicBezTo>
                    <a:pt x="2651" y="5130"/>
                    <a:pt x="3349" y="4046"/>
                    <a:pt x="4369" y="3286"/>
                  </a:cubicBezTo>
                  <a:cubicBezTo>
                    <a:pt x="4566" y="3138"/>
                    <a:pt x="4644" y="2884"/>
                    <a:pt x="4569" y="2652"/>
                  </a:cubicBezTo>
                  <a:lnTo>
                    <a:pt x="4566" y="2645"/>
                  </a:lnTo>
                  <a:lnTo>
                    <a:pt x="4566" y="1232"/>
                  </a:lnTo>
                  <a:close/>
                  <a:moveTo>
                    <a:pt x="4001" y="0"/>
                  </a:moveTo>
                  <a:cubicBezTo>
                    <a:pt x="3687" y="0"/>
                    <a:pt x="3436" y="254"/>
                    <a:pt x="3436" y="568"/>
                  </a:cubicBezTo>
                  <a:lnTo>
                    <a:pt x="3436" y="2582"/>
                  </a:lnTo>
                  <a:cubicBezTo>
                    <a:pt x="2461" y="3379"/>
                    <a:pt x="1754" y="4454"/>
                    <a:pt x="1407" y="5662"/>
                  </a:cubicBezTo>
                  <a:lnTo>
                    <a:pt x="568" y="5662"/>
                  </a:lnTo>
                  <a:cubicBezTo>
                    <a:pt x="254" y="5662"/>
                    <a:pt x="0" y="5916"/>
                    <a:pt x="0" y="6230"/>
                  </a:cubicBezTo>
                  <a:lnTo>
                    <a:pt x="0" y="9626"/>
                  </a:lnTo>
                  <a:cubicBezTo>
                    <a:pt x="0" y="9937"/>
                    <a:pt x="254" y="10191"/>
                    <a:pt x="568" y="10191"/>
                  </a:cubicBezTo>
                  <a:lnTo>
                    <a:pt x="1857" y="10191"/>
                  </a:lnTo>
                  <a:cubicBezTo>
                    <a:pt x="2452" y="11357"/>
                    <a:pt x="3400" y="12302"/>
                    <a:pt x="4569" y="12897"/>
                  </a:cubicBezTo>
                  <a:lnTo>
                    <a:pt x="4569" y="14156"/>
                  </a:lnTo>
                  <a:cubicBezTo>
                    <a:pt x="4569" y="14467"/>
                    <a:pt x="4819" y="14720"/>
                    <a:pt x="5133" y="14720"/>
                  </a:cubicBezTo>
                  <a:lnTo>
                    <a:pt x="7398" y="14720"/>
                  </a:lnTo>
                  <a:cubicBezTo>
                    <a:pt x="7712" y="14720"/>
                    <a:pt x="7965" y="14467"/>
                    <a:pt x="7965" y="14156"/>
                  </a:cubicBezTo>
                  <a:lnTo>
                    <a:pt x="7965" y="13588"/>
                  </a:lnTo>
                  <a:lnTo>
                    <a:pt x="11362" y="13588"/>
                  </a:lnTo>
                  <a:lnTo>
                    <a:pt x="11362" y="14156"/>
                  </a:lnTo>
                  <a:cubicBezTo>
                    <a:pt x="11362" y="14467"/>
                    <a:pt x="11613" y="14720"/>
                    <a:pt x="11927" y="14720"/>
                  </a:cubicBezTo>
                  <a:lnTo>
                    <a:pt x="14192" y="14720"/>
                  </a:lnTo>
                  <a:cubicBezTo>
                    <a:pt x="14506" y="14720"/>
                    <a:pt x="14759" y="14467"/>
                    <a:pt x="14759" y="14156"/>
                  </a:cubicBezTo>
                  <a:lnTo>
                    <a:pt x="14759" y="12903"/>
                  </a:lnTo>
                  <a:cubicBezTo>
                    <a:pt x="16689" y="11915"/>
                    <a:pt x="17969" y="9998"/>
                    <a:pt x="18135" y="7839"/>
                  </a:cubicBezTo>
                  <a:cubicBezTo>
                    <a:pt x="18383" y="7754"/>
                    <a:pt x="18612" y="7618"/>
                    <a:pt x="18799" y="7437"/>
                  </a:cubicBezTo>
                  <a:cubicBezTo>
                    <a:pt x="19134" y="7123"/>
                    <a:pt x="19325" y="6685"/>
                    <a:pt x="19325" y="6230"/>
                  </a:cubicBezTo>
                  <a:lnTo>
                    <a:pt x="19325" y="5097"/>
                  </a:lnTo>
                  <a:cubicBezTo>
                    <a:pt x="19325" y="4783"/>
                    <a:pt x="19071" y="4530"/>
                    <a:pt x="18760" y="4530"/>
                  </a:cubicBezTo>
                  <a:cubicBezTo>
                    <a:pt x="18446" y="4530"/>
                    <a:pt x="18192" y="4783"/>
                    <a:pt x="18192" y="5097"/>
                  </a:cubicBezTo>
                  <a:lnTo>
                    <a:pt x="18192" y="6230"/>
                  </a:lnTo>
                  <a:cubicBezTo>
                    <a:pt x="18192" y="6332"/>
                    <a:pt x="18159" y="6435"/>
                    <a:pt x="18099" y="6522"/>
                  </a:cubicBezTo>
                  <a:cubicBezTo>
                    <a:pt x="17688" y="3482"/>
                    <a:pt x="15079" y="1133"/>
                    <a:pt x="11927" y="1133"/>
                  </a:cubicBezTo>
                  <a:lnTo>
                    <a:pt x="7398" y="1133"/>
                  </a:lnTo>
                  <a:cubicBezTo>
                    <a:pt x="7041" y="1136"/>
                    <a:pt x="6685" y="1169"/>
                    <a:pt x="6332" y="1238"/>
                  </a:cubicBezTo>
                  <a:cubicBezTo>
                    <a:pt x="5807" y="465"/>
                    <a:pt x="4934" y="3"/>
                    <a:pt x="40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358" name="Google Shape;9358;p85"/>
            <p:cNvSpPr/>
            <p:nvPr/>
          </p:nvSpPr>
          <p:spPr>
            <a:xfrm>
              <a:off x="1658025" y="2615925"/>
              <a:ext cx="141550" cy="143450"/>
            </a:xfrm>
            <a:custGeom>
              <a:avLst/>
              <a:gdLst/>
              <a:ahLst/>
              <a:cxnLst/>
              <a:rect l="l" t="t" r="r" b="b"/>
              <a:pathLst>
                <a:path w="5662" h="5738" extrusionOk="0">
                  <a:moveTo>
                    <a:pt x="2829" y="1133"/>
                  </a:moveTo>
                  <a:cubicBezTo>
                    <a:pt x="3750" y="1133"/>
                    <a:pt x="4529" y="1945"/>
                    <a:pt x="4529" y="2908"/>
                  </a:cubicBezTo>
                  <a:cubicBezTo>
                    <a:pt x="4526" y="3845"/>
                    <a:pt x="3768" y="4605"/>
                    <a:pt x="2829" y="4605"/>
                  </a:cubicBezTo>
                  <a:cubicBezTo>
                    <a:pt x="1890" y="4605"/>
                    <a:pt x="1132" y="3845"/>
                    <a:pt x="1132" y="2908"/>
                  </a:cubicBezTo>
                  <a:cubicBezTo>
                    <a:pt x="1132" y="1945"/>
                    <a:pt x="1908" y="1133"/>
                    <a:pt x="2829" y="1133"/>
                  </a:cubicBezTo>
                  <a:close/>
                  <a:moveTo>
                    <a:pt x="2829" y="1"/>
                  </a:moveTo>
                  <a:cubicBezTo>
                    <a:pt x="2075" y="1"/>
                    <a:pt x="1359" y="312"/>
                    <a:pt x="818" y="876"/>
                  </a:cubicBezTo>
                  <a:cubicBezTo>
                    <a:pt x="293" y="1423"/>
                    <a:pt x="0" y="2151"/>
                    <a:pt x="0" y="2908"/>
                  </a:cubicBezTo>
                  <a:cubicBezTo>
                    <a:pt x="0" y="4470"/>
                    <a:pt x="1265" y="5738"/>
                    <a:pt x="2829" y="5738"/>
                  </a:cubicBezTo>
                  <a:cubicBezTo>
                    <a:pt x="4393" y="5738"/>
                    <a:pt x="5662" y="4470"/>
                    <a:pt x="5662" y="2908"/>
                  </a:cubicBezTo>
                  <a:cubicBezTo>
                    <a:pt x="5659" y="2151"/>
                    <a:pt x="5366" y="1423"/>
                    <a:pt x="4840" y="876"/>
                  </a:cubicBezTo>
                  <a:cubicBezTo>
                    <a:pt x="4303" y="312"/>
                    <a:pt x="3584" y="1"/>
                    <a:pt x="2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359" name="Google Shape;9359;p85"/>
          <p:cNvGrpSpPr/>
          <p:nvPr/>
        </p:nvGrpSpPr>
        <p:grpSpPr>
          <a:xfrm>
            <a:off x="5889537" y="2287425"/>
            <a:ext cx="353564" cy="340186"/>
            <a:chOff x="2077575" y="2615925"/>
            <a:chExt cx="502150" cy="483150"/>
          </a:xfrm>
        </p:grpSpPr>
        <p:sp>
          <p:nvSpPr>
            <p:cNvPr id="9360" name="Google Shape;9360;p85"/>
            <p:cNvSpPr/>
            <p:nvPr/>
          </p:nvSpPr>
          <p:spPr>
            <a:xfrm>
              <a:off x="2213375" y="2817500"/>
              <a:ext cx="151225" cy="148400"/>
            </a:xfrm>
            <a:custGeom>
              <a:avLst/>
              <a:gdLst/>
              <a:ahLst/>
              <a:cxnLst/>
              <a:rect l="l" t="t" r="r" b="b"/>
              <a:pathLst>
                <a:path w="6049" h="5936" extrusionOk="0">
                  <a:moveTo>
                    <a:pt x="5426" y="0"/>
                  </a:moveTo>
                  <a:cubicBezTo>
                    <a:pt x="5281" y="0"/>
                    <a:pt x="5136" y="56"/>
                    <a:pt x="5025" y="166"/>
                  </a:cubicBezTo>
                  <a:lnTo>
                    <a:pt x="4557" y="634"/>
                  </a:lnTo>
                  <a:cubicBezTo>
                    <a:pt x="4322" y="522"/>
                    <a:pt x="4072" y="468"/>
                    <a:pt x="3825" y="468"/>
                  </a:cubicBezTo>
                  <a:cubicBezTo>
                    <a:pt x="3288" y="468"/>
                    <a:pt x="2764" y="723"/>
                    <a:pt x="2437" y="1186"/>
                  </a:cubicBezTo>
                  <a:cubicBezTo>
                    <a:pt x="1957" y="1863"/>
                    <a:pt x="2038" y="2784"/>
                    <a:pt x="2624" y="3369"/>
                  </a:cubicBezTo>
                  <a:cubicBezTo>
                    <a:pt x="2980" y="3726"/>
                    <a:pt x="2727" y="4336"/>
                    <a:pt x="2223" y="4336"/>
                  </a:cubicBezTo>
                  <a:cubicBezTo>
                    <a:pt x="1718" y="4336"/>
                    <a:pt x="1468" y="3726"/>
                    <a:pt x="1824" y="3369"/>
                  </a:cubicBezTo>
                  <a:cubicBezTo>
                    <a:pt x="2044" y="3149"/>
                    <a:pt x="2044" y="2790"/>
                    <a:pt x="1824" y="2569"/>
                  </a:cubicBezTo>
                  <a:cubicBezTo>
                    <a:pt x="1714" y="2458"/>
                    <a:pt x="1569" y="2402"/>
                    <a:pt x="1424" y="2402"/>
                  </a:cubicBezTo>
                  <a:cubicBezTo>
                    <a:pt x="1279" y="2402"/>
                    <a:pt x="1134" y="2458"/>
                    <a:pt x="1024" y="2569"/>
                  </a:cubicBezTo>
                  <a:cubicBezTo>
                    <a:pt x="514" y="3077"/>
                    <a:pt x="381" y="3853"/>
                    <a:pt x="692" y="4502"/>
                  </a:cubicBezTo>
                  <a:lnTo>
                    <a:pt x="221" y="4970"/>
                  </a:lnTo>
                  <a:cubicBezTo>
                    <a:pt x="0" y="5190"/>
                    <a:pt x="0" y="5549"/>
                    <a:pt x="221" y="5770"/>
                  </a:cubicBezTo>
                  <a:cubicBezTo>
                    <a:pt x="332" y="5880"/>
                    <a:pt x="477" y="5935"/>
                    <a:pt x="622" y="5935"/>
                  </a:cubicBezTo>
                  <a:cubicBezTo>
                    <a:pt x="767" y="5935"/>
                    <a:pt x="912" y="5880"/>
                    <a:pt x="1024" y="5770"/>
                  </a:cubicBezTo>
                  <a:lnTo>
                    <a:pt x="1492" y="5302"/>
                  </a:lnTo>
                  <a:cubicBezTo>
                    <a:pt x="1726" y="5414"/>
                    <a:pt x="1975" y="5467"/>
                    <a:pt x="2220" y="5467"/>
                  </a:cubicBezTo>
                  <a:cubicBezTo>
                    <a:pt x="2758" y="5467"/>
                    <a:pt x="3281" y="5211"/>
                    <a:pt x="3608" y="4749"/>
                  </a:cubicBezTo>
                  <a:cubicBezTo>
                    <a:pt x="4089" y="4073"/>
                    <a:pt x="4010" y="3152"/>
                    <a:pt x="3424" y="2569"/>
                  </a:cubicBezTo>
                  <a:cubicBezTo>
                    <a:pt x="3068" y="2210"/>
                    <a:pt x="3322" y="1600"/>
                    <a:pt x="3826" y="1600"/>
                  </a:cubicBezTo>
                  <a:cubicBezTo>
                    <a:pt x="4330" y="1600"/>
                    <a:pt x="4581" y="2210"/>
                    <a:pt x="4224" y="2569"/>
                  </a:cubicBezTo>
                  <a:cubicBezTo>
                    <a:pt x="4004" y="2790"/>
                    <a:pt x="4004" y="3146"/>
                    <a:pt x="4224" y="3369"/>
                  </a:cubicBezTo>
                  <a:cubicBezTo>
                    <a:pt x="4335" y="3480"/>
                    <a:pt x="4480" y="3535"/>
                    <a:pt x="4624" y="3535"/>
                  </a:cubicBezTo>
                  <a:cubicBezTo>
                    <a:pt x="4769" y="3535"/>
                    <a:pt x="4914" y="3480"/>
                    <a:pt x="5025" y="3369"/>
                  </a:cubicBezTo>
                  <a:cubicBezTo>
                    <a:pt x="5535" y="2859"/>
                    <a:pt x="5668" y="2086"/>
                    <a:pt x="5360" y="1434"/>
                  </a:cubicBezTo>
                  <a:lnTo>
                    <a:pt x="5828" y="966"/>
                  </a:lnTo>
                  <a:cubicBezTo>
                    <a:pt x="6048" y="745"/>
                    <a:pt x="6048" y="386"/>
                    <a:pt x="5828" y="166"/>
                  </a:cubicBezTo>
                  <a:cubicBezTo>
                    <a:pt x="5716" y="56"/>
                    <a:pt x="5571" y="0"/>
                    <a:pt x="5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361" name="Google Shape;9361;p85"/>
            <p:cNvSpPr/>
            <p:nvPr/>
          </p:nvSpPr>
          <p:spPr>
            <a:xfrm>
              <a:off x="2333550" y="2737450"/>
              <a:ext cx="51050" cy="48325"/>
            </a:xfrm>
            <a:custGeom>
              <a:avLst/>
              <a:gdLst/>
              <a:ahLst/>
              <a:cxnLst/>
              <a:rect l="l" t="t" r="r" b="b"/>
              <a:pathLst>
                <a:path w="2042" h="1933" extrusionOk="0">
                  <a:moveTo>
                    <a:pt x="619" y="1"/>
                  </a:moveTo>
                  <a:cubicBezTo>
                    <a:pt x="475" y="1"/>
                    <a:pt x="330" y="56"/>
                    <a:pt x="221" y="167"/>
                  </a:cubicBezTo>
                  <a:cubicBezTo>
                    <a:pt x="0" y="388"/>
                    <a:pt x="0" y="747"/>
                    <a:pt x="221" y="967"/>
                  </a:cubicBezTo>
                  <a:lnTo>
                    <a:pt x="1021" y="1767"/>
                  </a:lnTo>
                  <a:cubicBezTo>
                    <a:pt x="1131" y="1878"/>
                    <a:pt x="1276" y="1933"/>
                    <a:pt x="1421" y="1933"/>
                  </a:cubicBezTo>
                  <a:cubicBezTo>
                    <a:pt x="1566" y="1933"/>
                    <a:pt x="1711" y="1878"/>
                    <a:pt x="1821" y="1767"/>
                  </a:cubicBezTo>
                  <a:cubicBezTo>
                    <a:pt x="2041" y="1547"/>
                    <a:pt x="2041" y="1188"/>
                    <a:pt x="1821" y="967"/>
                  </a:cubicBezTo>
                  <a:lnTo>
                    <a:pt x="1021" y="167"/>
                  </a:lnTo>
                  <a:cubicBezTo>
                    <a:pt x="910" y="57"/>
                    <a:pt x="765" y="1"/>
                    <a:pt x="6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362" name="Google Shape;9362;p85"/>
            <p:cNvSpPr/>
            <p:nvPr/>
          </p:nvSpPr>
          <p:spPr>
            <a:xfrm>
              <a:off x="2393550" y="2797500"/>
              <a:ext cx="51125" cy="48375"/>
            </a:xfrm>
            <a:custGeom>
              <a:avLst/>
              <a:gdLst/>
              <a:ahLst/>
              <a:cxnLst/>
              <a:rect l="l" t="t" r="r" b="b"/>
              <a:pathLst>
                <a:path w="2045" h="1935" extrusionOk="0">
                  <a:moveTo>
                    <a:pt x="621" y="0"/>
                  </a:moveTo>
                  <a:cubicBezTo>
                    <a:pt x="476" y="0"/>
                    <a:pt x="331" y="55"/>
                    <a:pt x="221" y="166"/>
                  </a:cubicBezTo>
                  <a:cubicBezTo>
                    <a:pt x="1" y="386"/>
                    <a:pt x="1" y="745"/>
                    <a:pt x="221" y="966"/>
                  </a:cubicBezTo>
                  <a:lnTo>
                    <a:pt x="1021" y="1769"/>
                  </a:lnTo>
                  <a:cubicBezTo>
                    <a:pt x="1131" y="1879"/>
                    <a:pt x="1276" y="1934"/>
                    <a:pt x="1421" y="1934"/>
                  </a:cubicBezTo>
                  <a:cubicBezTo>
                    <a:pt x="1566" y="1934"/>
                    <a:pt x="1711" y="1879"/>
                    <a:pt x="1821" y="1769"/>
                  </a:cubicBezTo>
                  <a:cubicBezTo>
                    <a:pt x="2045" y="1545"/>
                    <a:pt x="2042" y="1189"/>
                    <a:pt x="1821" y="966"/>
                  </a:cubicBezTo>
                  <a:lnTo>
                    <a:pt x="1021" y="166"/>
                  </a:lnTo>
                  <a:cubicBezTo>
                    <a:pt x="911" y="55"/>
                    <a:pt x="766"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363" name="Google Shape;9363;p85"/>
            <p:cNvSpPr/>
            <p:nvPr/>
          </p:nvSpPr>
          <p:spPr>
            <a:xfrm>
              <a:off x="2077575" y="2615925"/>
              <a:ext cx="502150" cy="483150"/>
            </a:xfrm>
            <a:custGeom>
              <a:avLst/>
              <a:gdLst/>
              <a:ahLst/>
              <a:cxnLst/>
              <a:rect l="l" t="t" r="r" b="b"/>
              <a:pathLst>
                <a:path w="20086" h="19326" extrusionOk="0">
                  <a:moveTo>
                    <a:pt x="14865" y="4061"/>
                  </a:moveTo>
                  <a:cubicBezTo>
                    <a:pt x="14901" y="4061"/>
                    <a:pt x="14937" y="4064"/>
                    <a:pt x="14974" y="4071"/>
                  </a:cubicBezTo>
                  <a:cubicBezTo>
                    <a:pt x="15239" y="4125"/>
                    <a:pt x="15430" y="4358"/>
                    <a:pt x="15430" y="4627"/>
                  </a:cubicBezTo>
                  <a:cubicBezTo>
                    <a:pt x="15430" y="4778"/>
                    <a:pt x="15369" y="4922"/>
                    <a:pt x="15264" y="5028"/>
                  </a:cubicBezTo>
                  <a:cubicBezTo>
                    <a:pt x="15153" y="5137"/>
                    <a:pt x="15008" y="5194"/>
                    <a:pt x="14862" y="5194"/>
                  </a:cubicBezTo>
                  <a:cubicBezTo>
                    <a:pt x="14753" y="5194"/>
                    <a:pt x="14643" y="5162"/>
                    <a:pt x="14548" y="5098"/>
                  </a:cubicBezTo>
                  <a:cubicBezTo>
                    <a:pt x="14324" y="4947"/>
                    <a:pt x="14237" y="4660"/>
                    <a:pt x="14340" y="4409"/>
                  </a:cubicBezTo>
                  <a:cubicBezTo>
                    <a:pt x="14428" y="4195"/>
                    <a:pt x="14638" y="4061"/>
                    <a:pt x="14865" y="4061"/>
                  </a:cubicBezTo>
                  <a:close/>
                  <a:moveTo>
                    <a:pt x="13258" y="1136"/>
                  </a:moveTo>
                  <a:cubicBezTo>
                    <a:pt x="14386" y="1136"/>
                    <a:pt x="15514" y="1507"/>
                    <a:pt x="16441" y="2247"/>
                  </a:cubicBezTo>
                  <a:lnTo>
                    <a:pt x="15593" y="3096"/>
                  </a:lnTo>
                  <a:cubicBezTo>
                    <a:pt x="15349" y="2979"/>
                    <a:pt x="15100" y="2926"/>
                    <a:pt x="14858" y="2926"/>
                  </a:cubicBezTo>
                  <a:cubicBezTo>
                    <a:pt x="13865" y="2926"/>
                    <a:pt x="12999" y="3824"/>
                    <a:pt x="13186" y="4916"/>
                  </a:cubicBezTo>
                  <a:cubicBezTo>
                    <a:pt x="13295" y="5541"/>
                    <a:pt x="13742" y="6055"/>
                    <a:pt x="14346" y="6248"/>
                  </a:cubicBezTo>
                  <a:cubicBezTo>
                    <a:pt x="14514" y="6301"/>
                    <a:pt x="14688" y="6327"/>
                    <a:pt x="14859" y="6327"/>
                  </a:cubicBezTo>
                  <a:cubicBezTo>
                    <a:pt x="15304" y="6327"/>
                    <a:pt x="15739" y="6153"/>
                    <a:pt x="16064" y="5828"/>
                  </a:cubicBezTo>
                  <a:cubicBezTo>
                    <a:pt x="16571" y="5321"/>
                    <a:pt x="16704" y="4545"/>
                    <a:pt x="16396" y="3896"/>
                  </a:cubicBezTo>
                  <a:lnTo>
                    <a:pt x="17241" y="3050"/>
                  </a:lnTo>
                  <a:lnTo>
                    <a:pt x="17241" y="3050"/>
                  </a:lnTo>
                  <a:cubicBezTo>
                    <a:pt x="18842" y="5046"/>
                    <a:pt x="18715" y="7981"/>
                    <a:pt x="16864" y="9832"/>
                  </a:cubicBezTo>
                  <a:lnTo>
                    <a:pt x="16462" y="10231"/>
                  </a:lnTo>
                  <a:lnTo>
                    <a:pt x="16064" y="9832"/>
                  </a:lnTo>
                  <a:cubicBezTo>
                    <a:pt x="15952" y="9722"/>
                    <a:pt x="15806" y="9666"/>
                    <a:pt x="15661" y="9666"/>
                  </a:cubicBezTo>
                  <a:cubicBezTo>
                    <a:pt x="15516" y="9666"/>
                    <a:pt x="15372" y="9721"/>
                    <a:pt x="15261" y="9832"/>
                  </a:cubicBezTo>
                  <a:cubicBezTo>
                    <a:pt x="15040" y="10053"/>
                    <a:pt x="15040" y="10412"/>
                    <a:pt x="15261" y="10632"/>
                  </a:cubicBezTo>
                  <a:lnTo>
                    <a:pt x="15662" y="11034"/>
                  </a:lnTo>
                  <a:lnTo>
                    <a:pt x="8666" y="18027"/>
                  </a:lnTo>
                  <a:cubicBezTo>
                    <a:pt x="8556" y="18137"/>
                    <a:pt x="8411" y="18192"/>
                    <a:pt x="8266" y="18192"/>
                  </a:cubicBezTo>
                  <a:cubicBezTo>
                    <a:pt x="8121" y="18192"/>
                    <a:pt x="7976" y="18137"/>
                    <a:pt x="7866" y="18027"/>
                  </a:cubicBezTo>
                  <a:lnTo>
                    <a:pt x="1462" y="11623"/>
                  </a:lnTo>
                  <a:cubicBezTo>
                    <a:pt x="1241" y="11402"/>
                    <a:pt x="1241" y="11043"/>
                    <a:pt x="1462" y="10822"/>
                  </a:cubicBezTo>
                  <a:lnTo>
                    <a:pt x="8458" y="3826"/>
                  </a:lnTo>
                  <a:lnTo>
                    <a:pt x="8856" y="4228"/>
                  </a:lnTo>
                  <a:cubicBezTo>
                    <a:pt x="8966" y="4338"/>
                    <a:pt x="9111" y="4393"/>
                    <a:pt x="9256" y="4393"/>
                  </a:cubicBezTo>
                  <a:cubicBezTo>
                    <a:pt x="9401" y="4393"/>
                    <a:pt x="9546" y="4338"/>
                    <a:pt x="9656" y="4228"/>
                  </a:cubicBezTo>
                  <a:cubicBezTo>
                    <a:pt x="9880" y="4005"/>
                    <a:pt x="9877" y="3648"/>
                    <a:pt x="9656" y="3425"/>
                  </a:cubicBezTo>
                  <a:lnTo>
                    <a:pt x="9258" y="3026"/>
                  </a:lnTo>
                  <a:lnTo>
                    <a:pt x="9656" y="2625"/>
                  </a:lnTo>
                  <a:cubicBezTo>
                    <a:pt x="10649" y="1632"/>
                    <a:pt x="11954" y="1136"/>
                    <a:pt x="13258" y="1136"/>
                  </a:cubicBezTo>
                  <a:close/>
                  <a:moveTo>
                    <a:pt x="13261" y="1"/>
                  </a:moveTo>
                  <a:cubicBezTo>
                    <a:pt x="11661" y="1"/>
                    <a:pt x="10066" y="615"/>
                    <a:pt x="8856" y="1825"/>
                  </a:cubicBezTo>
                  <a:lnTo>
                    <a:pt x="8056" y="2625"/>
                  </a:lnTo>
                  <a:lnTo>
                    <a:pt x="661" y="10019"/>
                  </a:lnTo>
                  <a:cubicBezTo>
                    <a:pt x="0" y="10684"/>
                    <a:pt x="0" y="11759"/>
                    <a:pt x="661" y="12423"/>
                  </a:cubicBezTo>
                  <a:lnTo>
                    <a:pt x="7066" y="18827"/>
                  </a:lnTo>
                  <a:cubicBezTo>
                    <a:pt x="7398" y="19159"/>
                    <a:pt x="7833" y="19325"/>
                    <a:pt x="8267" y="19325"/>
                  </a:cubicBezTo>
                  <a:cubicBezTo>
                    <a:pt x="8702" y="19325"/>
                    <a:pt x="9137" y="19159"/>
                    <a:pt x="9469" y="18827"/>
                  </a:cubicBezTo>
                  <a:lnTo>
                    <a:pt x="17664" y="10632"/>
                  </a:lnTo>
                  <a:cubicBezTo>
                    <a:pt x="19956" y="8337"/>
                    <a:pt x="20086" y="4687"/>
                    <a:pt x="18044" y="2244"/>
                  </a:cubicBezTo>
                  <a:lnTo>
                    <a:pt x="19264" y="1024"/>
                  </a:lnTo>
                  <a:cubicBezTo>
                    <a:pt x="19485" y="804"/>
                    <a:pt x="19485" y="445"/>
                    <a:pt x="19264" y="224"/>
                  </a:cubicBezTo>
                  <a:cubicBezTo>
                    <a:pt x="19154" y="114"/>
                    <a:pt x="19009" y="59"/>
                    <a:pt x="18864" y="59"/>
                  </a:cubicBezTo>
                  <a:cubicBezTo>
                    <a:pt x="18719" y="59"/>
                    <a:pt x="18574" y="114"/>
                    <a:pt x="18464" y="224"/>
                  </a:cubicBezTo>
                  <a:lnTo>
                    <a:pt x="17244" y="1444"/>
                  </a:lnTo>
                  <a:cubicBezTo>
                    <a:pt x="16086" y="478"/>
                    <a:pt x="14671" y="1"/>
                    <a:pt x="13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364" name="Google Shape;9364;p85"/>
          <p:cNvGrpSpPr/>
          <p:nvPr/>
        </p:nvGrpSpPr>
        <p:grpSpPr>
          <a:xfrm>
            <a:off x="6313326" y="2303452"/>
            <a:ext cx="334536" cy="308132"/>
            <a:chOff x="2680100" y="2638725"/>
            <a:chExt cx="475125" cy="437625"/>
          </a:xfrm>
        </p:grpSpPr>
        <p:sp>
          <p:nvSpPr>
            <p:cNvPr id="9365" name="Google Shape;9365;p85"/>
            <p:cNvSpPr/>
            <p:nvPr/>
          </p:nvSpPr>
          <p:spPr>
            <a:xfrm>
              <a:off x="2680100" y="2638725"/>
              <a:ext cx="475125" cy="437625"/>
            </a:xfrm>
            <a:custGeom>
              <a:avLst/>
              <a:gdLst/>
              <a:ahLst/>
              <a:cxnLst/>
              <a:rect l="l" t="t" r="r" b="b"/>
              <a:pathLst>
                <a:path w="19005" h="17505" extrusionOk="0">
                  <a:moveTo>
                    <a:pt x="11399" y="1133"/>
                  </a:moveTo>
                  <a:cubicBezTo>
                    <a:pt x="11803" y="1133"/>
                    <a:pt x="12130" y="1462"/>
                    <a:pt x="12133" y="1867"/>
                  </a:cubicBezTo>
                  <a:lnTo>
                    <a:pt x="12133" y="3301"/>
                  </a:lnTo>
                  <a:lnTo>
                    <a:pt x="6876" y="3301"/>
                  </a:lnTo>
                  <a:lnTo>
                    <a:pt x="6873" y="1867"/>
                  </a:lnTo>
                  <a:cubicBezTo>
                    <a:pt x="6876" y="1462"/>
                    <a:pt x="7202" y="1133"/>
                    <a:pt x="7606" y="1133"/>
                  </a:cubicBezTo>
                  <a:close/>
                  <a:moveTo>
                    <a:pt x="2815" y="4433"/>
                  </a:moveTo>
                  <a:lnTo>
                    <a:pt x="2815" y="5430"/>
                  </a:lnTo>
                  <a:cubicBezTo>
                    <a:pt x="2815" y="5880"/>
                    <a:pt x="2449" y="6245"/>
                    <a:pt x="1999" y="6245"/>
                  </a:cubicBezTo>
                  <a:lnTo>
                    <a:pt x="1133" y="6245"/>
                  </a:lnTo>
                  <a:lnTo>
                    <a:pt x="1133" y="4433"/>
                  </a:lnTo>
                  <a:close/>
                  <a:moveTo>
                    <a:pt x="17873" y="4433"/>
                  </a:moveTo>
                  <a:lnTo>
                    <a:pt x="17873" y="6248"/>
                  </a:lnTo>
                  <a:lnTo>
                    <a:pt x="17006" y="6248"/>
                  </a:lnTo>
                  <a:cubicBezTo>
                    <a:pt x="16556" y="6248"/>
                    <a:pt x="16191" y="5883"/>
                    <a:pt x="16191" y="5433"/>
                  </a:cubicBezTo>
                  <a:lnTo>
                    <a:pt x="16191" y="4433"/>
                  </a:lnTo>
                  <a:close/>
                  <a:moveTo>
                    <a:pt x="15058" y="4430"/>
                  </a:moveTo>
                  <a:lnTo>
                    <a:pt x="15058" y="5430"/>
                  </a:lnTo>
                  <a:cubicBezTo>
                    <a:pt x="15058" y="6505"/>
                    <a:pt x="15931" y="7377"/>
                    <a:pt x="17006" y="7377"/>
                  </a:cubicBezTo>
                  <a:lnTo>
                    <a:pt x="17873" y="7377"/>
                  </a:lnTo>
                  <a:lnTo>
                    <a:pt x="17873" y="13422"/>
                  </a:lnTo>
                  <a:lnTo>
                    <a:pt x="17006" y="13422"/>
                  </a:lnTo>
                  <a:cubicBezTo>
                    <a:pt x="15931" y="13425"/>
                    <a:pt x="15058" y="14295"/>
                    <a:pt x="15058" y="15373"/>
                  </a:cubicBezTo>
                  <a:lnTo>
                    <a:pt x="15058" y="16369"/>
                  </a:lnTo>
                  <a:lnTo>
                    <a:pt x="3947" y="16369"/>
                  </a:lnTo>
                  <a:lnTo>
                    <a:pt x="3947" y="15373"/>
                  </a:lnTo>
                  <a:cubicBezTo>
                    <a:pt x="3947" y="14295"/>
                    <a:pt x="3074" y="13425"/>
                    <a:pt x="1999" y="13422"/>
                  </a:cubicBezTo>
                  <a:lnTo>
                    <a:pt x="1133" y="13422"/>
                  </a:lnTo>
                  <a:lnTo>
                    <a:pt x="1133" y="7377"/>
                  </a:lnTo>
                  <a:lnTo>
                    <a:pt x="1999" y="7377"/>
                  </a:lnTo>
                  <a:cubicBezTo>
                    <a:pt x="3074" y="7377"/>
                    <a:pt x="3947" y="6505"/>
                    <a:pt x="3947" y="5430"/>
                  </a:cubicBezTo>
                  <a:lnTo>
                    <a:pt x="3947" y="4430"/>
                  </a:lnTo>
                  <a:close/>
                  <a:moveTo>
                    <a:pt x="1999" y="14557"/>
                  </a:moveTo>
                  <a:cubicBezTo>
                    <a:pt x="2449" y="14557"/>
                    <a:pt x="2815" y="14923"/>
                    <a:pt x="2815" y="15376"/>
                  </a:cubicBezTo>
                  <a:lnTo>
                    <a:pt x="2815" y="16372"/>
                  </a:lnTo>
                  <a:lnTo>
                    <a:pt x="1133" y="16372"/>
                  </a:lnTo>
                  <a:lnTo>
                    <a:pt x="1133" y="14557"/>
                  </a:lnTo>
                  <a:close/>
                  <a:moveTo>
                    <a:pt x="17873" y="14557"/>
                  </a:moveTo>
                  <a:lnTo>
                    <a:pt x="17873" y="16372"/>
                  </a:lnTo>
                  <a:lnTo>
                    <a:pt x="16191" y="16372"/>
                  </a:lnTo>
                  <a:lnTo>
                    <a:pt x="16191" y="15376"/>
                  </a:lnTo>
                  <a:cubicBezTo>
                    <a:pt x="16191" y="14923"/>
                    <a:pt x="16556" y="14557"/>
                    <a:pt x="17006" y="14557"/>
                  </a:cubicBezTo>
                  <a:close/>
                  <a:moveTo>
                    <a:pt x="7606" y="1"/>
                  </a:moveTo>
                  <a:cubicBezTo>
                    <a:pt x="6577" y="1"/>
                    <a:pt x="5743" y="837"/>
                    <a:pt x="5743" y="1867"/>
                  </a:cubicBezTo>
                  <a:lnTo>
                    <a:pt x="5743" y="3301"/>
                  </a:lnTo>
                  <a:lnTo>
                    <a:pt x="1133" y="3301"/>
                  </a:lnTo>
                  <a:cubicBezTo>
                    <a:pt x="508" y="3301"/>
                    <a:pt x="0" y="3808"/>
                    <a:pt x="0" y="4433"/>
                  </a:cubicBezTo>
                  <a:lnTo>
                    <a:pt x="0" y="16372"/>
                  </a:lnTo>
                  <a:cubicBezTo>
                    <a:pt x="0" y="16997"/>
                    <a:pt x="508" y="17504"/>
                    <a:pt x="1133" y="17504"/>
                  </a:cubicBezTo>
                  <a:lnTo>
                    <a:pt x="17873" y="17504"/>
                  </a:lnTo>
                  <a:cubicBezTo>
                    <a:pt x="18498" y="17504"/>
                    <a:pt x="19005" y="16997"/>
                    <a:pt x="19005" y="16372"/>
                  </a:cubicBezTo>
                  <a:lnTo>
                    <a:pt x="19005" y="4430"/>
                  </a:lnTo>
                  <a:cubicBezTo>
                    <a:pt x="19005" y="3805"/>
                    <a:pt x="18498" y="3298"/>
                    <a:pt x="17873" y="3298"/>
                  </a:cubicBezTo>
                  <a:lnTo>
                    <a:pt x="13265" y="3298"/>
                  </a:lnTo>
                  <a:lnTo>
                    <a:pt x="13265" y="1864"/>
                  </a:lnTo>
                  <a:cubicBezTo>
                    <a:pt x="13262" y="834"/>
                    <a:pt x="12428" y="1"/>
                    <a:pt x="113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366" name="Google Shape;9366;p85"/>
            <p:cNvSpPr/>
            <p:nvPr/>
          </p:nvSpPr>
          <p:spPr>
            <a:xfrm>
              <a:off x="2795000" y="2810525"/>
              <a:ext cx="237800" cy="164300"/>
            </a:xfrm>
            <a:custGeom>
              <a:avLst/>
              <a:gdLst/>
              <a:ahLst/>
              <a:cxnLst/>
              <a:rect l="l" t="t" r="r" b="b"/>
              <a:pathLst>
                <a:path w="9512" h="6572" extrusionOk="0">
                  <a:moveTo>
                    <a:pt x="8379" y="1133"/>
                  </a:moveTo>
                  <a:lnTo>
                    <a:pt x="8379" y="5439"/>
                  </a:lnTo>
                  <a:lnTo>
                    <a:pt x="1132" y="5439"/>
                  </a:lnTo>
                  <a:lnTo>
                    <a:pt x="1132" y="1133"/>
                  </a:lnTo>
                  <a:close/>
                  <a:moveTo>
                    <a:pt x="568" y="1"/>
                  </a:moveTo>
                  <a:cubicBezTo>
                    <a:pt x="254" y="1"/>
                    <a:pt x="0" y="255"/>
                    <a:pt x="0" y="566"/>
                  </a:cubicBezTo>
                  <a:lnTo>
                    <a:pt x="0" y="6007"/>
                  </a:lnTo>
                  <a:cubicBezTo>
                    <a:pt x="0" y="6318"/>
                    <a:pt x="254" y="6571"/>
                    <a:pt x="568" y="6571"/>
                  </a:cubicBezTo>
                  <a:lnTo>
                    <a:pt x="8947" y="6571"/>
                  </a:lnTo>
                  <a:cubicBezTo>
                    <a:pt x="9258" y="6571"/>
                    <a:pt x="9511" y="6318"/>
                    <a:pt x="9511" y="6007"/>
                  </a:cubicBezTo>
                  <a:lnTo>
                    <a:pt x="9511" y="566"/>
                  </a:lnTo>
                  <a:cubicBezTo>
                    <a:pt x="9511" y="255"/>
                    <a:pt x="9258" y="1"/>
                    <a:pt x="89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367" name="Google Shape;9367;p85"/>
            <p:cNvSpPr/>
            <p:nvPr/>
          </p:nvSpPr>
          <p:spPr>
            <a:xfrm>
              <a:off x="2871900" y="2856725"/>
              <a:ext cx="91525" cy="28350"/>
            </a:xfrm>
            <a:custGeom>
              <a:avLst/>
              <a:gdLst/>
              <a:ahLst/>
              <a:cxnLst/>
              <a:rect l="l" t="t" r="r" b="b"/>
              <a:pathLst>
                <a:path w="3661" h="1134" extrusionOk="0">
                  <a:moveTo>
                    <a:pt x="565" y="1"/>
                  </a:moveTo>
                  <a:cubicBezTo>
                    <a:pt x="254" y="1"/>
                    <a:pt x="1" y="254"/>
                    <a:pt x="1" y="565"/>
                  </a:cubicBezTo>
                  <a:cubicBezTo>
                    <a:pt x="1" y="879"/>
                    <a:pt x="254" y="1133"/>
                    <a:pt x="565" y="1133"/>
                  </a:cubicBezTo>
                  <a:lnTo>
                    <a:pt x="3096" y="1133"/>
                  </a:lnTo>
                  <a:cubicBezTo>
                    <a:pt x="3407" y="1133"/>
                    <a:pt x="3660" y="879"/>
                    <a:pt x="3660" y="565"/>
                  </a:cubicBezTo>
                  <a:cubicBezTo>
                    <a:pt x="3660" y="254"/>
                    <a:pt x="3407" y="1"/>
                    <a:pt x="3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368" name="Google Shape;9368;p85"/>
            <p:cNvSpPr/>
            <p:nvPr/>
          </p:nvSpPr>
          <p:spPr>
            <a:xfrm>
              <a:off x="2845500" y="2900300"/>
              <a:ext cx="144350" cy="28325"/>
            </a:xfrm>
            <a:custGeom>
              <a:avLst/>
              <a:gdLst/>
              <a:ahLst/>
              <a:cxnLst/>
              <a:rect l="l" t="t" r="r" b="b"/>
              <a:pathLst>
                <a:path w="5774" h="1133" extrusionOk="0">
                  <a:moveTo>
                    <a:pt x="565" y="0"/>
                  </a:moveTo>
                  <a:cubicBezTo>
                    <a:pt x="254" y="0"/>
                    <a:pt x="0" y="254"/>
                    <a:pt x="0" y="568"/>
                  </a:cubicBezTo>
                  <a:cubicBezTo>
                    <a:pt x="0" y="879"/>
                    <a:pt x="254" y="1132"/>
                    <a:pt x="565" y="1132"/>
                  </a:cubicBezTo>
                  <a:lnTo>
                    <a:pt x="5209" y="1132"/>
                  </a:lnTo>
                  <a:cubicBezTo>
                    <a:pt x="5520" y="1132"/>
                    <a:pt x="5773" y="879"/>
                    <a:pt x="5773" y="568"/>
                  </a:cubicBezTo>
                  <a:cubicBezTo>
                    <a:pt x="5773" y="254"/>
                    <a:pt x="5520" y="0"/>
                    <a:pt x="52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369" name="Google Shape;9369;p85"/>
          <p:cNvGrpSpPr/>
          <p:nvPr/>
        </p:nvGrpSpPr>
        <p:grpSpPr>
          <a:xfrm>
            <a:off x="6778965" y="2287425"/>
            <a:ext cx="239183" cy="340186"/>
            <a:chOff x="3342275" y="2615925"/>
            <a:chExt cx="339700" cy="483150"/>
          </a:xfrm>
        </p:grpSpPr>
        <p:sp>
          <p:nvSpPr>
            <p:cNvPr id="9370" name="Google Shape;9370;p85"/>
            <p:cNvSpPr/>
            <p:nvPr/>
          </p:nvSpPr>
          <p:spPr>
            <a:xfrm>
              <a:off x="3342275" y="2615925"/>
              <a:ext cx="339700" cy="483150"/>
            </a:xfrm>
            <a:custGeom>
              <a:avLst/>
              <a:gdLst/>
              <a:ahLst/>
              <a:cxnLst/>
              <a:rect l="l" t="t" r="r" b="b"/>
              <a:pathLst>
                <a:path w="13588" h="19326" extrusionOk="0">
                  <a:moveTo>
                    <a:pt x="11891" y="1133"/>
                  </a:moveTo>
                  <a:cubicBezTo>
                    <a:pt x="12202" y="1133"/>
                    <a:pt x="12455" y="1387"/>
                    <a:pt x="12455" y="1701"/>
                  </a:cubicBezTo>
                  <a:lnTo>
                    <a:pt x="12455" y="2265"/>
                  </a:lnTo>
                  <a:lnTo>
                    <a:pt x="1132" y="2265"/>
                  </a:lnTo>
                  <a:lnTo>
                    <a:pt x="1132" y="1701"/>
                  </a:lnTo>
                  <a:cubicBezTo>
                    <a:pt x="1132" y="1387"/>
                    <a:pt x="1386" y="1133"/>
                    <a:pt x="1700" y="1133"/>
                  </a:cubicBezTo>
                  <a:close/>
                  <a:moveTo>
                    <a:pt x="12455" y="3398"/>
                  </a:moveTo>
                  <a:lnTo>
                    <a:pt x="12455" y="14796"/>
                  </a:lnTo>
                  <a:lnTo>
                    <a:pt x="1132" y="14796"/>
                  </a:lnTo>
                  <a:lnTo>
                    <a:pt x="1132" y="3398"/>
                  </a:lnTo>
                  <a:close/>
                  <a:moveTo>
                    <a:pt x="12455" y="15928"/>
                  </a:moveTo>
                  <a:lnTo>
                    <a:pt x="12455" y="17628"/>
                  </a:lnTo>
                  <a:cubicBezTo>
                    <a:pt x="12455" y="17939"/>
                    <a:pt x="12202" y="18193"/>
                    <a:pt x="11891" y="18193"/>
                  </a:cubicBezTo>
                  <a:lnTo>
                    <a:pt x="1700" y="18193"/>
                  </a:lnTo>
                  <a:cubicBezTo>
                    <a:pt x="1386" y="18193"/>
                    <a:pt x="1132" y="17939"/>
                    <a:pt x="1132" y="17628"/>
                  </a:cubicBezTo>
                  <a:lnTo>
                    <a:pt x="1132" y="15928"/>
                  </a:lnTo>
                  <a:close/>
                  <a:moveTo>
                    <a:pt x="1700" y="1"/>
                  </a:moveTo>
                  <a:cubicBezTo>
                    <a:pt x="761" y="1"/>
                    <a:pt x="0" y="762"/>
                    <a:pt x="0" y="1701"/>
                  </a:cubicBezTo>
                  <a:lnTo>
                    <a:pt x="0" y="17628"/>
                  </a:lnTo>
                  <a:cubicBezTo>
                    <a:pt x="0" y="18564"/>
                    <a:pt x="761" y="19325"/>
                    <a:pt x="1700" y="19325"/>
                  </a:cubicBezTo>
                  <a:lnTo>
                    <a:pt x="11891" y="19325"/>
                  </a:lnTo>
                  <a:cubicBezTo>
                    <a:pt x="12827" y="19325"/>
                    <a:pt x="13588" y="18564"/>
                    <a:pt x="13588" y="17628"/>
                  </a:cubicBezTo>
                  <a:lnTo>
                    <a:pt x="13588" y="1701"/>
                  </a:lnTo>
                  <a:cubicBezTo>
                    <a:pt x="13588" y="762"/>
                    <a:pt x="12827" y="1"/>
                    <a:pt x="118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371" name="Google Shape;9371;p85"/>
            <p:cNvSpPr/>
            <p:nvPr/>
          </p:nvSpPr>
          <p:spPr>
            <a:xfrm>
              <a:off x="3461600" y="3030200"/>
              <a:ext cx="101025" cy="28325"/>
            </a:xfrm>
            <a:custGeom>
              <a:avLst/>
              <a:gdLst/>
              <a:ahLst/>
              <a:cxnLst/>
              <a:rect l="l" t="t" r="r" b="b"/>
              <a:pathLst>
                <a:path w="4041" h="1133" extrusionOk="0">
                  <a:moveTo>
                    <a:pt x="568" y="1"/>
                  </a:moveTo>
                  <a:cubicBezTo>
                    <a:pt x="254" y="1"/>
                    <a:pt x="1" y="251"/>
                    <a:pt x="1" y="565"/>
                  </a:cubicBezTo>
                  <a:cubicBezTo>
                    <a:pt x="1" y="879"/>
                    <a:pt x="254" y="1133"/>
                    <a:pt x="568" y="1133"/>
                  </a:cubicBezTo>
                  <a:lnTo>
                    <a:pt x="3473" y="1133"/>
                  </a:lnTo>
                  <a:cubicBezTo>
                    <a:pt x="3787" y="1133"/>
                    <a:pt x="4041" y="879"/>
                    <a:pt x="4041" y="565"/>
                  </a:cubicBezTo>
                  <a:cubicBezTo>
                    <a:pt x="4041" y="251"/>
                    <a:pt x="3787" y="1"/>
                    <a:pt x="34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9372" name="Google Shape;9372;p85"/>
          <p:cNvSpPr/>
          <p:nvPr/>
        </p:nvSpPr>
        <p:spPr>
          <a:xfrm>
            <a:off x="7172212" y="2287100"/>
            <a:ext cx="279052" cy="340186"/>
          </a:xfrm>
          <a:custGeom>
            <a:avLst/>
            <a:gdLst/>
            <a:ahLst/>
            <a:cxnLst/>
            <a:rect l="l" t="t" r="r" b="b"/>
            <a:pathLst>
              <a:path w="15853" h="19326" extrusionOk="0">
                <a:moveTo>
                  <a:pt x="9627" y="1133"/>
                </a:moveTo>
                <a:cubicBezTo>
                  <a:pt x="9938" y="1133"/>
                  <a:pt x="10191" y="1387"/>
                  <a:pt x="10191" y="1701"/>
                </a:cubicBezTo>
                <a:lnTo>
                  <a:pt x="10191" y="2265"/>
                </a:lnTo>
                <a:lnTo>
                  <a:pt x="1133" y="2265"/>
                </a:lnTo>
                <a:lnTo>
                  <a:pt x="1133" y="1701"/>
                </a:lnTo>
                <a:cubicBezTo>
                  <a:pt x="1133" y="1387"/>
                  <a:pt x="1387" y="1133"/>
                  <a:pt x="1701" y="1133"/>
                </a:cubicBezTo>
                <a:close/>
                <a:moveTo>
                  <a:pt x="10191" y="3398"/>
                </a:moveTo>
                <a:lnTo>
                  <a:pt x="10191" y="8063"/>
                </a:lnTo>
                <a:cubicBezTo>
                  <a:pt x="10009" y="7998"/>
                  <a:pt x="9817" y="7965"/>
                  <a:pt x="9625" y="7965"/>
                </a:cubicBezTo>
                <a:cubicBezTo>
                  <a:pt x="9434" y="7965"/>
                  <a:pt x="9242" y="7998"/>
                  <a:pt x="9059" y="8063"/>
                </a:cubicBezTo>
                <a:lnTo>
                  <a:pt x="9059" y="6230"/>
                </a:lnTo>
                <a:cubicBezTo>
                  <a:pt x="9059" y="5291"/>
                  <a:pt x="8298" y="4530"/>
                  <a:pt x="7362" y="4530"/>
                </a:cubicBezTo>
                <a:cubicBezTo>
                  <a:pt x="6423" y="4530"/>
                  <a:pt x="5662" y="5291"/>
                  <a:pt x="5662" y="6230"/>
                </a:cubicBezTo>
                <a:lnTo>
                  <a:pt x="5662" y="10285"/>
                </a:lnTo>
                <a:cubicBezTo>
                  <a:pt x="4346" y="10557"/>
                  <a:pt x="3401" y="11716"/>
                  <a:pt x="3398" y="13060"/>
                </a:cubicBezTo>
                <a:lnTo>
                  <a:pt x="3398" y="14231"/>
                </a:lnTo>
                <a:cubicBezTo>
                  <a:pt x="3398" y="14419"/>
                  <a:pt x="3404" y="14609"/>
                  <a:pt x="3413" y="14796"/>
                </a:cubicBezTo>
                <a:lnTo>
                  <a:pt x="1133" y="14796"/>
                </a:lnTo>
                <a:lnTo>
                  <a:pt x="1133" y="3398"/>
                </a:lnTo>
                <a:close/>
                <a:moveTo>
                  <a:pt x="3543" y="15928"/>
                </a:moveTo>
                <a:cubicBezTo>
                  <a:pt x="3606" y="16312"/>
                  <a:pt x="3694" y="16689"/>
                  <a:pt x="3802" y="17061"/>
                </a:cubicBezTo>
                <a:lnTo>
                  <a:pt x="1701" y="17061"/>
                </a:lnTo>
                <a:cubicBezTo>
                  <a:pt x="1387" y="17061"/>
                  <a:pt x="1133" y="16807"/>
                  <a:pt x="1133" y="16496"/>
                </a:cubicBezTo>
                <a:lnTo>
                  <a:pt x="1133" y="15928"/>
                </a:lnTo>
                <a:close/>
                <a:moveTo>
                  <a:pt x="7362" y="5662"/>
                </a:moveTo>
                <a:cubicBezTo>
                  <a:pt x="7673" y="5662"/>
                  <a:pt x="7927" y="5916"/>
                  <a:pt x="7927" y="6230"/>
                </a:cubicBezTo>
                <a:lnTo>
                  <a:pt x="7927" y="11928"/>
                </a:lnTo>
                <a:cubicBezTo>
                  <a:pt x="7927" y="12242"/>
                  <a:pt x="8181" y="12492"/>
                  <a:pt x="8495" y="12492"/>
                </a:cubicBezTo>
                <a:cubicBezTo>
                  <a:pt x="8806" y="12492"/>
                  <a:pt x="9059" y="12242"/>
                  <a:pt x="9059" y="11928"/>
                </a:cubicBezTo>
                <a:lnTo>
                  <a:pt x="9059" y="9663"/>
                </a:lnTo>
                <a:cubicBezTo>
                  <a:pt x="9059" y="9349"/>
                  <a:pt x="9313" y="9098"/>
                  <a:pt x="9627" y="9098"/>
                </a:cubicBezTo>
                <a:cubicBezTo>
                  <a:pt x="9938" y="9098"/>
                  <a:pt x="10191" y="9349"/>
                  <a:pt x="10191" y="9663"/>
                </a:cubicBezTo>
                <a:lnTo>
                  <a:pt x="10191" y="11928"/>
                </a:lnTo>
                <a:cubicBezTo>
                  <a:pt x="10191" y="12242"/>
                  <a:pt x="10445" y="12492"/>
                  <a:pt x="10759" y="12492"/>
                </a:cubicBezTo>
                <a:cubicBezTo>
                  <a:pt x="11070" y="12492"/>
                  <a:pt x="11324" y="12242"/>
                  <a:pt x="11324" y="11928"/>
                </a:cubicBezTo>
                <a:lnTo>
                  <a:pt x="11324" y="10795"/>
                </a:lnTo>
                <a:cubicBezTo>
                  <a:pt x="11324" y="10481"/>
                  <a:pt x="11577" y="10231"/>
                  <a:pt x="11891" y="10231"/>
                </a:cubicBezTo>
                <a:cubicBezTo>
                  <a:pt x="12202" y="10231"/>
                  <a:pt x="12456" y="10481"/>
                  <a:pt x="12456" y="10795"/>
                </a:cubicBezTo>
                <a:lnTo>
                  <a:pt x="12456" y="13060"/>
                </a:lnTo>
                <a:cubicBezTo>
                  <a:pt x="12456" y="13374"/>
                  <a:pt x="12710" y="13625"/>
                  <a:pt x="13024" y="13625"/>
                </a:cubicBezTo>
                <a:cubicBezTo>
                  <a:pt x="13335" y="13625"/>
                  <a:pt x="13588" y="13374"/>
                  <a:pt x="13588" y="13060"/>
                </a:cubicBezTo>
                <a:lnTo>
                  <a:pt x="13588" y="11928"/>
                </a:lnTo>
                <a:cubicBezTo>
                  <a:pt x="13588" y="11614"/>
                  <a:pt x="13842" y="11363"/>
                  <a:pt x="14156" y="11363"/>
                </a:cubicBezTo>
                <a:cubicBezTo>
                  <a:pt x="14467" y="11363"/>
                  <a:pt x="14721" y="11614"/>
                  <a:pt x="14721" y="11928"/>
                </a:cubicBezTo>
                <a:lnTo>
                  <a:pt x="14721" y="14231"/>
                </a:lnTo>
                <a:cubicBezTo>
                  <a:pt x="14718" y="15602"/>
                  <a:pt x="14407" y="16958"/>
                  <a:pt x="13806" y="18193"/>
                </a:cubicBezTo>
                <a:lnTo>
                  <a:pt x="5448" y="18193"/>
                </a:lnTo>
                <a:cubicBezTo>
                  <a:pt x="4844" y="16958"/>
                  <a:pt x="4533" y="15602"/>
                  <a:pt x="4530" y="14231"/>
                </a:cubicBezTo>
                <a:lnTo>
                  <a:pt x="4530" y="13060"/>
                </a:lnTo>
                <a:cubicBezTo>
                  <a:pt x="4530" y="12341"/>
                  <a:pt x="4983" y="11698"/>
                  <a:pt x="5662" y="11460"/>
                </a:cubicBezTo>
                <a:lnTo>
                  <a:pt x="5662" y="14231"/>
                </a:lnTo>
                <a:cubicBezTo>
                  <a:pt x="5662" y="14542"/>
                  <a:pt x="5916" y="14796"/>
                  <a:pt x="6230" y="14796"/>
                </a:cubicBezTo>
                <a:cubicBezTo>
                  <a:pt x="6541" y="14796"/>
                  <a:pt x="6795" y="14542"/>
                  <a:pt x="6795" y="14231"/>
                </a:cubicBezTo>
                <a:lnTo>
                  <a:pt x="6795" y="6230"/>
                </a:lnTo>
                <a:cubicBezTo>
                  <a:pt x="6795" y="5916"/>
                  <a:pt x="7048" y="5662"/>
                  <a:pt x="7362" y="5662"/>
                </a:cubicBezTo>
                <a:close/>
                <a:moveTo>
                  <a:pt x="1701" y="1"/>
                </a:moveTo>
                <a:cubicBezTo>
                  <a:pt x="762" y="1"/>
                  <a:pt x="1" y="762"/>
                  <a:pt x="1" y="1701"/>
                </a:cubicBezTo>
                <a:lnTo>
                  <a:pt x="1" y="16496"/>
                </a:lnTo>
                <a:cubicBezTo>
                  <a:pt x="1" y="17432"/>
                  <a:pt x="762" y="18193"/>
                  <a:pt x="1701" y="18193"/>
                </a:cubicBezTo>
                <a:lnTo>
                  <a:pt x="4204" y="18193"/>
                </a:lnTo>
                <a:cubicBezTo>
                  <a:pt x="4285" y="18389"/>
                  <a:pt x="4376" y="18582"/>
                  <a:pt x="4470" y="18773"/>
                </a:cubicBezTo>
                <a:lnTo>
                  <a:pt x="4590" y="19011"/>
                </a:lnTo>
                <a:cubicBezTo>
                  <a:pt x="4687" y="19204"/>
                  <a:pt x="4880" y="19325"/>
                  <a:pt x="5098" y="19325"/>
                </a:cubicBezTo>
                <a:lnTo>
                  <a:pt x="14156" y="19325"/>
                </a:lnTo>
                <a:cubicBezTo>
                  <a:pt x="14370" y="19325"/>
                  <a:pt x="14564" y="19204"/>
                  <a:pt x="14660" y="19011"/>
                </a:cubicBezTo>
                <a:lnTo>
                  <a:pt x="14781" y="18773"/>
                </a:lnTo>
                <a:cubicBezTo>
                  <a:pt x="15485" y="17363"/>
                  <a:pt x="15850" y="15808"/>
                  <a:pt x="15853" y="14231"/>
                </a:cubicBezTo>
                <a:lnTo>
                  <a:pt x="15853" y="11928"/>
                </a:lnTo>
                <a:cubicBezTo>
                  <a:pt x="15853" y="10953"/>
                  <a:pt x="15054" y="10228"/>
                  <a:pt x="14155" y="10228"/>
                </a:cubicBezTo>
                <a:cubicBezTo>
                  <a:pt x="13949" y="10228"/>
                  <a:pt x="13737" y="10266"/>
                  <a:pt x="13528" y="10348"/>
                </a:cubicBezTo>
                <a:cubicBezTo>
                  <a:pt x="13326" y="9609"/>
                  <a:pt x="12655" y="9098"/>
                  <a:pt x="11891" y="9098"/>
                </a:cubicBezTo>
                <a:cubicBezTo>
                  <a:pt x="11883" y="9098"/>
                  <a:pt x="11875" y="9098"/>
                  <a:pt x="11867" y="9098"/>
                </a:cubicBezTo>
                <a:cubicBezTo>
                  <a:pt x="11682" y="9098"/>
                  <a:pt x="11497" y="9131"/>
                  <a:pt x="11324" y="9195"/>
                </a:cubicBezTo>
                <a:lnTo>
                  <a:pt x="11324" y="1701"/>
                </a:lnTo>
                <a:cubicBezTo>
                  <a:pt x="11324" y="762"/>
                  <a:pt x="10563" y="1"/>
                  <a:pt x="96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373" name="Google Shape;9373;p85"/>
          <p:cNvSpPr/>
          <p:nvPr/>
        </p:nvSpPr>
        <p:spPr>
          <a:xfrm>
            <a:off x="7565246" y="2297730"/>
            <a:ext cx="340186" cy="318922"/>
          </a:xfrm>
          <a:custGeom>
            <a:avLst/>
            <a:gdLst/>
            <a:ahLst/>
            <a:cxnLst/>
            <a:rect l="l" t="t" r="r" b="b"/>
            <a:pathLst>
              <a:path w="19326" h="18118" extrusionOk="0">
                <a:moveTo>
                  <a:pt x="17628" y="6794"/>
                </a:moveTo>
                <a:cubicBezTo>
                  <a:pt x="17939" y="6794"/>
                  <a:pt x="18193" y="7048"/>
                  <a:pt x="18193" y="7362"/>
                </a:cubicBezTo>
                <a:lnTo>
                  <a:pt x="18193" y="7927"/>
                </a:lnTo>
                <a:lnTo>
                  <a:pt x="12532" y="7927"/>
                </a:lnTo>
                <a:lnTo>
                  <a:pt x="12532" y="7362"/>
                </a:lnTo>
                <a:cubicBezTo>
                  <a:pt x="12532" y="7048"/>
                  <a:pt x="12785" y="6794"/>
                  <a:pt x="13099" y="6794"/>
                </a:cubicBezTo>
                <a:close/>
                <a:moveTo>
                  <a:pt x="17628" y="1133"/>
                </a:moveTo>
                <a:cubicBezTo>
                  <a:pt x="17939" y="1133"/>
                  <a:pt x="18193" y="1387"/>
                  <a:pt x="18193" y="1701"/>
                </a:cubicBezTo>
                <a:lnTo>
                  <a:pt x="18193" y="5759"/>
                </a:lnTo>
                <a:cubicBezTo>
                  <a:pt x="18012" y="5695"/>
                  <a:pt x="17819" y="5662"/>
                  <a:pt x="17628" y="5662"/>
                </a:cubicBezTo>
                <a:lnTo>
                  <a:pt x="13099" y="5662"/>
                </a:lnTo>
                <a:cubicBezTo>
                  <a:pt x="12160" y="5662"/>
                  <a:pt x="11399" y="6423"/>
                  <a:pt x="11399" y="7362"/>
                </a:cubicBezTo>
                <a:lnTo>
                  <a:pt x="11399" y="11324"/>
                </a:lnTo>
                <a:lnTo>
                  <a:pt x="1133" y="11324"/>
                </a:lnTo>
                <a:lnTo>
                  <a:pt x="1133" y="1701"/>
                </a:lnTo>
                <a:cubicBezTo>
                  <a:pt x="1133" y="1387"/>
                  <a:pt x="1387" y="1133"/>
                  <a:pt x="1701" y="1133"/>
                </a:cubicBezTo>
                <a:close/>
                <a:moveTo>
                  <a:pt x="11399" y="12456"/>
                </a:moveTo>
                <a:lnTo>
                  <a:pt x="11399" y="13588"/>
                </a:lnTo>
                <a:lnTo>
                  <a:pt x="1701" y="13588"/>
                </a:lnTo>
                <a:cubicBezTo>
                  <a:pt x="1387" y="13588"/>
                  <a:pt x="1133" y="13335"/>
                  <a:pt x="1133" y="13024"/>
                </a:cubicBezTo>
                <a:lnTo>
                  <a:pt x="1133" y="12456"/>
                </a:lnTo>
                <a:close/>
                <a:moveTo>
                  <a:pt x="18193" y="9059"/>
                </a:moveTo>
                <a:lnTo>
                  <a:pt x="18193" y="14720"/>
                </a:lnTo>
                <a:lnTo>
                  <a:pt x="12532" y="14720"/>
                </a:lnTo>
                <a:lnTo>
                  <a:pt x="12532" y="9059"/>
                </a:lnTo>
                <a:close/>
                <a:moveTo>
                  <a:pt x="11399" y="14720"/>
                </a:moveTo>
                <a:lnTo>
                  <a:pt x="11399" y="16420"/>
                </a:lnTo>
                <a:cubicBezTo>
                  <a:pt x="11399" y="16611"/>
                  <a:pt x="11432" y="16804"/>
                  <a:pt x="11496" y="16985"/>
                </a:cubicBezTo>
                <a:lnTo>
                  <a:pt x="7051" y="16985"/>
                </a:lnTo>
                <a:lnTo>
                  <a:pt x="7806" y="14720"/>
                </a:lnTo>
                <a:close/>
                <a:moveTo>
                  <a:pt x="18193" y="15853"/>
                </a:moveTo>
                <a:lnTo>
                  <a:pt x="18193" y="16420"/>
                </a:lnTo>
                <a:cubicBezTo>
                  <a:pt x="18193" y="16731"/>
                  <a:pt x="17939" y="16985"/>
                  <a:pt x="17628" y="16985"/>
                </a:cubicBezTo>
                <a:lnTo>
                  <a:pt x="13099" y="16985"/>
                </a:lnTo>
                <a:cubicBezTo>
                  <a:pt x="12785" y="16985"/>
                  <a:pt x="12532" y="16731"/>
                  <a:pt x="12532" y="16420"/>
                </a:cubicBezTo>
                <a:lnTo>
                  <a:pt x="12532" y="15853"/>
                </a:lnTo>
                <a:close/>
                <a:moveTo>
                  <a:pt x="1701" y="1"/>
                </a:moveTo>
                <a:cubicBezTo>
                  <a:pt x="762" y="1"/>
                  <a:pt x="1" y="762"/>
                  <a:pt x="1" y="1701"/>
                </a:cubicBezTo>
                <a:lnTo>
                  <a:pt x="1" y="13024"/>
                </a:lnTo>
                <a:cubicBezTo>
                  <a:pt x="1" y="13960"/>
                  <a:pt x="762" y="14720"/>
                  <a:pt x="1701" y="14720"/>
                </a:cubicBezTo>
                <a:lnTo>
                  <a:pt x="6613" y="14720"/>
                </a:lnTo>
                <a:lnTo>
                  <a:pt x="5859" y="16985"/>
                </a:lnTo>
                <a:lnTo>
                  <a:pt x="4002" y="16985"/>
                </a:lnTo>
                <a:cubicBezTo>
                  <a:pt x="3688" y="16985"/>
                  <a:pt x="3437" y="17239"/>
                  <a:pt x="3437" y="17553"/>
                </a:cubicBezTo>
                <a:cubicBezTo>
                  <a:pt x="3437" y="17864"/>
                  <a:pt x="3688" y="18117"/>
                  <a:pt x="4002" y="18117"/>
                </a:cubicBezTo>
                <a:lnTo>
                  <a:pt x="17628" y="18117"/>
                </a:lnTo>
                <a:cubicBezTo>
                  <a:pt x="18564" y="18117"/>
                  <a:pt x="19325" y="17356"/>
                  <a:pt x="19325" y="16420"/>
                </a:cubicBezTo>
                <a:lnTo>
                  <a:pt x="19325" y="1701"/>
                </a:lnTo>
                <a:cubicBezTo>
                  <a:pt x="19325" y="762"/>
                  <a:pt x="18564" y="1"/>
                  <a:pt x="176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374" name="Google Shape;9374;p85"/>
          <p:cNvSpPr/>
          <p:nvPr/>
        </p:nvSpPr>
        <p:spPr>
          <a:xfrm>
            <a:off x="7990101" y="2297730"/>
            <a:ext cx="340186" cy="318922"/>
          </a:xfrm>
          <a:custGeom>
            <a:avLst/>
            <a:gdLst/>
            <a:ahLst/>
            <a:cxnLst/>
            <a:rect l="l" t="t" r="r" b="b"/>
            <a:pathLst>
              <a:path w="19326" h="18118" extrusionOk="0">
                <a:moveTo>
                  <a:pt x="17628" y="1133"/>
                </a:moveTo>
                <a:cubicBezTo>
                  <a:pt x="17939" y="1133"/>
                  <a:pt x="18193" y="1387"/>
                  <a:pt x="18193" y="1701"/>
                </a:cubicBezTo>
                <a:lnTo>
                  <a:pt x="18193" y="11324"/>
                </a:lnTo>
                <a:lnTo>
                  <a:pt x="1133" y="11324"/>
                </a:lnTo>
                <a:lnTo>
                  <a:pt x="1133" y="1701"/>
                </a:lnTo>
                <a:cubicBezTo>
                  <a:pt x="1133" y="1387"/>
                  <a:pt x="1387" y="1133"/>
                  <a:pt x="1701" y="1133"/>
                </a:cubicBezTo>
                <a:close/>
                <a:moveTo>
                  <a:pt x="18193" y="12456"/>
                </a:moveTo>
                <a:lnTo>
                  <a:pt x="18193" y="13024"/>
                </a:lnTo>
                <a:cubicBezTo>
                  <a:pt x="18193" y="13335"/>
                  <a:pt x="17939" y="13588"/>
                  <a:pt x="17628" y="13588"/>
                </a:cubicBezTo>
                <a:lnTo>
                  <a:pt x="1701" y="13588"/>
                </a:lnTo>
                <a:cubicBezTo>
                  <a:pt x="1387" y="13588"/>
                  <a:pt x="1133" y="13335"/>
                  <a:pt x="1133" y="13024"/>
                </a:cubicBezTo>
                <a:lnTo>
                  <a:pt x="1133" y="12456"/>
                </a:lnTo>
                <a:close/>
                <a:moveTo>
                  <a:pt x="11520" y="14720"/>
                </a:moveTo>
                <a:lnTo>
                  <a:pt x="12275" y="16985"/>
                </a:lnTo>
                <a:lnTo>
                  <a:pt x="7051" y="16985"/>
                </a:lnTo>
                <a:lnTo>
                  <a:pt x="7806" y="14720"/>
                </a:lnTo>
                <a:close/>
                <a:moveTo>
                  <a:pt x="1701" y="1"/>
                </a:moveTo>
                <a:cubicBezTo>
                  <a:pt x="762" y="1"/>
                  <a:pt x="1" y="762"/>
                  <a:pt x="1" y="1701"/>
                </a:cubicBezTo>
                <a:lnTo>
                  <a:pt x="1" y="13024"/>
                </a:lnTo>
                <a:cubicBezTo>
                  <a:pt x="1" y="13960"/>
                  <a:pt x="762" y="14720"/>
                  <a:pt x="1701" y="14720"/>
                </a:cubicBezTo>
                <a:lnTo>
                  <a:pt x="6614" y="14720"/>
                </a:lnTo>
                <a:lnTo>
                  <a:pt x="5859" y="16985"/>
                </a:lnTo>
                <a:lnTo>
                  <a:pt x="4002" y="16985"/>
                </a:lnTo>
                <a:cubicBezTo>
                  <a:pt x="3688" y="16985"/>
                  <a:pt x="3437" y="17239"/>
                  <a:pt x="3437" y="17553"/>
                </a:cubicBezTo>
                <a:cubicBezTo>
                  <a:pt x="3437" y="17864"/>
                  <a:pt x="3688" y="18117"/>
                  <a:pt x="4002" y="18117"/>
                </a:cubicBezTo>
                <a:lnTo>
                  <a:pt x="15325" y="18117"/>
                </a:lnTo>
                <a:cubicBezTo>
                  <a:pt x="15639" y="18117"/>
                  <a:pt x="15889" y="17864"/>
                  <a:pt x="15889" y="17553"/>
                </a:cubicBezTo>
                <a:cubicBezTo>
                  <a:pt x="15889" y="17239"/>
                  <a:pt x="15639" y="16985"/>
                  <a:pt x="15325" y="16985"/>
                </a:cubicBezTo>
                <a:lnTo>
                  <a:pt x="13468" y="16985"/>
                </a:lnTo>
                <a:lnTo>
                  <a:pt x="12713" y="14720"/>
                </a:lnTo>
                <a:lnTo>
                  <a:pt x="17628" y="14720"/>
                </a:lnTo>
                <a:cubicBezTo>
                  <a:pt x="18565" y="14720"/>
                  <a:pt x="19325" y="13960"/>
                  <a:pt x="19325" y="13024"/>
                </a:cubicBezTo>
                <a:lnTo>
                  <a:pt x="19325" y="1701"/>
                </a:lnTo>
                <a:cubicBezTo>
                  <a:pt x="19325" y="762"/>
                  <a:pt x="18565" y="1"/>
                  <a:pt x="176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9375" name="Google Shape;9375;p85"/>
          <p:cNvGrpSpPr/>
          <p:nvPr/>
        </p:nvGrpSpPr>
        <p:grpSpPr>
          <a:xfrm>
            <a:off x="6415846" y="3956426"/>
            <a:ext cx="339482" cy="339271"/>
            <a:chOff x="5648900" y="2616600"/>
            <a:chExt cx="482150" cy="481850"/>
          </a:xfrm>
        </p:grpSpPr>
        <p:sp>
          <p:nvSpPr>
            <p:cNvPr id="9376" name="Google Shape;9376;p85"/>
            <p:cNvSpPr/>
            <p:nvPr/>
          </p:nvSpPr>
          <p:spPr>
            <a:xfrm>
              <a:off x="5811500" y="2777025"/>
              <a:ext cx="156875" cy="148275"/>
            </a:xfrm>
            <a:custGeom>
              <a:avLst/>
              <a:gdLst/>
              <a:ahLst/>
              <a:cxnLst/>
              <a:rect l="l" t="t" r="r" b="b"/>
              <a:pathLst>
                <a:path w="6275" h="5931" extrusionOk="0">
                  <a:moveTo>
                    <a:pt x="3137" y="1265"/>
                  </a:moveTo>
                  <a:lnTo>
                    <a:pt x="4994" y="2615"/>
                  </a:lnTo>
                  <a:lnTo>
                    <a:pt x="4285" y="4798"/>
                  </a:lnTo>
                  <a:lnTo>
                    <a:pt x="1990" y="4798"/>
                  </a:lnTo>
                  <a:lnTo>
                    <a:pt x="1280" y="2615"/>
                  </a:lnTo>
                  <a:lnTo>
                    <a:pt x="3137" y="1265"/>
                  </a:lnTo>
                  <a:close/>
                  <a:moveTo>
                    <a:pt x="3137" y="0"/>
                  </a:moveTo>
                  <a:cubicBezTo>
                    <a:pt x="3020" y="0"/>
                    <a:pt x="2903" y="37"/>
                    <a:pt x="2805" y="109"/>
                  </a:cubicBezTo>
                  <a:lnTo>
                    <a:pt x="281" y="1942"/>
                  </a:lnTo>
                  <a:cubicBezTo>
                    <a:pt x="85" y="2087"/>
                    <a:pt x="0" y="2340"/>
                    <a:pt x="76" y="2573"/>
                  </a:cubicBezTo>
                  <a:lnTo>
                    <a:pt x="1039" y="5541"/>
                  </a:lnTo>
                  <a:cubicBezTo>
                    <a:pt x="1117" y="5773"/>
                    <a:pt x="1335" y="5930"/>
                    <a:pt x="1579" y="5930"/>
                  </a:cubicBezTo>
                  <a:lnTo>
                    <a:pt x="4695" y="5930"/>
                  </a:lnTo>
                  <a:cubicBezTo>
                    <a:pt x="4943" y="5930"/>
                    <a:pt x="5160" y="5773"/>
                    <a:pt x="5236" y="5541"/>
                  </a:cubicBezTo>
                  <a:lnTo>
                    <a:pt x="6199" y="2573"/>
                  </a:lnTo>
                  <a:cubicBezTo>
                    <a:pt x="6275" y="2340"/>
                    <a:pt x="6190" y="2087"/>
                    <a:pt x="5994" y="1942"/>
                  </a:cubicBezTo>
                  <a:lnTo>
                    <a:pt x="3469" y="109"/>
                  </a:lnTo>
                  <a:cubicBezTo>
                    <a:pt x="3371" y="37"/>
                    <a:pt x="3254" y="0"/>
                    <a:pt x="31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377" name="Google Shape;9377;p85"/>
            <p:cNvSpPr/>
            <p:nvPr/>
          </p:nvSpPr>
          <p:spPr>
            <a:xfrm>
              <a:off x="5648900" y="2616600"/>
              <a:ext cx="482150" cy="481850"/>
            </a:xfrm>
            <a:custGeom>
              <a:avLst/>
              <a:gdLst/>
              <a:ahLst/>
              <a:cxnLst/>
              <a:rect l="l" t="t" r="r" b="b"/>
              <a:pathLst>
                <a:path w="19286" h="19274" extrusionOk="0">
                  <a:moveTo>
                    <a:pt x="9641" y="1133"/>
                  </a:moveTo>
                  <a:cubicBezTo>
                    <a:pt x="9936" y="1133"/>
                    <a:pt x="10230" y="1148"/>
                    <a:pt x="10523" y="1179"/>
                  </a:cubicBezTo>
                  <a:cubicBezTo>
                    <a:pt x="10547" y="1182"/>
                    <a:pt x="10571" y="1185"/>
                    <a:pt x="10595" y="1185"/>
                  </a:cubicBezTo>
                  <a:cubicBezTo>
                    <a:pt x="10641" y="1191"/>
                    <a:pt x="10686" y="1197"/>
                    <a:pt x="10731" y="1203"/>
                  </a:cubicBezTo>
                  <a:cubicBezTo>
                    <a:pt x="10958" y="1230"/>
                    <a:pt x="11181" y="1269"/>
                    <a:pt x="11402" y="1314"/>
                  </a:cubicBezTo>
                  <a:lnTo>
                    <a:pt x="11501" y="1622"/>
                  </a:lnTo>
                  <a:lnTo>
                    <a:pt x="9644" y="2969"/>
                  </a:lnTo>
                  <a:lnTo>
                    <a:pt x="7787" y="1622"/>
                  </a:lnTo>
                  <a:lnTo>
                    <a:pt x="7887" y="1314"/>
                  </a:lnTo>
                  <a:cubicBezTo>
                    <a:pt x="8038" y="1281"/>
                    <a:pt x="8192" y="1254"/>
                    <a:pt x="8349" y="1230"/>
                  </a:cubicBezTo>
                  <a:lnTo>
                    <a:pt x="8352" y="1230"/>
                  </a:lnTo>
                  <a:cubicBezTo>
                    <a:pt x="8418" y="1221"/>
                    <a:pt x="8488" y="1209"/>
                    <a:pt x="8554" y="1203"/>
                  </a:cubicBezTo>
                  <a:cubicBezTo>
                    <a:pt x="8606" y="1194"/>
                    <a:pt x="8660" y="1188"/>
                    <a:pt x="8714" y="1185"/>
                  </a:cubicBezTo>
                  <a:lnTo>
                    <a:pt x="8760" y="1179"/>
                  </a:lnTo>
                  <a:cubicBezTo>
                    <a:pt x="9053" y="1148"/>
                    <a:pt x="9347" y="1133"/>
                    <a:pt x="9641" y="1133"/>
                  </a:cubicBezTo>
                  <a:close/>
                  <a:moveTo>
                    <a:pt x="2591" y="5394"/>
                  </a:moveTo>
                  <a:lnTo>
                    <a:pt x="3300" y="7577"/>
                  </a:lnTo>
                  <a:lnTo>
                    <a:pt x="1444" y="8926"/>
                  </a:lnTo>
                  <a:lnTo>
                    <a:pt x="1184" y="8736"/>
                  </a:lnTo>
                  <a:cubicBezTo>
                    <a:pt x="1187" y="8700"/>
                    <a:pt x="1193" y="8661"/>
                    <a:pt x="1199" y="8621"/>
                  </a:cubicBezTo>
                  <a:cubicBezTo>
                    <a:pt x="1202" y="8594"/>
                    <a:pt x="1205" y="8567"/>
                    <a:pt x="1208" y="8540"/>
                  </a:cubicBezTo>
                  <a:cubicBezTo>
                    <a:pt x="1211" y="8498"/>
                    <a:pt x="1220" y="8455"/>
                    <a:pt x="1226" y="8413"/>
                  </a:cubicBezTo>
                  <a:cubicBezTo>
                    <a:pt x="1229" y="8383"/>
                    <a:pt x="1232" y="8353"/>
                    <a:pt x="1238" y="8326"/>
                  </a:cubicBezTo>
                  <a:cubicBezTo>
                    <a:pt x="1244" y="8286"/>
                    <a:pt x="1250" y="8247"/>
                    <a:pt x="1256" y="8208"/>
                  </a:cubicBezTo>
                  <a:cubicBezTo>
                    <a:pt x="1265" y="8169"/>
                    <a:pt x="1268" y="8141"/>
                    <a:pt x="1274" y="8108"/>
                  </a:cubicBezTo>
                  <a:cubicBezTo>
                    <a:pt x="1280" y="8075"/>
                    <a:pt x="1290" y="8036"/>
                    <a:pt x="1296" y="7999"/>
                  </a:cubicBezTo>
                  <a:cubicBezTo>
                    <a:pt x="1302" y="7966"/>
                    <a:pt x="1308" y="7930"/>
                    <a:pt x="1317" y="7894"/>
                  </a:cubicBezTo>
                  <a:cubicBezTo>
                    <a:pt x="1323" y="7861"/>
                    <a:pt x="1332" y="7824"/>
                    <a:pt x="1338" y="7791"/>
                  </a:cubicBezTo>
                  <a:cubicBezTo>
                    <a:pt x="1347" y="7755"/>
                    <a:pt x="1356" y="7719"/>
                    <a:pt x="1362" y="7682"/>
                  </a:cubicBezTo>
                  <a:cubicBezTo>
                    <a:pt x="1371" y="7649"/>
                    <a:pt x="1380" y="7613"/>
                    <a:pt x="1389" y="7577"/>
                  </a:cubicBezTo>
                  <a:cubicBezTo>
                    <a:pt x="1398" y="7541"/>
                    <a:pt x="1407" y="7510"/>
                    <a:pt x="1413" y="7477"/>
                  </a:cubicBezTo>
                  <a:cubicBezTo>
                    <a:pt x="1425" y="7441"/>
                    <a:pt x="1434" y="7399"/>
                    <a:pt x="1447" y="7359"/>
                  </a:cubicBezTo>
                  <a:cubicBezTo>
                    <a:pt x="1456" y="7332"/>
                    <a:pt x="1462" y="7305"/>
                    <a:pt x="1471" y="7278"/>
                  </a:cubicBezTo>
                  <a:cubicBezTo>
                    <a:pt x="1483" y="7233"/>
                    <a:pt x="1495" y="7187"/>
                    <a:pt x="1510" y="7142"/>
                  </a:cubicBezTo>
                  <a:cubicBezTo>
                    <a:pt x="1516" y="7124"/>
                    <a:pt x="1522" y="7106"/>
                    <a:pt x="1528" y="7085"/>
                  </a:cubicBezTo>
                  <a:cubicBezTo>
                    <a:pt x="1546" y="7030"/>
                    <a:pt x="1561" y="6976"/>
                    <a:pt x="1579" y="6925"/>
                  </a:cubicBezTo>
                  <a:lnTo>
                    <a:pt x="1588" y="6900"/>
                  </a:lnTo>
                  <a:cubicBezTo>
                    <a:pt x="1767" y="6375"/>
                    <a:pt x="1996" y="5871"/>
                    <a:pt x="2274" y="5394"/>
                  </a:cubicBezTo>
                  <a:close/>
                  <a:moveTo>
                    <a:pt x="17012" y="5394"/>
                  </a:moveTo>
                  <a:cubicBezTo>
                    <a:pt x="17253" y="5813"/>
                    <a:pt x="17462" y="6257"/>
                    <a:pt x="17628" y="6713"/>
                  </a:cubicBezTo>
                  <a:lnTo>
                    <a:pt x="17628" y="6719"/>
                  </a:lnTo>
                  <a:cubicBezTo>
                    <a:pt x="17649" y="6774"/>
                    <a:pt x="17670" y="6831"/>
                    <a:pt x="17688" y="6888"/>
                  </a:cubicBezTo>
                  <a:cubicBezTo>
                    <a:pt x="17694" y="6906"/>
                    <a:pt x="17700" y="6922"/>
                    <a:pt x="17706" y="6937"/>
                  </a:cubicBezTo>
                  <a:cubicBezTo>
                    <a:pt x="17721" y="6982"/>
                    <a:pt x="17736" y="7027"/>
                    <a:pt x="17749" y="7072"/>
                  </a:cubicBezTo>
                  <a:cubicBezTo>
                    <a:pt x="17758" y="7103"/>
                    <a:pt x="17767" y="7130"/>
                    <a:pt x="17776" y="7157"/>
                  </a:cubicBezTo>
                  <a:cubicBezTo>
                    <a:pt x="17788" y="7196"/>
                    <a:pt x="17797" y="7230"/>
                    <a:pt x="17809" y="7266"/>
                  </a:cubicBezTo>
                  <a:cubicBezTo>
                    <a:pt x="17818" y="7305"/>
                    <a:pt x="17830" y="7341"/>
                    <a:pt x="17839" y="7377"/>
                  </a:cubicBezTo>
                  <a:cubicBezTo>
                    <a:pt x="17848" y="7408"/>
                    <a:pt x="17857" y="7438"/>
                    <a:pt x="17863" y="7468"/>
                  </a:cubicBezTo>
                  <a:cubicBezTo>
                    <a:pt x="17875" y="7510"/>
                    <a:pt x="17887" y="7553"/>
                    <a:pt x="17896" y="7598"/>
                  </a:cubicBezTo>
                  <a:lnTo>
                    <a:pt x="17915" y="7673"/>
                  </a:lnTo>
                  <a:cubicBezTo>
                    <a:pt x="17927" y="7722"/>
                    <a:pt x="17936" y="7767"/>
                    <a:pt x="17948" y="7812"/>
                  </a:cubicBezTo>
                  <a:lnTo>
                    <a:pt x="17963" y="7885"/>
                  </a:lnTo>
                  <a:cubicBezTo>
                    <a:pt x="17972" y="7933"/>
                    <a:pt x="17981" y="7978"/>
                    <a:pt x="17990" y="8027"/>
                  </a:cubicBezTo>
                  <a:cubicBezTo>
                    <a:pt x="17996" y="8051"/>
                    <a:pt x="18002" y="8075"/>
                    <a:pt x="18005" y="8099"/>
                  </a:cubicBezTo>
                  <a:cubicBezTo>
                    <a:pt x="18014" y="8144"/>
                    <a:pt x="18020" y="8193"/>
                    <a:pt x="18029" y="8238"/>
                  </a:cubicBezTo>
                  <a:cubicBezTo>
                    <a:pt x="18032" y="8265"/>
                    <a:pt x="18038" y="8289"/>
                    <a:pt x="18041" y="8317"/>
                  </a:cubicBezTo>
                  <a:cubicBezTo>
                    <a:pt x="18050" y="8362"/>
                    <a:pt x="18057" y="8404"/>
                    <a:pt x="18063" y="8449"/>
                  </a:cubicBezTo>
                  <a:cubicBezTo>
                    <a:pt x="18066" y="8477"/>
                    <a:pt x="18069" y="8507"/>
                    <a:pt x="18075" y="8534"/>
                  </a:cubicBezTo>
                  <a:cubicBezTo>
                    <a:pt x="18078" y="8576"/>
                    <a:pt x="18084" y="8621"/>
                    <a:pt x="18090" y="8664"/>
                  </a:cubicBezTo>
                  <a:cubicBezTo>
                    <a:pt x="18093" y="8688"/>
                    <a:pt x="18096" y="8712"/>
                    <a:pt x="18096" y="8739"/>
                  </a:cubicBezTo>
                  <a:lnTo>
                    <a:pt x="17836" y="8926"/>
                  </a:lnTo>
                  <a:lnTo>
                    <a:pt x="15979" y="7580"/>
                  </a:lnTo>
                  <a:lnTo>
                    <a:pt x="16689" y="5397"/>
                  </a:lnTo>
                  <a:lnTo>
                    <a:pt x="17012" y="5394"/>
                  </a:lnTo>
                  <a:close/>
                  <a:moveTo>
                    <a:pt x="5722" y="15029"/>
                  </a:moveTo>
                  <a:lnTo>
                    <a:pt x="6432" y="17212"/>
                  </a:lnTo>
                  <a:lnTo>
                    <a:pt x="6172" y="17402"/>
                  </a:lnTo>
                  <a:cubicBezTo>
                    <a:pt x="5091" y="16916"/>
                    <a:pt x="4125" y="16209"/>
                    <a:pt x="3331" y="15331"/>
                  </a:cubicBezTo>
                  <a:lnTo>
                    <a:pt x="3427" y="15029"/>
                  </a:lnTo>
                  <a:close/>
                  <a:moveTo>
                    <a:pt x="15855" y="15029"/>
                  </a:moveTo>
                  <a:lnTo>
                    <a:pt x="15952" y="15331"/>
                  </a:lnTo>
                  <a:cubicBezTo>
                    <a:pt x="15158" y="16209"/>
                    <a:pt x="14192" y="16916"/>
                    <a:pt x="13111" y="17402"/>
                  </a:cubicBezTo>
                  <a:lnTo>
                    <a:pt x="12851" y="17212"/>
                  </a:lnTo>
                  <a:lnTo>
                    <a:pt x="13561" y="15029"/>
                  </a:lnTo>
                  <a:close/>
                  <a:moveTo>
                    <a:pt x="6571" y="1707"/>
                  </a:moveTo>
                  <a:cubicBezTo>
                    <a:pt x="6516" y="1927"/>
                    <a:pt x="6604" y="2160"/>
                    <a:pt x="6788" y="2296"/>
                  </a:cubicBezTo>
                  <a:lnTo>
                    <a:pt x="9309" y="4129"/>
                  </a:lnTo>
                  <a:cubicBezTo>
                    <a:pt x="9409" y="4199"/>
                    <a:pt x="9526" y="4235"/>
                    <a:pt x="9643" y="4235"/>
                  </a:cubicBezTo>
                  <a:cubicBezTo>
                    <a:pt x="9760" y="4235"/>
                    <a:pt x="9877" y="4199"/>
                    <a:pt x="9976" y="4129"/>
                  </a:cubicBezTo>
                  <a:lnTo>
                    <a:pt x="12498" y="2296"/>
                  </a:lnTo>
                  <a:cubicBezTo>
                    <a:pt x="12682" y="2160"/>
                    <a:pt x="12769" y="1927"/>
                    <a:pt x="12715" y="1707"/>
                  </a:cubicBezTo>
                  <a:lnTo>
                    <a:pt x="12715" y="1707"/>
                  </a:lnTo>
                  <a:cubicBezTo>
                    <a:pt x="14089" y="2241"/>
                    <a:pt x="15300" y="3123"/>
                    <a:pt x="16230" y="4264"/>
                  </a:cubicBezTo>
                  <a:cubicBezTo>
                    <a:pt x="16003" y="4283"/>
                    <a:pt x="15813" y="4437"/>
                    <a:pt x="15744" y="4651"/>
                  </a:cubicBezTo>
                  <a:lnTo>
                    <a:pt x="14777" y="7616"/>
                  </a:lnTo>
                  <a:cubicBezTo>
                    <a:pt x="14702" y="7852"/>
                    <a:pt x="14786" y="8105"/>
                    <a:pt x="14986" y="8250"/>
                  </a:cubicBezTo>
                  <a:lnTo>
                    <a:pt x="17507" y="10083"/>
                  </a:lnTo>
                  <a:cubicBezTo>
                    <a:pt x="17605" y="10155"/>
                    <a:pt x="17721" y="10192"/>
                    <a:pt x="17838" y="10192"/>
                  </a:cubicBezTo>
                  <a:cubicBezTo>
                    <a:pt x="17940" y="10192"/>
                    <a:pt x="18043" y="10164"/>
                    <a:pt x="18135" y="10107"/>
                  </a:cubicBezTo>
                  <a:lnTo>
                    <a:pt x="18135" y="10107"/>
                  </a:lnTo>
                  <a:cubicBezTo>
                    <a:pt x="18053" y="11581"/>
                    <a:pt x="17592" y="13006"/>
                    <a:pt x="16788" y="14244"/>
                  </a:cubicBezTo>
                  <a:cubicBezTo>
                    <a:pt x="16701" y="14032"/>
                    <a:pt x="16495" y="13896"/>
                    <a:pt x="16269" y="13896"/>
                  </a:cubicBezTo>
                  <a:lnTo>
                    <a:pt x="13150" y="13896"/>
                  </a:lnTo>
                  <a:cubicBezTo>
                    <a:pt x="12905" y="13896"/>
                    <a:pt x="12688" y="14053"/>
                    <a:pt x="12612" y="14289"/>
                  </a:cubicBezTo>
                  <a:lnTo>
                    <a:pt x="11649" y="17254"/>
                  </a:lnTo>
                  <a:cubicBezTo>
                    <a:pt x="11577" y="17471"/>
                    <a:pt x="11646" y="17710"/>
                    <a:pt x="11818" y="17858"/>
                  </a:cubicBezTo>
                  <a:cubicBezTo>
                    <a:pt x="11106" y="18045"/>
                    <a:pt x="10374" y="18139"/>
                    <a:pt x="9643" y="18139"/>
                  </a:cubicBezTo>
                  <a:cubicBezTo>
                    <a:pt x="8911" y="18139"/>
                    <a:pt x="8180" y="18045"/>
                    <a:pt x="7467" y="17858"/>
                  </a:cubicBezTo>
                  <a:cubicBezTo>
                    <a:pt x="7639" y="17710"/>
                    <a:pt x="7709" y="17471"/>
                    <a:pt x="7636" y="17254"/>
                  </a:cubicBezTo>
                  <a:lnTo>
                    <a:pt x="6673" y="14289"/>
                  </a:lnTo>
                  <a:cubicBezTo>
                    <a:pt x="6598" y="14053"/>
                    <a:pt x="6380" y="13896"/>
                    <a:pt x="6136" y="13896"/>
                  </a:cubicBezTo>
                  <a:lnTo>
                    <a:pt x="3020" y="13896"/>
                  </a:lnTo>
                  <a:cubicBezTo>
                    <a:pt x="2790" y="13896"/>
                    <a:pt x="2585" y="14032"/>
                    <a:pt x="2497" y="14244"/>
                  </a:cubicBezTo>
                  <a:cubicBezTo>
                    <a:pt x="1694" y="13006"/>
                    <a:pt x="1229" y="11581"/>
                    <a:pt x="1151" y="10107"/>
                  </a:cubicBezTo>
                  <a:lnTo>
                    <a:pt x="1151" y="10107"/>
                  </a:lnTo>
                  <a:cubicBezTo>
                    <a:pt x="1240" y="10163"/>
                    <a:pt x="1342" y="10191"/>
                    <a:pt x="1443" y="10191"/>
                  </a:cubicBezTo>
                  <a:cubicBezTo>
                    <a:pt x="1560" y="10191"/>
                    <a:pt x="1677" y="10154"/>
                    <a:pt x="1776" y="10083"/>
                  </a:cubicBezTo>
                  <a:lnTo>
                    <a:pt x="4300" y="8250"/>
                  </a:lnTo>
                  <a:cubicBezTo>
                    <a:pt x="4496" y="8105"/>
                    <a:pt x="4581" y="7852"/>
                    <a:pt x="4505" y="7616"/>
                  </a:cubicBezTo>
                  <a:lnTo>
                    <a:pt x="3542" y="4654"/>
                  </a:lnTo>
                  <a:cubicBezTo>
                    <a:pt x="3473" y="4440"/>
                    <a:pt x="3279" y="4286"/>
                    <a:pt x="3053" y="4264"/>
                  </a:cubicBezTo>
                  <a:cubicBezTo>
                    <a:pt x="3986" y="3123"/>
                    <a:pt x="5197" y="2241"/>
                    <a:pt x="6568" y="1707"/>
                  </a:cubicBezTo>
                  <a:close/>
                  <a:moveTo>
                    <a:pt x="9641" y="1"/>
                  </a:moveTo>
                  <a:cubicBezTo>
                    <a:pt x="9566" y="1"/>
                    <a:pt x="9490" y="1"/>
                    <a:pt x="9412" y="4"/>
                  </a:cubicBezTo>
                  <a:lnTo>
                    <a:pt x="9394" y="4"/>
                  </a:lnTo>
                  <a:cubicBezTo>
                    <a:pt x="9318" y="7"/>
                    <a:pt x="9246" y="7"/>
                    <a:pt x="9173" y="13"/>
                  </a:cubicBezTo>
                  <a:lnTo>
                    <a:pt x="9137" y="13"/>
                  </a:lnTo>
                  <a:cubicBezTo>
                    <a:pt x="9077" y="16"/>
                    <a:pt x="9019" y="19"/>
                    <a:pt x="8959" y="22"/>
                  </a:cubicBezTo>
                  <a:lnTo>
                    <a:pt x="8908" y="25"/>
                  </a:lnTo>
                  <a:cubicBezTo>
                    <a:pt x="8850" y="31"/>
                    <a:pt x="8790" y="37"/>
                    <a:pt x="8732" y="40"/>
                  </a:cubicBezTo>
                  <a:lnTo>
                    <a:pt x="8630" y="52"/>
                  </a:lnTo>
                  <a:lnTo>
                    <a:pt x="8551" y="61"/>
                  </a:lnTo>
                  <a:cubicBezTo>
                    <a:pt x="8476" y="67"/>
                    <a:pt x="8400" y="76"/>
                    <a:pt x="8325" y="88"/>
                  </a:cubicBezTo>
                  <a:lnTo>
                    <a:pt x="8313" y="88"/>
                  </a:lnTo>
                  <a:cubicBezTo>
                    <a:pt x="3965" y="695"/>
                    <a:pt x="574" y="4162"/>
                    <a:pt x="67" y="8522"/>
                  </a:cubicBezTo>
                  <a:lnTo>
                    <a:pt x="67" y="8525"/>
                  </a:lnTo>
                  <a:lnTo>
                    <a:pt x="67" y="8537"/>
                  </a:lnTo>
                  <a:cubicBezTo>
                    <a:pt x="61" y="8609"/>
                    <a:pt x="52" y="8685"/>
                    <a:pt x="46" y="8760"/>
                  </a:cubicBezTo>
                  <a:cubicBezTo>
                    <a:pt x="42" y="8794"/>
                    <a:pt x="39" y="8827"/>
                    <a:pt x="36" y="8860"/>
                  </a:cubicBezTo>
                  <a:cubicBezTo>
                    <a:pt x="33" y="8893"/>
                    <a:pt x="33" y="8920"/>
                    <a:pt x="30" y="8951"/>
                  </a:cubicBezTo>
                  <a:lnTo>
                    <a:pt x="30" y="8966"/>
                  </a:lnTo>
                  <a:cubicBezTo>
                    <a:pt x="30" y="8969"/>
                    <a:pt x="30" y="8972"/>
                    <a:pt x="30" y="8975"/>
                  </a:cubicBezTo>
                  <a:cubicBezTo>
                    <a:pt x="15" y="9195"/>
                    <a:pt x="6" y="9416"/>
                    <a:pt x="6" y="9636"/>
                  </a:cubicBezTo>
                  <a:cubicBezTo>
                    <a:pt x="0" y="12000"/>
                    <a:pt x="870" y="14286"/>
                    <a:pt x="2449" y="16046"/>
                  </a:cubicBezTo>
                  <a:lnTo>
                    <a:pt x="2458" y="16055"/>
                  </a:lnTo>
                  <a:cubicBezTo>
                    <a:pt x="2576" y="16191"/>
                    <a:pt x="2703" y="16321"/>
                    <a:pt x="2829" y="16451"/>
                  </a:cubicBezTo>
                  <a:lnTo>
                    <a:pt x="2860" y="16478"/>
                  </a:lnTo>
                  <a:lnTo>
                    <a:pt x="2866" y="16484"/>
                  </a:lnTo>
                  <a:cubicBezTo>
                    <a:pt x="2932" y="16551"/>
                    <a:pt x="2999" y="16617"/>
                    <a:pt x="3068" y="16680"/>
                  </a:cubicBezTo>
                  <a:lnTo>
                    <a:pt x="3077" y="16689"/>
                  </a:lnTo>
                  <a:cubicBezTo>
                    <a:pt x="4927" y="18412"/>
                    <a:pt x="7285" y="19274"/>
                    <a:pt x="9643" y="19274"/>
                  </a:cubicBezTo>
                  <a:cubicBezTo>
                    <a:pt x="12000" y="19274"/>
                    <a:pt x="14357" y="18413"/>
                    <a:pt x="16206" y="16692"/>
                  </a:cubicBezTo>
                  <a:lnTo>
                    <a:pt x="16224" y="16677"/>
                  </a:lnTo>
                  <a:cubicBezTo>
                    <a:pt x="16287" y="16620"/>
                    <a:pt x="16351" y="16560"/>
                    <a:pt x="16411" y="16496"/>
                  </a:cubicBezTo>
                  <a:lnTo>
                    <a:pt x="16435" y="16475"/>
                  </a:lnTo>
                  <a:lnTo>
                    <a:pt x="16459" y="16451"/>
                  </a:lnTo>
                  <a:cubicBezTo>
                    <a:pt x="16583" y="16324"/>
                    <a:pt x="16704" y="16197"/>
                    <a:pt x="16822" y="16067"/>
                  </a:cubicBezTo>
                  <a:lnTo>
                    <a:pt x="16861" y="16025"/>
                  </a:lnTo>
                  <a:cubicBezTo>
                    <a:pt x="16912" y="15965"/>
                    <a:pt x="16963" y="15907"/>
                    <a:pt x="17015" y="15847"/>
                  </a:cubicBezTo>
                  <a:lnTo>
                    <a:pt x="17030" y="15829"/>
                  </a:lnTo>
                  <a:lnTo>
                    <a:pt x="17036" y="15823"/>
                  </a:lnTo>
                  <a:cubicBezTo>
                    <a:pt x="18491" y="14090"/>
                    <a:pt x="19285" y="11898"/>
                    <a:pt x="19279" y="9636"/>
                  </a:cubicBezTo>
                  <a:cubicBezTo>
                    <a:pt x="19279" y="9413"/>
                    <a:pt x="19270" y="9189"/>
                    <a:pt x="19255" y="8969"/>
                  </a:cubicBezTo>
                  <a:cubicBezTo>
                    <a:pt x="19255" y="8969"/>
                    <a:pt x="19255" y="8969"/>
                    <a:pt x="19255" y="8966"/>
                  </a:cubicBezTo>
                  <a:lnTo>
                    <a:pt x="19255" y="8963"/>
                  </a:lnTo>
                  <a:cubicBezTo>
                    <a:pt x="19252" y="8923"/>
                    <a:pt x="19249" y="8881"/>
                    <a:pt x="19246" y="8842"/>
                  </a:cubicBezTo>
                  <a:lnTo>
                    <a:pt x="19243" y="8788"/>
                  </a:lnTo>
                  <a:cubicBezTo>
                    <a:pt x="18848" y="4319"/>
                    <a:pt x="15421" y="714"/>
                    <a:pt x="10976" y="92"/>
                  </a:cubicBezTo>
                  <a:lnTo>
                    <a:pt x="10946" y="85"/>
                  </a:lnTo>
                  <a:cubicBezTo>
                    <a:pt x="10879" y="76"/>
                    <a:pt x="10810" y="70"/>
                    <a:pt x="10740" y="61"/>
                  </a:cubicBezTo>
                  <a:lnTo>
                    <a:pt x="10650" y="52"/>
                  </a:lnTo>
                  <a:lnTo>
                    <a:pt x="10553" y="40"/>
                  </a:lnTo>
                  <a:cubicBezTo>
                    <a:pt x="10496" y="37"/>
                    <a:pt x="10435" y="31"/>
                    <a:pt x="10375" y="25"/>
                  </a:cubicBezTo>
                  <a:lnTo>
                    <a:pt x="10327" y="22"/>
                  </a:lnTo>
                  <a:cubicBezTo>
                    <a:pt x="10266" y="19"/>
                    <a:pt x="10206" y="16"/>
                    <a:pt x="10146" y="13"/>
                  </a:cubicBezTo>
                  <a:lnTo>
                    <a:pt x="10112" y="13"/>
                  </a:lnTo>
                  <a:cubicBezTo>
                    <a:pt x="10040" y="7"/>
                    <a:pt x="9964" y="4"/>
                    <a:pt x="9892" y="4"/>
                  </a:cubicBezTo>
                  <a:lnTo>
                    <a:pt x="9871" y="4"/>
                  </a:lnTo>
                  <a:cubicBezTo>
                    <a:pt x="9795" y="1"/>
                    <a:pt x="9720" y="1"/>
                    <a:pt x="9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378" name="Google Shape;9378;p85"/>
          <p:cNvGrpSpPr/>
          <p:nvPr/>
        </p:nvGrpSpPr>
        <p:grpSpPr>
          <a:xfrm>
            <a:off x="4735130" y="3963142"/>
            <a:ext cx="325626" cy="325694"/>
            <a:chOff x="6242825" y="2615925"/>
            <a:chExt cx="483125" cy="483225"/>
          </a:xfrm>
        </p:grpSpPr>
        <p:sp>
          <p:nvSpPr>
            <p:cNvPr id="9379" name="Google Shape;9379;p85"/>
            <p:cNvSpPr/>
            <p:nvPr/>
          </p:nvSpPr>
          <p:spPr>
            <a:xfrm>
              <a:off x="6242825" y="2672550"/>
              <a:ext cx="483125" cy="426600"/>
            </a:xfrm>
            <a:custGeom>
              <a:avLst/>
              <a:gdLst/>
              <a:ahLst/>
              <a:cxnLst/>
              <a:rect l="l" t="t" r="r" b="b"/>
              <a:pathLst>
                <a:path w="19325" h="17064" extrusionOk="0">
                  <a:moveTo>
                    <a:pt x="10230" y="2331"/>
                  </a:moveTo>
                  <a:cubicBezTo>
                    <a:pt x="11387" y="2603"/>
                    <a:pt x="12437" y="3687"/>
                    <a:pt x="13056" y="5299"/>
                  </a:cubicBezTo>
                  <a:cubicBezTo>
                    <a:pt x="13144" y="5524"/>
                    <a:pt x="13357" y="5662"/>
                    <a:pt x="13583" y="5662"/>
                  </a:cubicBezTo>
                  <a:cubicBezTo>
                    <a:pt x="13652" y="5662"/>
                    <a:pt x="13722" y="5649"/>
                    <a:pt x="13790" y="5623"/>
                  </a:cubicBezTo>
                  <a:cubicBezTo>
                    <a:pt x="14083" y="5511"/>
                    <a:pt x="14228" y="5185"/>
                    <a:pt x="14113" y="4892"/>
                  </a:cubicBezTo>
                  <a:cubicBezTo>
                    <a:pt x="13790" y="4049"/>
                    <a:pt x="13349" y="3307"/>
                    <a:pt x="12830" y="2712"/>
                  </a:cubicBezTo>
                  <a:lnTo>
                    <a:pt x="12830" y="2712"/>
                  </a:lnTo>
                  <a:cubicBezTo>
                    <a:pt x="13911" y="3029"/>
                    <a:pt x="14901" y="3512"/>
                    <a:pt x="15750" y="4143"/>
                  </a:cubicBezTo>
                  <a:cubicBezTo>
                    <a:pt x="16882" y="4988"/>
                    <a:pt x="17649" y="6024"/>
                    <a:pt x="17990" y="7147"/>
                  </a:cubicBezTo>
                  <a:cubicBezTo>
                    <a:pt x="17519" y="6915"/>
                    <a:pt x="17000" y="6794"/>
                    <a:pt x="16476" y="6794"/>
                  </a:cubicBezTo>
                  <a:cubicBezTo>
                    <a:pt x="16469" y="6794"/>
                    <a:pt x="16463" y="6794"/>
                    <a:pt x="16456" y="6794"/>
                  </a:cubicBezTo>
                  <a:cubicBezTo>
                    <a:pt x="15729" y="6794"/>
                    <a:pt x="15040" y="7012"/>
                    <a:pt x="14515" y="7404"/>
                  </a:cubicBezTo>
                  <a:cubicBezTo>
                    <a:pt x="14400" y="7492"/>
                    <a:pt x="14291" y="7588"/>
                    <a:pt x="14192" y="7694"/>
                  </a:cubicBezTo>
                  <a:cubicBezTo>
                    <a:pt x="14092" y="7588"/>
                    <a:pt x="13983" y="7492"/>
                    <a:pt x="13869" y="7404"/>
                  </a:cubicBezTo>
                  <a:cubicBezTo>
                    <a:pt x="13343" y="7012"/>
                    <a:pt x="12655" y="6794"/>
                    <a:pt x="11927" y="6794"/>
                  </a:cubicBezTo>
                  <a:cubicBezTo>
                    <a:pt x="11199" y="6794"/>
                    <a:pt x="10511" y="7012"/>
                    <a:pt x="9986" y="7404"/>
                  </a:cubicBezTo>
                  <a:cubicBezTo>
                    <a:pt x="9871" y="7492"/>
                    <a:pt x="9762" y="7588"/>
                    <a:pt x="9662" y="7694"/>
                  </a:cubicBezTo>
                  <a:cubicBezTo>
                    <a:pt x="9563" y="7588"/>
                    <a:pt x="9454" y="7492"/>
                    <a:pt x="9339" y="7404"/>
                  </a:cubicBezTo>
                  <a:cubicBezTo>
                    <a:pt x="8814" y="7012"/>
                    <a:pt x="8126" y="6794"/>
                    <a:pt x="7398" y="6794"/>
                  </a:cubicBezTo>
                  <a:cubicBezTo>
                    <a:pt x="6670" y="6794"/>
                    <a:pt x="5982" y="7012"/>
                    <a:pt x="5456" y="7404"/>
                  </a:cubicBezTo>
                  <a:cubicBezTo>
                    <a:pt x="5342" y="7492"/>
                    <a:pt x="5233" y="7588"/>
                    <a:pt x="5133" y="7694"/>
                  </a:cubicBezTo>
                  <a:cubicBezTo>
                    <a:pt x="5034" y="7588"/>
                    <a:pt x="4925" y="7492"/>
                    <a:pt x="4810" y="7404"/>
                  </a:cubicBezTo>
                  <a:cubicBezTo>
                    <a:pt x="4285" y="7012"/>
                    <a:pt x="3596" y="6794"/>
                    <a:pt x="2869" y="6794"/>
                  </a:cubicBezTo>
                  <a:cubicBezTo>
                    <a:pt x="2862" y="6794"/>
                    <a:pt x="2856" y="6794"/>
                    <a:pt x="2849" y="6794"/>
                  </a:cubicBezTo>
                  <a:cubicBezTo>
                    <a:pt x="2324" y="6794"/>
                    <a:pt x="1806" y="6915"/>
                    <a:pt x="1335" y="7147"/>
                  </a:cubicBezTo>
                  <a:cubicBezTo>
                    <a:pt x="1676" y="6024"/>
                    <a:pt x="2443" y="4988"/>
                    <a:pt x="3578" y="4143"/>
                  </a:cubicBezTo>
                  <a:cubicBezTo>
                    <a:pt x="4424" y="3512"/>
                    <a:pt x="5414" y="3029"/>
                    <a:pt x="6498" y="2712"/>
                  </a:cubicBezTo>
                  <a:lnTo>
                    <a:pt x="6498" y="2712"/>
                  </a:lnTo>
                  <a:cubicBezTo>
                    <a:pt x="5976" y="3307"/>
                    <a:pt x="5538" y="4049"/>
                    <a:pt x="5212" y="4892"/>
                  </a:cubicBezTo>
                  <a:cubicBezTo>
                    <a:pt x="5097" y="5185"/>
                    <a:pt x="5245" y="5511"/>
                    <a:pt x="5535" y="5623"/>
                  </a:cubicBezTo>
                  <a:cubicBezTo>
                    <a:pt x="5603" y="5649"/>
                    <a:pt x="5673" y="5662"/>
                    <a:pt x="5742" y="5662"/>
                  </a:cubicBezTo>
                  <a:cubicBezTo>
                    <a:pt x="5968" y="5662"/>
                    <a:pt x="6181" y="5524"/>
                    <a:pt x="6269" y="5299"/>
                  </a:cubicBezTo>
                  <a:cubicBezTo>
                    <a:pt x="6891" y="3687"/>
                    <a:pt x="7941" y="2603"/>
                    <a:pt x="9098" y="2331"/>
                  </a:cubicBezTo>
                  <a:lnTo>
                    <a:pt x="9098" y="5097"/>
                  </a:lnTo>
                  <a:cubicBezTo>
                    <a:pt x="9098" y="5408"/>
                    <a:pt x="9351" y="5662"/>
                    <a:pt x="9662" y="5662"/>
                  </a:cubicBezTo>
                  <a:cubicBezTo>
                    <a:pt x="9976" y="5662"/>
                    <a:pt x="10230" y="5408"/>
                    <a:pt x="10230" y="5097"/>
                  </a:cubicBezTo>
                  <a:lnTo>
                    <a:pt x="10230" y="2331"/>
                  </a:lnTo>
                  <a:close/>
                  <a:moveTo>
                    <a:pt x="9662" y="0"/>
                  </a:moveTo>
                  <a:cubicBezTo>
                    <a:pt x="9348" y="0"/>
                    <a:pt x="9098" y="254"/>
                    <a:pt x="9098" y="568"/>
                  </a:cubicBezTo>
                  <a:lnTo>
                    <a:pt x="9098" y="1145"/>
                  </a:lnTo>
                  <a:cubicBezTo>
                    <a:pt x="6764" y="1247"/>
                    <a:pt x="4584" y="1981"/>
                    <a:pt x="2899" y="3234"/>
                  </a:cubicBezTo>
                  <a:cubicBezTo>
                    <a:pt x="1030" y="4629"/>
                    <a:pt x="0" y="6495"/>
                    <a:pt x="0" y="8494"/>
                  </a:cubicBezTo>
                  <a:lnTo>
                    <a:pt x="0" y="9059"/>
                  </a:lnTo>
                  <a:cubicBezTo>
                    <a:pt x="0" y="9373"/>
                    <a:pt x="254" y="9626"/>
                    <a:pt x="568" y="9626"/>
                  </a:cubicBezTo>
                  <a:cubicBezTo>
                    <a:pt x="879" y="9626"/>
                    <a:pt x="1133" y="9373"/>
                    <a:pt x="1133" y="9059"/>
                  </a:cubicBezTo>
                  <a:cubicBezTo>
                    <a:pt x="1133" y="8455"/>
                    <a:pt x="1945" y="7926"/>
                    <a:pt x="2869" y="7926"/>
                  </a:cubicBezTo>
                  <a:cubicBezTo>
                    <a:pt x="3793" y="7926"/>
                    <a:pt x="4569" y="8446"/>
                    <a:pt x="4569" y="9059"/>
                  </a:cubicBezTo>
                  <a:cubicBezTo>
                    <a:pt x="4569" y="9373"/>
                    <a:pt x="4819" y="9623"/>
                    <a:pt x="5133" y="9623"/>
                  </a:cubicBezTo>
                  <a:cubicBezTo>
                    <a:pt x="5447" y="9623"/>
                    <a:pt x="5701" y="9373"/>
                    <a:pt x="5701" y="9059"/>
                  </a:cubicBezTo>
                  <a:cubicBezTo>
                    <a:pt x="5701" y="8446"/>
                    <a:pt x="6477" y="7926"/>
                    <a:pt x="7398" y="7926"/>
                  </a:cubicBezTo>
                  <a:cubicBezTo>
                    <a:pt x="8319" y="7926"/>
                    <a:pt x="9098" y="8446"/>
                    <a:pt x="9098" y="9059"/>
                  </a:cubicBezTo>
                  <a:lnTo>
                    <a:pt x="9098" y="9475"/>
                  </a:lnTo>
                  <a:cubicBezTo>
                    <a:pt x="9098" y="9500"/>
                    <a:pt x="9098" y="9527"/>
                    <a:pt x="9101" y="9551"/>
                  </a:cubicBezTo>
                  <a:cubicBezTo>
                    <a:pt x="9098" y="9575"/>
                    <a:pt x="9098" y="9602"/>
                    <a:pt x="9098" y="9626"/>
                  </a:cubicBezTo>
                  <a:lnTo>
                    <a:pt x="9098" y="14799"/>
                  </a:lnTo>
                  <a:cubicBezTo>
                    <a:pt x="9098" y="15424"/>
                    <a:pt x="8591" y="15931"/>
                    <a:pt x="7966" y="15931"/>
                  </a:cubicBezTo>
                  <a:cubicBezTo>
                    <a:pt x="7337" y="15931"/>
                    <a:pt x="6833" y="15424"/>
                    <a:pt x="6833" y="14799"/>
                  </a:cubicBezTo>
                  <a:lnTo>
                    <a:pt x="6833" y="14231"/>
                  </a:lnTo>
                  <a:cubicBezTo>
                    <a:pt x="6833" y="13920"/>
                    <a:pt x="6580" y="13666"/>
                    <a:pt x="6266" y="13666"/>
                  </a:cubicBezTo>
                  <a:cubicBezTo>
                    <a:pt x="5952" y="13666"/>
                    <a:pt x="5701" y="13920"/>
                    <a:pt x="5701" y="14231"/>
                  </a:cubicBezTo>
                  <a:lnTo>
                    <a:pt x="5701" y="14799"/>
                  </a:lnTo>
                  <a:cubicBezTo>
                    <a:pt x="5701" y="16049"/>
                    <a:pt x="6712" y="17063"/>
                    <a:pt x="7966" y="17063"/>
                  </a:cubicBezTo>
                  <a:cubicBezTo>
                    <a:pt x="9216" y="17063"/>
                    <a:pt x="10230" y="16049"/>
                    <a:pt x="10230" y="14799"/>
                  </a:cubicBezTo>
                  <a:lnTo>
                    <a:pt x="10230" y="9626"/>
                  </a:lnTo>
                  <a:cubicBezTo>
                    <a:pt x="10227" y="9599"/>
                    <a:pt x="10227" y="9575"/>
                    <a:pt x="10224" y="9551"/>
                  </a:cubicBezTo>
                  <a:cubicBezTo>
                    <a:pt x="10227" y="9524"/>
                    <a:pt x="10227" y="9500"/>
                    <a:pt x="10230" y="9475"/>
                  </a:cubicBezTo>
                  <a:lnTo>
                    <a:pt x="10230" y="9059"/>
                  </a:lnTo>
                  <a:cubicBezTo>
                    <a:pt x="10230" y="8446"/>
                    <a:pt x="11006" y="7926"/>
                    <a:pt x="11927" y="7926"/>
                  </a:cubicBezTo>
                  <a:cubicBezTo>
                    <a:pt x="12848" y="7926"/>
                    <a:pt x="13627" y="8446"/>
                    <a:pt x="13627" y="9059"/>
                  </a:cubicBezTo>
                  <a:cubicBezTo>
                    <a:pt x="13627" y="9373"/>
                    <a:pt x="13878" y="9623"/>
                    <a:pt x="14192" y="9623"/>
                  </a:cubicBezTo>
                  <a:cubicBezTo>
                    <a:pt x="14506" y="9623"/>
                    <a:pt x="14759" y="9373"/>
                    <a:pt x="14759" y="9059"/>
                  </a:cubicBezTo>
                  <a:cubicBezTo>
                    <a:pt x="14759" y="8446"/>
                    <a:pt x="15535" y="7926"/>
                    <a:pt x="16456" y="7926"/>
                  </a:cubicBezTo>
                  <a:cubicBezTo>
                    <a:pt x="17377" y="7926"/>
                    <a:pt x="18192" y="8455"/>
                    <a:pt x="18192" y="9059"/>
                  </a:cubicBezTo>
                  <a:cubicBezTo>
                    <a:pt x="18192" y="9373"/>
                    <a:pt x="18446" y="9623"/>
                    <a:pt x="18760" y="9623"/>
                  </a:cubicBezTo>
                  <a:cubicBezTo>
                    <a:pt x="19071" y="9623"/>
                    <a:pt x="19325" y="9373"/>
                    <a:pt x="19325" y="9059"/>
                  </a:cubicBezTo>
                  <a:lnTo>
                    <a:pt x="19325" y="8494"/>
                  </a:lnTo>
                  <a:cubicBezTo>
                    <a:pt x="19325" y="6495"/>
                    <a:pt x="18295" y="4629"/>
                    <a:pt x="16426" y="3234"/>
                  </a:cubicBezTo>
                  <a:cubicBezTo>
                    <a:pt x="14744" y="1981"/>
                    <a:pt x="12561" y="1247"/>
                    <a:pt x="10230" y="1145"/>
                  </a:cubicBezTo>
                  <a:lnTo>
                    <a:pt x="10230" y="568"/>
                  </a:lnTo>
                  <a:cubicBezTo>
                    <a:pt x="10230" y="254"/>
                    <a:pt x="9976" y="0"/>
                    <a:pt x="9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380" name="Google Shape;9380;p85"/>
            <p:cNvSpPr/>
            <p:nvPr/>
          </p:nvSpPr>
          <p:spPr>
            <a:xfrm>
              <a:off x="6413650" y="2615925"/>
              <a:ext cx="28325" cy="56650"/>
            </a:xfrm>
            <a:custGeom>
              <a:avLst/>
              <a:gdLst/>
              <a:ahLst/>
              <a:cxnLst/>
              <a:rect l="l" t="t" r="r" b="b"/>
              <a:pathLst>
                <a:path w="1133" h="2266" extrusionOk="0">
                  <a:moveTo>
                    <a:pt x="565" y="1"/>
                  </a:moveTo>
                  <a:cubicBezTo>
                    <a:pt x="251" y="1"/>
                    <a:pt x="0" y="254"/>
                    <a:pt x="0" y="568"/>
                  </a:cubicBezTo>
                  <a:lnTo>
                    <a:pt x="0" y="1701"/>
                  </a:lnTo>
                  <a:cubicBezTo>
                    <a:pt x="0" y="2012"/>
                    <a:pt x="251" y="2265"/>
                    <a:pt x="565" y="2265"/>
                  </a:cubicBezTo>
                  <a:cubicBezTo>
                    <a:pt x="879" y="2265"/>
                    <a:pt x="1133" y="2012"/>
                    <a:pt x="1133" y="1701"/>
                  </a:cubicBezTo>
                  <a:lnTo>
                    <a:pt x="1133" y="568"/>
                  </a:lnTo>
                  <a:cubicBezTo>
                    <a:pt x="1133" y="254"/>
                    <a:pt x="879" y="1"/>
                    <a:pt x="5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381" name="Google Shape;9381;p85"/>
            <p:cNvSpPr/>
            <p:nvPr/>
          </p:nvSpPr>
          <p:spPr>
            <a:xfrm>
              <a:off x="6526875" y="2615925"/>
              <a:ext cx="28325" cy="56650"/>
            </a:xfrm>
            <a:custGeom>
              <a:avLst/>
              <a:gdLst/>
              <a:ahLst/>
              <a:cxnLst/>
              <a:rect l="l" t="t" r="r" b="b"/>
              <a:pathLst>
                <a:path w="1133" h="2266" extrusionOk="0">
                  <a:moveTo>
                    <a:pt x="565" y="1"/>
                  </a:moveTo>
                  <a:cubicBezTo>
                    <a:pt x="251" y="1"/>
                    <a:pt x="0" y="254"/>
                    <a:pt x="0" y="568"/>
                  </a:cubicBezTo>
                  <a:lnTo>
                    <a:pt x="0" y="1701"/>
                  </a:lnTo>
                  <a:cubicBezTo>
                    <a:pt x="0" y="2012"/>
                    <a:pt x="251" y="2265"/>
                    <a:pt x="565" y="2265"/>
                  </a:cubicBezTo>
                  <a:cubicBezTo>
                    <a:pt x="879" y="2265"/>
                    <a:pt x="1133" y="2012"/>
                    <a:pt x="1133" y="1701"/>
                  </a:cubicBezTo>
                  <a:lnTo>
                    <a:pt x="1133" y="568"/>
                  </a:lnTo>
                  <a:cubicBezTo>
                    <a:pt x="1133" y="254"/>
                    <a:pt x="879" y="1"/>
                    <a:pt x="5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382" name="Google Shape;9382;p85"/>
            <p:cNvSpPr/>
            <p:nvPr/>
          </p:nvSpPr>
          <p:spPr>
            <a:xfrm>
              <a:off x="6611800" y="2644250"/>
              <a:ext cx="28325" cy="56625"/>
            </a:xfrm>
            <a:custGeom>
              <a:avLst/>
              <a:gdLst/>
              <a:ahLst/>
              <a:cxnLst/>
              <a:rect l="l" t="t" r="r" b="b"/>
              <a:pathLst>
                <a:path w="1133" h="2265" extrusionOk="0">
                  <a:moveTo>
                    <a:pt x="565" y="0"/>
                  </a:moveTo>
                  <a:cubicBezTo>
                    <a:pt x="251" y="0"/>
                    <a:pt x="0" y="254"/>
                    <a:pt x="0" y="568"/>
                  </a:cubicBezTo>
                  <a:lnTo>
                    <a:pt x="0" y="1700"/>
                  </a:lnTo>
                  <a:cubicBezTo>
                    <a:pt x="0" y="2011"/>
                    <a:pt x="251" y="2265"/>
                    <a:pt x="565" y="2265"/>
                  </a:cubicBezTo>
                  <a:cubicBezTo>
                    <a:pt x="879" y="2265"/>
                    <a:pt x="1133" y="2011"/>
                    <a:pt x="1133" y="1700"/>
                  </a:cubicBezTo>
                  <a:lnTo>
                    <a:pt x="1133" y="568"/>
                  </a:lnTo>
                  <a:cubicBezTo>
                    <a:pt x="1133" y="254"/>
                    <a:pt x="879" y="0"/>
                    <a:pt x="5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383" name="Google Shape;9383;p85"/>
            <p:cNvSpPr/>
            <p:nvPr/>
          </p:nvSpPr>
          <p:spPr>
            <a:xfrm>
              <a:off x="6328725" y="2644250"/>
              <a:ext cx="28325" cy="56625"/>
            </a:xfrm>
            <a:custGeom>
              <a:avLst/>
              <a:gdLst/>
              <a:ahLst/>
              <a:cxnLst/>
              <a:rect l="l" t="t" r="r" b="b"/>
              <a:pathLst>
                <a:path w="1133" h="2265" extrusionOk="0">
                  <a:moveTo>
                    <a:pt x="565" y="0"/>
                  </a:moveTo>
                  <a:cubicBezTo>
                    <a:pt x="251" y="0"/>
                    <a:pt x="0" y="254"/>
                    <a:pt x="0" y="568"/>
                  </a:cubicBezTo>
                  <a:lnTo>
                    <a:pt x="0" y="1700"/>
                  </a:lnTo>
                  <a:cubicBezTo>
                    <a:pt x="0" y="2011"/>
                    <a:pt x="251" y="2265"/>
                    <a:pt x="565" y="2265"/>
                  </a:cubicBezTo>
                  <a:cubicBezTo>
                    <a:pt x="879" y="2265"/>
                    <a:pt x="1133" y="2011"/>
                    <a:pt x="1133" y="1700"/>
                  </a:cubicBezTo>
                  <a:lnTo>
                    <a:pt x="1133" y="568"/>
                  </a:lnTo>
                  <a:cubicBezTo>
                    <a:pt x="1133" y="254"/>
                    <a:pt x="879" y="0"/>
                    <a:pt x="5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9384" name="Google Shape;9384;p85"/>
          <p:cNvSpPr/>
          <p:nvPr/>
        </p:nvSpPr>
        <p:spPr>
          <a:xfrm>
            <a:off x="5053509" y="2716141"/>
            <a:ext cx="345977" cy="321175"/>
          </a:xfrm>
          <a:custGeom>
            <a:avLst/>
            <a:gdLst/>
            <a:ahLst/>
            <a:cxnLst/>
            <a:rect l="l" t="t" r="r" b="b"/>
            <a:pathLst>
              <a:path w="19655" h="18246" extrusionOk="0">
                <a:moveTo>
                  <a:pt x="9829" y="1835"/>
                </a:moveTo>
                <a:lnTo>
                  <a:pt x="12133" y="6452"/>
                </a:lnTo>
                <a:cubicBezTo>
                  <a:pt x="12218" y="6618"/>
                  <a:pt x="12375" y="6733"/>
                  <a:pt x="12559" y="6760"/>
                </a:cubicBezTo>
                <a:lnTo>
                  <a:pt x="17698" y="7500"/>
                </a:lnTo>
                <a:lnTo>
                  <a:pt x="13984" y="11078"/>
                </a:lnTo>
                <a:cubicBezTo>
                  <a:pt x="13848" y="11211"/>
                  <a:pt x="13788" y="11398"/>
                  <a:pt x="13821" y="11582"/>
                </a:cubicBezTo>
                <a:lnTo>
                  <a:pt x="14700" y="16646"/>
                </a:lnTo>
                <a:lnTo>
                  <a:pt x="10092" y="14251"/>
                </a:lnTo>
                <a:cubicBezTo>
                  <a:pt x="10009" y="14209"/>
                  <a:pt x="9919" y="14188"/>
                  <a:pt x="9830" y="14188"/>
                </a:cubicBezTo>
                <a:cubicBezTo>
                  <a:pt x="9740" y="14188"/>
                  <a:pt x="9651" y="14209"/>
                  <a:pt x="9570" y="14251"/>
                </a:cubicBezTo>
                <a:lnTo>
                  <a:pt x="4962" y="16646"/>
                </a:lnTo>
                <a:lnTo>
                  <a:pt x="5838" y="11582"/>
                </a:lnTo>
                <a:cubicBezTo>
                  <a:pt x="5871" y="11398"/>
                  <a:pt x="5810" y="11208"/>
                  <a:pt x="5674" y="11078"/>
                </a:cubicBezTo>
                <a:lnTo>
                  <a:pt x="1961" y="7500"/>
                </a:lnTo>
                <a:lnTo>
                  <a:pt x="7100" y="6760"/>
                </a:lnTo>
                <a:cubicBezTo>
                  <a:pt x="7284" y="6733"/>
                  <a:pt x="7441" y="6618"/>
                  <a:pt x="7525" y="6452"/>
                </a:cubicBezTo>
                <a:lnTo>
                  <a:pt x="9829" y="1835"/>
                </a:lnTo>
                <a:close/>
                <a:moveTo>
                  <a:pt x="9828" y="1"/>
                </a:moveTo>
                <a:cubicBezTo>
                  <a:pt x="9627" y="1"/>
                  <a:pt x="9426" y="105"/>
                  <a:pt x="9322" y="313"/>
                </a:cubicBezTo>
                <a:lnTo>
                  <a:pt x="6641" y="5682"/>
                </a:lnTo>
                <a:lnTo>
                  <a:pt x="653" y="6543"/>
                </a:lnTo>
                <a:cubicBezTo>
                  <a:pt x="188" y="6609"/>
                  <a:pt x="1" y="7183"/>
                  <a:pt x="339" y="7509"/>
                </a:cubicBezTo>
                <a:lnTo>
                  <a:pt x="4672" y="11685"/>
                </a:lnTo>
                <a:lnTo>
                  <a:pt x="3648" y="17579"/>
                </a:lnTo>
                <a:cubicBezTo>
                  <a:pt x="3584" y="17947"/>
                  <a:pt x="3875" y="18245"/>
                  <a:pt x="4207" y="18245"/>
                </a:cubicBezTo>
                <a:cubicBezTo>
                  <a:pt x="4293" y="18245"/>
                  <a:pt x="4383" y="18225"/>
                  <a:pt x="4470" y="18180"/>
                </a:cubicBezTo>
                <a:lnTo>
                  <a:pt x="9829" y="15393"/>
                </a:lnTo>
                <a:lnTo>
                  <a:pt x="15189" y="18180"/>
                </a:lnTo>
                <a:cubicBezTo>
                  <a:pt x="15275" y="18225"/>
                  <a:pt x="15365" y="18245"/>
                  <a:pt x="15452" y="18245"/>
                </a:cubicBezTo>
                <a:cubicBezTo>
                  <a:pt x="15782" y="18245"/>
                  <a:pt x="16072" y="17948"/>
                  <a:pt x="16007" y="17582"/>
                </a:cubicBezTo>
                <a:lnTo>
                  <a:pt x="14986" y="11685"/>
                </a:lnTo>
                <a:lnTo>
                  <a:pt x="19316" y="7512"/>
                </a:lnTo>
                <a:cubicBezTo>
                  <a:pt x="19655" y="7183"/>
                  <a:pt x="19470" y="6609"/>
                  <a:pt x="19005" y="6543"/>
                </a:cubicBezTo>
                <a:lnTo>
                  <a:pt x="13015" y="5682"/>
                </a:lnTo>
                <a:lnTo>
                  <a:pt x="10333" y="313"/>
                </a:lnTo>
                <a:cubicBezTo>
                  <a:pt x="10229" y="105"/>
                  <a:pt x="10029" y="1"/>
                  <a:pt x="9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9385" name="Google Shape;9385;p85"/>
          <p:cNvGrpSpPr/>
          <p:nvPr/>
        </p:nvGrpSpPr>
        <p:grpSpPr>
          <a:xfrm>
            <a:off x="5488629" y="2707036"/>
            <a:ext cx="342087" cy="340186"/>
            <a:chOff x="1487200" y="3210375"/>
            <a:chExt cx="485850" cy="483150"/>
          </a:xfrm>
        </p:grpSpPr>
        <p:sp>
          <p:nvSpPr>
            <p:cNvPr id="9386" name="Google Shape;9386;p85"/>
            <p:cNvSpPr/>
            <p:nvPr/>
          </p:nvSpPr>
          <p:spPr>
            <a:xfrm>
              <a:off x="1712075" y="3294975"/>
              <a:ext cx="146750" cy="141525"/>
            </a:xfrm>
            <a:custGeom>
              <a:avLst/>
              <a:gdLst/>
              <a:ahLst/>
              <a:cxnLst/>
              <a:rect l="l" t="t" r="r" b="b"/>
              <a:pathLst>
                <a:path w="5870" h="5661" extrusionOk="0">
                  <a:moveTo>
                    <a:pt x="2935" y="1832"/>
                  </a:moveTo>
                  <a:lnTo>
                    <a:pt x="3183" y="2327"/>
                  </a:lnTo>
                  <a:cubicBezTo>
                    <a:pt x="3237" y="2438"/>
                    <a:pt x="3327" y="2526"/>
                    <a:pt x="3436" y="2580"/>
                  </a:cubicBezTo>
                  <a:lnTo>
                    <a:pt x="3931" y="2831"/>
                  </a:lnTo>
                  <a:lnTo>
                    <a:pt x="3436" y="3079"/>
                  </a:lnTo>
                  <a:cubicBezTo>
                    <a:pt x="3327" y="3133"/>
                    <a:pt x="3237" y="3220"/>
                    <a:pt x="3183" y="3332"/>
                  </a:cubicBezTo>
                  <a:lnTo>
                    <a:pt x="2935" y="3827"/>
                  </a:lnTo>
                  <a:lnTo>
                    <a:pt x="2684" y="3332"/>
                  </a:lnTo>
                  <a:cubicBezTo>
                    <a:pt x="2630" y="3220"/>
                    <a:pt x="2542" y="3133"/>
                    <a:pt x="2431" y="3079"/>
                  </a:cubicBezTo>
                  <a:lnTo>
                    <a:pt x="1936" y="2831"/>
                  </a:lnTo>
                  <a:lnTo>
                    <a:pt x="2431" y="2580"/>
                  </a:lnTo>
                  <a:cubicBezTo>
                    <a:pt x="2542" y="2526"/>
                    <a:pt x="2630" y="2438"/>
                    <a:pt x="2684" y="2327"/>
                  </a:cubicBezTo>
                  <a:lnTo>
                    <a:pt x="2935" y="1832"/>
                  </a:lnTo>
                  <a:close/>
                  <a:moveTo>
                    <a:pt x="2933" y="0"/>
                  </a:moveTo>
                  <a:cubicBezTo>
                    <a:pt x="2733" y="0"/>
                    <a:pt x="2532" y="104"/>
                    <a:pt x="2428" y="313"/>
                  </a:cubicBezTo>
                  <a:lnTo>
                    <a:pt x="1757" y="1653"/>
                  </a:lnTo>
                  <a:lnTo>
                    <a:pt x="417" y="2324"/>
                  </a:lnTo>
                  <a:cubicBezTo>
                    <a:pt x="0" y="2532"/>
                    <a:pt x="0" y="3127"/>
                    <a:pt x="417" y="3335"/>
                  </a:cubicBezTo>
                  <a:lnTo>
                    <a:pt x="1757" y="4006"/>
                  </a:lnTo>
                  <a:lnTo>
                    <a:pt x="2428" y="5346"/>
                  </a:lnTo>
                  <a:cubicBezTo>
                    <a:pt x="2532" y="5556"/>
                    <a:pt x="2733" y="5661"/>
                    <a:pt x="2933" y="5661"/>
                  </a:cubicBezTo>
                  <a:cubicBezTo>
                    <a:pt x="3134" y="5661"/>
                    <a:pt x="3335" y="5556"/>
                    <a:pt x="3439" y="5346"/>
                  </a:cubicBezTo>
                  <a:lnTo>
                    <a:pt x="4110" y="4006"/>
                  </a:lnTo>
                  <a:lnTo>
                    <a:pt x="5453" y="3335"/>
                  </a:lnTo>
                  <a:cubicBezTo>
                    <a:pt x="5870" y="3127"/>
                    <a:pt x="5870" y="2532"/>
                    <a:pt x="5453" y="2324"/>
                  </a:cubicBezTo>
                  <a:lnTo>
                    <a:pt x="4110" y="1653"/>
                  </a:lnTo>
                  <a:lnTo>
                    <a:pt x="3439" y="313"/>
                  </a:lnTo>
                  <a:cubicBezTo>
                    <a:pt x="3335" y="104"/>
                    <a:pt x="3134" y="0"/>
                    <a:pt x="29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387" name="Google Shape;9387;p85"/>
            <p:cNvSpPr/>
            <p:nvPr/>
          </p:nvSpPr>
          <p:spPr>
            <a:xfrm>
              <a:off x="1825300" y="3408200"/>
              <a:ext cx="147750" cy="141550"/>
            </a:xfrm>
            <a:custGeom>
              <a:avLst/>
              <a:gdLst/>
              <a:ahLst/>
              <a:cxnLst/>
              <a:rect l="l" t="t" r="r" b="b"/>
              <a:pathLst>
                <a:path w="5910" h="5662" extrusionOk="0">
                  <a:moveTo>
                    <a:pt x="2935" y="1832"/>
                  </a:moveTo>
                  <a:lnTo>
                    <a:pt x="3183" y="2327"/>
                  </a:lnTo>
                  <a:cubicBezTo>
                    <a:pt x="3237" y="2439"/>
                    <a:pt x="3328" y="2529"/>
                    <a:pt x="3442" y="2584"/>
                  </a:cubicBezTo>
                  <a:lnTo>
                    <a:pt x="3944" y="2831"/>
                  </a:lnTo>
                  <a:lnTo>
                    <a:pt x="3442" y="3076"/>
                  </a:lnTo>
                  <a:cubicBezTo>
                    <a:pt x="3328" y="3130"/>
                    <a:pt x="3237" y="3221"/>
                    <a:pt x="3183" y="3332"/>
                  </a:cubicBezTo>
                  <a:lnTo>
                    <a:pt x="2935" y="3828"/>
                  </a:lnTo>
                  <a:lnTo>
                    <a:pt x="2685" y="3332"/>
                  </a:lnTo>
                  <a:cubicBezTo>
                    <a:pt x="2630" y="3221"/>
                    <a:pt x="2543" y="3133"/>
                    <a:pt x="2434" y="3079"/>
                  </a:cubicBezTo>
                  <a:lnTo>
                    <a:pt x="1936" y="2831"/>
                  </a:lnTo>
                  <a:lnTo>
                    <a:pt x="2434" y="2581"/>
                  </a:lnTo>
                  <a:cubicBezTo>
                    <a:pt x="2543" y="2526"/>
                    <a:pt x="2630" y="2439"/>
                    <a:pt x="2685" y="2327"/>
                  </a:cubicBezTo>
                  <a:lnTo>
                    <a:pt x="2935" y="1832"/>
                  </a:lnTo>
                  <a:close/>
                  <a:moveTo>
                    <a:pt x="2934" y="0"/>
                  </a:moveTo>
                  <a:cubicBezTo>
                    <a:pt x="2733" y="0"/>
                    <a:pt x="2532" y="105"/>
                    <a:pt x="2428" y="313"/>
                  </a:cubicBezTo>
                  <a:lnTo>
                    <a:pt x="1758" y="1654"/>
                  </a:lnTo>
                  <a:lnTo>
                    <a:pt x="417" y="2324"/>
                  </a:lnTo>
                  <a:cubicBezTo>
                    <a:pt x="0" y="2532"/>
                    <a:pt x="0" y="3127"/>
                    <a:pt x="417" y="3335"/>
                  </a:cubicBezTo>
                  <a:lnTo>
                    <a:pt x="1758" y="4006"/>
                  </a:lnTo>
                  <a:lnTo>
                    <a:pt x="2428" y="5346"/>
                  </a:lnTo>
                  <a:cubicBezTo>
                    <a:pt x="2532" y="5556"/>
                    <a:pt x="2733" y="5661"/>
                    <a:pt x="2934" y="5661"/>
                  </a:cubicBezTo>
                  <a:cubicBezTo>
                    <a:pt x="3134" y="5661"/>
                    <a:pt x="3335" y="5556"/>
                    <a:pt x="3439" y="5346"/>
                  </a:cubicBezTo>
                  <a:lnTo>
                    <a:pt x="4110" y="4009"/>
                  </a:lnTo>
                  <a:lnTo>
                    <a:pt x="5484" y="3338"/>
                  </a:lnTo>
                  <a:cubicBezTo>
                    <a:pt x="5909" y="3133"/>
                    <a:pt x="5909" y="2526"/>
                    <a:pt x="5484" y="2321"/>
                  </a:cubicBezTo>
                  <a:lnTo>
                    <a:pt x="4110" y="1651"/>
                  </a:lnTo>
                  <a:lnTo>
                    <a:pt x="3439" y="313"/>
                  </a:lnTo>
                  <a:cubicBezTo>
                    <a:pt x="3335" y="105"/>
                    <a:pt x="3134" y="0"/>
                    <a:pt x="29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388" name="Google Shape;9388;p85"/>
            <p:cNvSpPr/>
            <p:nvPr/>
          </p:nvSpPr>
          <p:spPr>
            <a:xfrm>
              <a:off x="1487200" y="3210375"/>
              <a:ext cx="410350" cy="483150"/>
            </a:xfrm>
            <a:custGeom>
              <a:avLst/>
              <a:gdLst/>
              <a:ahLst/>
              <a:cxnLst/>
              <a:rect l="l" t="t" r="r" b="b"/>
              <a:pathLst>
                <a:path w="16414" h="19326" extrusionOk="0">
                  <a:moveTo>
                    <a:pt x="9662" y="1133"/>
                  </a:moveTo>
                  <a:cubicBezTo>
                    <a:pt x="9744" y="1133"/>
                    <a:pt x="9825" y="1133"/>
                    <a:pt x="9910" y="1136"/>
                  </a:cubicBezTo>
                  <a:cubicBezTo>
                    <a:pt x="7953" y="2866"/>
                    <a:pt x="6830" y="5351"/>
                    <a:pt x="6833" y="7966"/>
                  </a:cubicBezTo>
                  <a:cubicBezTo>
                    <a:pt x="6833" y="12311"/>
                    <a:pt x="9907" y="16049"/>
                    <a:pt x="14170" y="16889"/>
                  </a:cubicBezTo>
                  <a:cubicBezTo>
                    <a:pt x="12821" y="17740"/>
                    <a:pt x="11260" y="18193"/>
                    <a:pt x="9662" y="18193"/>
                  </a:cubicBezTo>
                  <a:cubicBezTo>
                    <a:pt x="4958" y="18193"/>
                    <a:pt x="1132" y="14368"/>
                    <a:pt x="1132" y="9663"/>
                  </a:cubicBezTo>
                  <a:cubicBezTo>
                    <a:pt x="1132" y="4959"/>
                    <a:pt x="4958" y="1133"/>
                    <a:pt x="9662" y="1133"/>
                  </a:cubicBezTo>
                  <a:close/>
                  <a:moveTo>
                    <a:pt x="9662" y="1"/>
                  </a:moveTo>
                  <a:cubicBezTo>
                    <a:pt x="7093" y="1"/>
                    <a:pt x="4668" y="1009"/>
                    <a:pt x="2838" y="2839"/>
                  </a:cubicBezTo>
                  <a:cubicBezTo>
                    <a:pt x="1009" y="4669"/>
                    <a:pt x="0" y="7094"/>
                    <a:pt x="0" y="9663"/>
                  </a:cubicBezTo>
                  <a:cubicBezTo>
                    <a:pt x="0" y="12233"/>
                    <a:pt x="1009" y="14657"/>
                    <a:pt x="2838" y="16487"/>
                  </a:cubicBezTo>
                  <a:cubicBezTo>
                    <a:pt x="4668" y="18317"/>
                    <a:pt x="7090" y="19325"/>
                    <a:pt x="9662" y="19325"/>
                  </a:cubicBezTo>
                  <a:cubicBezTo>
                    <a:pt x="12008" y="19322"/>
                    <a:pt x="14273" y="18462"/>
                    <a:pt x="16027" y="16907"/>
                  </a:cubicBezTo>
                  <a:cubicBezTo>
                    <a:pt x="16414" y="16566"/>
                    <a:pt x="16181" y="15932"/>
                    <a:pt x="15668" y="15916"/>
                  </a:cubicBezTo>
                  <a:cubicBezTo>
                    <a:pt x="11420" y="15799"/>
                    <a:pt x="7965" y="12233"/>
                    <a:pt x="7965" y="7966"/>
                  </a:cubicBezTo>
                  <a:cubicBezTo>
                    <a:pt x="7965" y="5243"/>
                    <a:pt x="9391" y="2658"/>
                    <a:pt x="11688" y="1215"/>
                  </a:cubicBezTo>
                  <a:cubicBezTo>
                    <a:pt x="12123" y="943"/>
                    <a:pt x="11999" y="276"/>
                    <a:pt x="11495" y="179"/>
                  </a:cubicBezTo>
                  <a:cubicBezTo>
                    <a:pt x="10891" y="61"/>
                    <a:pt x="10278" y="4"/>
                    <a:pt x="9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9389" name="Google Shape;9389;p85"/>
          <p:cNvSpPr/>
          <p:nvPr/>
        </p:nvSpPr>
        <p:spPr>
          <a:xfrm>
            <a:off x="5895994" y="2739750"/>
            <a:ext cx="340168" cy="273948"/>
          </a:xfrm>
          <a:custGeom>
            <a:avLst/>
            <a:gdLst/>
            <a:ahLst/>
            <a:cxnLst/>
            <a:rect l="l" t="t" r="r" b="b"/>
            <a:pathLst>
              <a:path w="19325" h="15563" extrusionOk="0">
                <a:moveTo>
                  <a:pt x="13582" y="1135"/>
                </a:moveTo>
                <a:cubicBezTo>
                  <a:pt x="14814" y="1135"/>
                  <a:pt x="15946" y="1812"/>
                  <a:pt x="16532" y="2896"/>
                </a:cubicBezTo>
                <a:cubicBezTo>
                  <a:pt x="17118" y="3983"/>
                  <a:pt x="17060" y="5302"/>
                  <a:pt x="16381" y="6332"/>
                </a:cubicBezTo>
                <a:cubicBezTo>
                  <a:pt x="15881" y="6149"/>
                  <a:pt x="15358" y="6058"/>
                  <a:pt x="14835" y="6058"/>
                </a:cubicBezTo>
                <a:cubicBezTo>
                  <a:pt x="14169" y="6058"/>
                  <a:pt x="13503" y="6206"/>
                  <a:pt x="12890" y="6501"/>
                </a:cubicBezTo>
                <a:cubicBezTo>
                  <a:pt x="12326" y="5429"/>
                  <a:pt x="11381" y="4611"/>
                  <a:pt x="10239" y="4203"/>
                </a:cubicBezTo>
                <a:cubicBezTo>
                  <a:pt x="10390" y="2470"/>
                  <a:pt x="11843" y="1138"/>
                  <a:pt x="13582" y="1135"/>
                </a:cubicBezTo>
                <a:close/>
                <a:moveTo>
                  <a:pt x="8612" y="5055"/>
                </a:moveTo>
                <a:cubicBezTo>
                  <a:pt x="8920" y="5055"/>
                  <a:pt x="9222" y="5094"/>
                  <a:pt x="9518" y="5172"/>
                </a:cubicBezTo>
                <a:cubicBezTo>
                  <a:pt x="10710" y="5489"/>
                  <a:pt x="11673" y="6413"/>
                  <a:pt x="12093" y="7639"/>
                </a:cubicBezTo>
                <a:cubicBezTo>
                  <a:pt x="12176" y="7879"/>
                  <a:pt x="12400" y="8020"/>
                  <a:pt x="12631" y="8020"/>
                </a:cubicBezTo>
                <a:cubicBezTo>
                  <a:pt x="12744" y="8020"/>
                  <a:pt x="12859" y="7986"/>
                  <a:pt x="12960" y="7914"/>
                </a:cubicBezTo>
                <a:cubicBezTo>
                  <a:pt x="13506" y="7519"/>
                  <a:pt x="14164" y="7304"/>
                  <a:pt x="14838" y="7304"/>
                </a:cubicBezTo>
                <a:cubicBezTo>
                  <a:pt x="14844" y="7304"/>
                  <a:pt x="14850" y="7304"/>
                  <a:pt x="14856" y="7304"/>
                </a:cubicBezTo>
                <a:cubicBezTo>
                  <a:pt x="15360" y="7304"/>
                  <a:pt x="15858" y="7428"/>
                  <a:pt x="16308" y="7663"/>
                </a:cubicBezTo>
                <a:cubicBezTo>
                  <a:pt x="17471" y="8267"/>
                  <a:pt x="18192" y="9493"/>
                  <a:pt x="18192" y="10864"/>
                </a:cubicBezTo>
                <a:cubicBezTo>
                  <a:pt x="18192" y="12830"/>
                  <a:pt x="16689" y="14427"/>
                  <a:pt x="14838" y="14427"/>
                </a:cubicBezTo>
                <a:lnTo>
                  <a:pt x="3904" y="14427"/>
                </a:lnTo>
                <a:cubicBezTo>
                  <a:pt x="2377" y="14427"/>
                  <a:pt x="1133" y="13104"/>
                  <a:pt x="1133" y="11480"/>
                </a:cubicBezTo>
                <a:cubicBezTo>
                  <a:pt x="1133" y="9853"/>
                  <a:pt x="2377" y="8530"/>
                  <a:pt x="3904" y="8530"/>
                </a:cubicBezTo>
                <a:cubicBezTo>
                  <a:pt x="4052" y="8533"/>
                  <a:pt x="4200" y="8545"/>
                  <a:pt x="4345" y="8569"/>
                </a:cubicBezTo>
                <a:cubicBezTo>
                  <a:pt x="4377" y="8575"/>
                  <a:pt x="4409" y="8577"/>
                  <a:pt x="4441" y="8577"/>
                </a:cubicBezTo>
                <a:cubicBezTo>
                  <a:pt x="4704" y="8577"/>
                  <a:pt x="4941" y="8393"/>
                  <a:pt x="4994" y="8128"/>
                </a:cubicBezTo>
                <a:cubicBezTo>
                  <a:pt x="5369" y="6347"/>
                  <a:pt x="6891" y="5055"/>
                  <a:pt x="8612" y="5055"/>
                </a:cubicBezTo>
                <a:close/>
                <a:moveTo>
                  <a:pt x="13579" y="1"/>
                </a:moveTo>
                <a:cubicBezTo>
                  <a:pt x="11392" y="1"/>
                  <a:pt x="9410" y="1624"/>
                  <a:pt x="9128" y="3953"/>
                </a:cubicBezTo>
                <a:cubicBezTo>
                  <a:pt x="8954" y="3933"/>
                  <a:pt x="8780" y="3923"/>
                  <a:pt x="8607" y="3923"/>
                </a:cubicBezTo>
                <a:cubicBezTo>
                  <a:pt x="7490" y="3923"/>
                  <a:pt x="6402" y="4324"/>
                  <a:pt x="5550" y="5064"/>
                </a:cubicBezTo>
                <a:cubicBezTo>
                  <a:pt x="4831" y="5686"/>
                  <a:pt x="4300" y="6495"/>
                  <a:pt x="4016" y="7401"/>
                </a:cubicBezTo>
                <a:lnTo>
                  <a:pt x="3901" y="7401"/>
                </a:lnTo>
                <a:cubicBezTo>
                  <a:pt x="1752" y="7401"/>
                  <a:pt x="0" y="9231"/>
                  <a:pt x="0" y="11480"/>
                </a:cubicBezTo>
                <a:cubicBezTo>
                  <a:pt x="0" y="13730"/>
                  <a:pt x="1749" y="15562"/>
                  <a:pt x="3901" y="15562"/>
                </a:cubicBezTo>
                <a:lnTo>
                  <a:pt x="14838" y="15562"/>
                </a:lnTo>
                <a:cubicBezTo>
                  <a:pt x="17311" y="15562"/>
                  <a:pt x="19325" y="13455"/>
                  <a:pt x="19325" y="10867"/>
                </a:cubicBezTo>
                <a:cubicBezTo>
                  <a:pt x="19325" y="9985"/>
                  <a:pt x="19086" y="9122"/>
                  <a:pt x="18633" y="8364"/>
                </a:cubicBezTo>
                <a:cubicBezTo>
                  <a:pt x="18301" y="7808"/>
                  <a:pt x="17854" y="7331"/>
                  <a:pt x="17326" y="6960"/>
                </a:cubicBezTo>
                <a:cubicBezTo>
                  <a:pt x="18917" y="4544"/>
                  <a:pt x="17842" y="1274"/>
                  <a:pt x="15125" y="278"/>
                </a:cubicBezTo>
                <a:cubicBezTo>
                  <a:pt x="14611" y="89"/>
                  <a:pt x="14089" y="1"/>
                  <a:pt x="135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390" name="Google Shape;9390;p85"/>
          <p:cNvSpPr/>
          <p:nvPr/>
        </p:nvSpPr>
        <p:spPr>
          <a:xfrm>
            <a:off x="6310174" y="2774289"/>
            <a:ext cx="340221" cy="204858"/>
          </a:xfrm>
          <a:custGeom>
            <a:avLst/>
            <a:gdLst/>
            <a:ahLst/>
            <a:cxnLst/>
            <a:rect l="l" t="t" r="r" b="b"/>
            <a:pathLst>
              <a:path w="19328" h="11638" extrusionOk="0">
                <a:moveTo>
                  <a:pt x="8612" y="1133"/>
                </a:moveTo>
                <a:cubicBezTo>
                  <a:pt x="8920" y="1133"/>
                  <a:pt x="9222" y="1172"/>
                  <a:pt x="9518" y="1251"/>
                </a:cubicBezTo>
                <a:cubicBezTo>
                  <a:pt x="10710" y="1571"/>
                  <a:pt x="11674" y="2492"/>
                  <a:pt x="12093" y="3718"/>
                </a:cubicBezTo>
                <a:cubicBezTo>
                  <a:pt x="12176" y="3959"/>
                  <a:pt x="12399" y="4099"/>
                  <a:pt x="12630" y="4099"/>
                </a:cubicBezTo>
                <a:cubicBezTo>
                  <a:pt x="12743" y="4099"/>
                  <a:pt x="12858" y="4065"/>
                  <a:pt x="12960" y="3992"/>
                </a:cubicBezTo>
                <a:cubicBezTo>
                  <a:pt x="13506" y="3597"/>
                  <a:pt x="14165" y="3382"/>
                  <a:pt x="14838" y="3382"/>
                </a:cubicBezTo>
                <a:cubicBezTo>
                  <a:pt x="14844" y="3382"/>
                  <a:pt x="14850" y="3382"/>
                  <a:pt x="14856" y="3382"/>
                </a:cubicBezTo>
                <a:cubicBezTo>
                  <a:pt x="15360" y="3382"/>
                  <a:pt x="15858" y="3506"/>
                  <a:pt x="16308" y="3742"/>
                </a:cubicBezTo>
                <a:cubicBezTo>
                  <a:pt x="17471" y="4346"/>
                  <a:pt x="18193" y="5572"/>
                  <a:pt x="18193" y="6942"/>
                </a:cubicBezTo>
                <a:cubicBezTo>
                  <a:pt x="18193" y="8908"/>
                  <a:pt x="16689" y="10505"/>
                  <a:pt x="14838" y="10505"/>
                </a:cubicBezTo>
                <a:lnTo>
                  <a:pt x="3905" y="10505"/>
                </a:lnTo>
                <a:cubicBezTo>
                  <a:pt x="2377" y="10505"/>
                  <a:pt x="1133" y="9183"/>
                  <a:pt x="1133" y="7558"/>
                </a:cubicBezTo>
                <a:cubicBezTo>
                  <a:pt x="1133" y="5931"/>
                  <a:pt x="2377" y="4611"/>
                  <a:pt x="3905" y="4611"/>
                </a:cubicBezTo>
                <a:cubicBezTo>
                  <a:pt x="4053" y="4611"/>
                  <a:pt x="4200" y="4623"/>
                  <a:pt x="4345" y="4648"/>
                </a:cubicBezTo>
                <a:cubicBezTo>
                  <a:pt x="4378" y="4653"/>
                  <a:pt x="4410" y="4656"/>
                  <a:pt x="4442" y="4656"/>
                </a:cubicBezTo>
                <a:cubicBezTo>
                  <a:pt x="4704" y="4656"/>
                  <a:pt x="4941" y="4473"/>
                  <a:pt x="4995" y="4207"/>
                </a:cubicBezTo>
                <a:cubicBezTo>
                  <a:pt x="5369" y="2425"/>
                  <a:pt x="6891" y="1133"/>
                  <a:pt x="8612" y="1133"/>
                </a:cubicBezTo>
                <a:close/>
                <a:moveTo>
                  <a:pt x="8612" y="1"/>
                </a:moveTo>
                <a:cubicBezTo>
                  <a:pt x="7489" y="4"/>
                  <a:pt x="6405" y="408"/>
                  <a:pt x="5553" y="1142"/>
                </a:cubicBezTo>
                <a:cubicBezTo>
                  <a:pt x="4832" y="1764"/>
                  <a:pt x="4300" y="2573"/>
                  <a:pt x="4016" y="3479"/>
                </a:cubicBezTo>
                <a:lnTo>
                  <a:pt x="3905" y="3479"/>
                </a:lnTo>
                <a:cubicBezTo>
                  <a:pt x="1752" y="3479"/>
                  <a:pt x="0" y="5309"/>
                  <a:pt x="0" y="7558"/>
                </a:cubicBezTo>
                <a:cubicBezTo>
                  <a:pt x="0" y="9808"/>
                  <a:pt x="1752" y="11638"/>
                  <a:pt x="3905" y="11638"/>
                </a:cubicBezTo>
                <a:lnTo>
                  <a:pt x="14838" y="11638"/>
                </a:lnTo>
                <a:cubicBezTo>
                  <a:pt x="17314" y="11638"/>
                  <a:pt x="19325" y="9533"/>
                  <a:pt x="19325" y="6945"/>
                </a:cubicBezTo>
                <a:cubicBezTo>
                  <a:pt x="19328" y="6064"/>
                  <a:pt x="19089" y="5197"/>
                  <a:pt x="18636" y="4442"/>
                </a:cubicBezTo>
                <a:cubicBezTo>
                  <a:pt x="18202" y="3718"/>
                  <a:pt x="17577" y="3129"/>
                  <a:pt x="16831" y="2736"/>
                </a:cubicBezTo>
                <a:cubicBezTo>
                  <a:pt x="16206" y="2412"/>
                  <a:pt x="15522" y="2249"/>
                  <a:pt x="14838" y="2249"/>
                </a:cubicBezTo>
                <a:cubicBezTo>
                  <a:pt x="14173" y="2249"/>
                  <a:pt x="13508" y="2403"/>
                  <a:pt x="12896" y="2709"/>
                </a:cubicBezTo>
                <a:cubicBezTo>
                  <a:pt x="12265" y="1447"/>
                  <a:pt x="11151" y="514"/>
                  <a:pt x="9811" y="158"/>
                </a:cubicBezTo>
                <a:cubicBezTo>
                  <a:pt x="9421" y="55"/>
                  <a:pt x="9016" y="1"/>
                  <a:pt x="86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9391" name="Google Shape;9391;p85"/>
          <p:cNvGrpSpPr/>
          <p:nvPr/>
        </p:nvGrpSpPr>
        <p:grpSpPr>
          <a:xfrm>
            <a:off x="6727988" y="2707027"/>
            <a:ext cx="341136" cy="340204"/>
            <a:chOff x="3269875" y="3210400"/>
            <a:chExt cx="484500" cy="483175"/>
          </a:xfrm>
        </p:grpSpPr>
        <p:sp>
          <p:nvSpPr>
            <p:cNvPr id="9392" name="Google Shape;9392;p85"/>
            <p:cNvSpPr/>
            <p:nvPr/>
          </p:nvSpPr>
          <p:spPr>
            <a:xfrm>
              <a:off x="3364000" y="3303850"/>
              <a:ext cx="296300" cy="296300"/>
            </a:xfrm>
            <a:custGeom>
              <a:avLst/>
              <a:gdLst/>
              <a:ahLst/>
              <a:cxnLst/>
              <a:rect l="l" t="t" r="r" b="b"/>
              <a:pathLst>
                <a:path w="11852" h="11852" extrusionOk="0">
                  <a:moveTo>
                    <a:pt x="5925" y="1132"/>
                  </a:moveTo>
                  <a:cubicBezTo>
                    <a:pt x="7863" y="1132"/>
                    <a:pt x="9612" y="2298"/>
                    <a:pt x="10354" y="4088"/>
                  </a:cubicBezTo>
                  <a:cubicBezTo>
                    <a:pt x="11094" y="5882"/>
                    <a:pt x="10683" y="7941"/>
                    <a:pt x="9313" y="9312"/>
                  </a:cubicBezTo>
                  <a:cubicBezTo>
                    <a:pt x="8395" y="10230"/>
                    <a:pt x="7169" y="10717"/>
                    <a:pt x="5920" y="10717"/>
                  </a:cubicBezTo>
                  <a:cubicBezTo>
                    <a:pt x="5304" y="10717"/>
                    <a:pt x="4682" y="10598"/>
                    <a:pt x="4089" y="10354"/>
                  </a:cubicBezTo>
                  <a:cubicBezTo>
                    <a:pt x="2298" y="9611"/>
                    <a:pt x="1133" y="7863"/>
                    <a:pt x="1133" y="5924"/>
                  </a:cubicBezTo>
                  <a:cubicBezTo>
                    <a:pt x="1133" y="3279"/>
                    <a:pt x="3280" y="1132"/>
                    <a:pt x="5925" y="1132"/>
                  </a:cubicBezTo>
                  <a:close/>
                  <a:moveTo>
                    <a:pt x="5925" y="0"/>
                  </a:moveTo>
                  <a:cubicBezTo>
                    <a:pt x="2658" y="0"/>
                    <a:pt x="1" y="2657"/>
                    <a:pt x="1" y="5924"/>
                  </a:cubicBezTo>
                  <a:cubicBezTo>
                    <a:pt x="1" y="9191"/>
                    <a:pt x="2658" y="11851"/>
                    <a:pt x="5925" y="11851"/>
                  </a:cubicBezTo>
                  <a:cubicBezTo>
                    <a:pt x="9192" y="11851"/>
                    <a:pt x="11852" y="9191"/>
                    <a:pt x="11852" y="5924"/>
                  </a:cubicBezTo>
                  <a:cubicBezTo>
                    <a:pt x="11852" y="2657"/>
                    <a:pt x="9192" y="0"/>
                    <a:pt x="59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393" name="Google Shape;9393;p85"/>
            <p:cNvSpPr/>
            <p:nvPr/>
          </p:nvSpPr>
          <p:spPr>
            <a:xfrm>
              <a:off x="3269875" y="3210400"/>
              <a:ext cx="484500" cy="483175"/>
            </a:xfrm>
            <a:custGeom>
              <a:avLst/>
              <a:gdLst/>
              <a:ahLst/>
              <a:cxnLst/>
              <a:rect l="l" t="t" r="r" b="b"/>
              <a:pathLst>
                <a:path w="19380" h="19327" extrusionOk="0">
                  <a:moveTo>
                    <a:pt x="9690" y="1208"/>
                  </a:moveTo>
                  <a:lnTo>
                    <a:pt x="11426" y="2126"/>
                  </a:lnTo>
                  <a:cubicBezTo>
                    <a:pt x="11507" y="2168"/>
                    <a:pt x="11598" y="2192"/>
                    <a:pt x="11692" y="2192"/>
                  </a:cubicBezTo>
                  <a:lnTo>
                    <a:pt x="13651" y="2192"/>
                  </a:lnTo>
                  <a:lnTo>
                    <a:pt x="14765" y="3817"/>
                  </a:lnTo>
                  <a:cubicBezTo>
                    <a:pt x="14817" y="3892"/>
                    <a:pt x="14886" y="3955"/>
                    <a:pt x="14968" y="3998"/>
                  </a:cubicBezTo>
                  <a:lnTo>
                    <a:pt x="16704" y="4916"/>
                  </a:lnTo>
                  <a:lnTo>
                    <a:pt x="16939" y="6878"/>
                  </a:lnTo>
                  <a:cubicBezTo>
                    <a:pt x="16952" y="6969"/>
                    <a:pt x="16985" y="7056"/>
                    <a:pt x="17036" y="7132"/>
                  </a:cubicBezTo>
                  <a:lnTo>
                    <a:pt x="18150" y="8759"/>
                  </a:lnTo>
                  <a:lnTo>
                    <a:pt x="17456" y="10610"/>
                  </a:lnTo>
                  <a:cubicBezTo>
                    <a:pt x="17423" y="10695"/>
                    <a:pt x="17410" y="10785"/>
                    <a:pt x="17423" y="10876"/>
                  </a:cubicBezTo>
                  <a:lnTo>
                    <a:pt x="17658" y="12842"/>
                  </a:lnTo>
                  <a:lnTo>
                    <a:pt x="16188" y="14155"/>
                  </a:lnTo>
                  <a:cubicBezTo>
                    <a:pt x="16121" y="14216"/>
                    <a:pt x="16067" y="14291"/>
                    <a:pt x="16037" y="14379"/>
                  </a:cubicBezTo>
                  <a:lnTo>
                    <a:pt x="15339" y="16226"/>
                  </a:lnTo>
                  <a:lnTo>
                    <a:pt x="13437" y="16701"/>
                  </a:lnTo>
                  <a:cubicBezTo>
                    <a:pt x="13346" y="16722"/>
                    <a:pt x="13265" y="16764"/>
                    <a:pt x="13195" y="16827"/>
                  </a:cubicBezTo>
                  <a:lnTo>
                    <a:pt x="11728" y="18138"/>
                  </a:lnTo>
                  <a:lnTo>
                    <a:pt x="9826" y="17664"/>
                  </a:lnTo>
                  <a:cubicBezTo>
                    <a:pt x="9782" y="17653"/>
                    <a:pt x="9736" y="17648"/>
                    <a:pt x="9690" y="17648"/>
                  </a:cubicBezTo>
                  <a:cubicBezTo>
                    <a:pt x="9644" y="17648"/>
                    <a:pt x="9598" y="17653"/>
                    <a:pt x="9554" y="17664"/>
                  </a:cubicBezTo>
                  <a:lnTo>
                    <a:pt x="7652" y="18138"/>
                  </a:lnTo>
                  <a:lnTo>
                    <a:pt x="6184" y="16827"/>
                  </a:lnTo>
                  <a:cubicBezTo>
                    <a:pt x="6115" y="16767"/>
                    <a:pt x="6033" y="16722"/>
                    <a:pt x="5943" y="16701"/>
                  </a:cubicBezTo>
                  <a:lnTo>
                    <a:pt x="4040" y="16226"/>
                  </a:lnTo>
                  <a:lnTo>
                    <a:pt x="3343" y="14379"/>
                  </a:lnTo>
                  <a:cubicBezTo>
                    <a:pt x="3313" y="14291"/>
                    <a:pt x="3258" y="14216"/>
                    <a:pt x="3192" y="14155"/>
                  </a:cubicBezTo>
                  <a:lnTo>
                    <a:pt x="1721" y="12842"/>
                  </a:lnTo>
                  <a:lnTo>
                    <a:pt x="1960" y="10879"/>
                  </a:lnTo>
                  <a:cubicBezTo>
                    <a:pt x="1969" y="10788"/>
                    <a:pt x="1960" y="10695"/>
                    <a:pt x="1927" y="10610"/>
                  </a:cubicBezTo>
                  <a:lnTo>
                    <a:pt x="1229" y="8762"/>
                  </a:lnTo>
                  <a:lnTo>
                    <a:pt x="2346" y="7132"/>
                  </a:lnTo>
                  <a:cubicBezTo>
                    <a:pt x="2398" y="7056"/>
                    <a:pt x="2428" y="6969"/>
                    <a:pt x="2440" y="6878"/>
                  </a:cubicBezTo>
                  <a:lnTo>
                    <a:pt x="2679" y="4916"/>
                  </a:lnTo>
                  <a:lnTo>
                    <a:pt x="4415" y="3998"/>
                  </a:lnTo>
                  <a:cubicBezTo>
                    <a:pt x="4493" y="3955"/>
                    <a:pt x="4563" y="3892"/>
                    <a:pt x="4617" y="3817"/>
                  </a:cubicBezTo>
                  <a:lnTo>
                    <a:pt x="5731" y="2192"/>
                  </a:lnTo>
                  <a:lnTo>
                    <a:pt x="7691" y="2192"/>
                  </a:lnTo>
                  <a:cubicBezTo>
                    <a:pt x="7781" y="2192"/>
                    <a:pt x="7872" y="2168"/>
                    <a:pt x="7954" y="2126"/>
                  </a:cubicBezTo>
                  <a:lnTo>
                    <a:pt x="9690" y="1208"/>
                  </a:lnTo>
                  <a:close/>
                  <a:moveTo>
                    <a:pt x="9690" y="1"/>
                  </a:moveTo>
                  <a:cubicBezTo>
                    <a:pt x="9599" y="1"/>
                    <a:pt x="9509" y="23"/>
                    <a:pt x="9427" y="66"/>
                  </a:cubicBezTo>
                  <a:lnTo>
                    <a:pt x="7549" y="1057"/>
                  </a:lnTo>
                  <a:lnTo>
                    <a:pt x="5432" y="1057"/>
                  </a:lnTo>
                  <a:cubicBezTo>
                    <a:pt x="5245" y="1057"/>
                    <a:pt x="5070" y="1150"/>
                    <a:pt x="4964" y="1304"/>
                  </a:cubicBezTo>
                  <a:lnTo>
                    <a:pt x="3760" y="3062"/>
                  </a:lnTo>
                  <a:lnTo>
                    <a:pt x="1885" y="4052"/>
                  </a:lnTo>
                  <a:cubicBezTo>
                    <a:pt x="1721" y="4140"/>
                    <a:pt x="1610" y="4300"/>
                    <a:pt x="1586" y="4484"/>
                  </a:cubicBezTo>
                  <a:lnTo>
                    <a:pt x="1332" y="6607"/>
                  </a:lnTo>
                  <a:lnTo>
                    <a:pt x="127" y="8364"/>
                  </a:lnTo>
                  <a:cubicBezTo>
                    <a:pt x="22" y="8515"/>
                    <a:pt x="0" y="8711"/>
                    <a:pt x="67" y="8883"/>
                  </a:cubicBezTo>
                  <a:lnTo>
                    <a:pt x="819" y="10882"/>
                  </a:lnTo>
                  <a:lnTo>
                    <a:pt x="562" y="13002"/>
                  </a:lnTo>
                  <a:cubicBezTo>
                    <a:pt x="538" y="13186"/>
                    <a:pt x="607" y="13370"/>
                    <a:pt x="746" y="13494"/>
                  </a:cubicBezTo>
                  <a:lnTo>
                    <a:pt x="2331" y="14910"/>
                  </a:lnTo>
                  <a:lnTo>
                    <a:pt x="3083" y="16906"/>
                  </a:lnTo>
                  <a:cubicBezTo>
                    <a:pt x="3150" y="17081"/>
                    <a:pt x="3298" y="17211"/>
                    <a:pt x="3476" y="17256"/>
                  </a:cubicBezTo>
                  <a:lnTo>
                    <a:pt x="5535" y="17766"/>
                  </a:lnTo>
                  <a:lnTo>
                    <a:pt x="7120" y="19183"/>
                  </a:lnTo>
                  <a:cubicBezTo>
                    <a:pt x="7225" y="19276"/>
                    <a:pt x="7360" y="19326"/>
                    <a:pt x="7498" y="19326"/>
                  </a:cubicBezTo>
                  <a:cubicBezTo>
                    <a:pt x="7543" y="19326"/>
                    <a:pt x="7589" y="19321"/>
                    <a:pt x="7634" y="19309"/>
                  </a:cubicBezTo>
                  <a:lnTo>
                    <a:pt x="9690" y="18796"/>
                  </a:lnTo>
                  <a:lnTo>
                    <a:pt x="11746" y="19306"/>
                  </a:lnTo>
                  <a:cubicBezTo>
                    <a:pt x="11791" y="19318"/>
                    <a:pt x="11837" y="19324"/>
                    <a:pt x="11882" y="19324"/>
                  </a:cubicBezTo>
                  <a:cubicBezTo>
                    <a:pt x="12021" y="19324"/>
                    <a:pt x="12157" y="19273"/>
                    <a:pt x="12259" y="19180"/>
                  </a:cubicBezTo>
                  <a:lnTo>
                    <a:pt x="13845" y="17763"/>
                  </a:lnTo>
                  <a:lnTo>
                    <a:pt x="15901" y="17253"/>
                  </a:lnTo>
                  <a:cubicBezTo>
                    <a:pt x="16082" y="17208"/>
                    <a:pt x="16230" y="17078"/>
                    <a:pt x="16296" y="16903"/>
                  </a:cubicBezTo>
                  <a:lnTo>
                    <a:pt x="17048" y="14907"/>
                  </a:lnTo>
                  <a:lnTo>
                    <a:pt x="18633" y="13491"/>
                  </a:lnTo>
                  <a:cubicBezTo>
                    <a:pt x="18769" y="13367"/>
                    <a:pt x="18839" y="13183"/>
                    <a:pt x="18818" y="12999"/>
                  </a:cubicBezTo>
                  <a:lnTo>
                    <a:pt x="18561" y="10879"/>
                  </a:lnTo>
                  <a:lnTo>
                    <a:pt x="19313" y="8880"/>
                  </a:lnTo>
                  <a:cubicBezTo>
                    <a:pt x="19379" y="8708"/>
                    <a:pt x="19355" y="8515"/>
                    <a:pt x="19249" y="8361"/>
                  </a:cubicBezTo>
                  <a:lnTo>
                    <a:pt x="18048" y="6607"/>
                  </a:lnTo>
                  <a:lnTo>
                    <a:pt x="17794" y="4484"/>
                  </a:lnTo>
                  <a:cubicBezTo>
                    <a:pt x="17770" y="4300"/>
                    <a:pt x="17658" y="4140"/>
                    <a:pt x="17495" y="4052"/>
                  </a:cubicBezTo>
                  <a:lnTo>
                    <a:pt x="15620" y="3059"/>
                  </a:lnTo>
                  <a:lnTo>
                    <a:pt x="14415" y="1301"/>
                  </a:lnTo>
                  <a:cubicBezTo>
                    <a:pt x="14310" y="1147"/>
                    <a:pt x="14134" y="1057"/>
                    <a:pt x="13947" y="1057"/>
                  </a:cubicBezTo>
                  <a:lnTo>
                    <a:pt x="11831" y="1057"/>
                  </a:lnTo>
                  <a:lnTo>
                    <a:pt x="9955" y="66"/>
                  </a:lnTo>
                  <a:cubicBezTo>
                    <a:pt x="9872" y="23"/>
                    <a:pt x="9781" y="1"/>
                    <a:pt x="96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394" name="Google Shape;9394;p85"/>
          <p:cNvGrpSpPr/>
          <p:nvPr/>
        </p:nvGrpSpPr>
        <p:grpSpPr>
          <a:xfrm>
            <a:off x="7227082" y="2706666"/>
            <a:ext cx="170216" cy="340925"/>
            <a:chOff x="3985700" y="3210375"/>
            <a:chExt cx="241750" cy="484200"/>
          </a:xfrm>
        </p:grpSpPr>
        <p:sp>
          <p:nvSpPr>
            <p:cNvPr id="9395" name="Google Shape;9395;p85"/>
            <p:cNvSpPr/>
            <p:nvPr/>
          </p:nvSpPr>
          <p:spPr>
            <a:xfrm>
              <a:off x="4042700" y="3294475"/>
              <a:ext cx="127750" cy="339425"/>
            </a:xfrm>
            <a:custGeom>
              <a:avLst/>
              <a:gdLst/>
              <a:ahLst/>
              <a:cxnLst/>
              <a:rect l="l" t="t" r="r" b="b"/>
              <a:pathLst>
                <a:path w="5110" h="13577" extrusionOk="0">
                  <a:moveTo>
                    <a:pt x="2554" y="9854"/>
                  </a:moveTo>
                  <a:cubicBezTo>
                    <a:pt x="2721" y="9854"/>
                    <a:pt x="2890" y="9887"/>
                    <a:pt x="3050" y="9953"/>
                  </a:cubicBezTo>
                  <a:cubicBezTo>
                    <a:pt x="3533" y="10155"/>
                    <a:pt x="3850" y="10626"/>
                    <a:pt x="3850" y="11151"/>
                  </a:cubicBezTo>
                  <a:cubicBezTo>
                    <a:pt x="3850" y="11864"/>
                    <a:pt x="3271" y="12444"/>
                    <a:pt x="2555" y="12447"/>
                  </a:cubicBezTo>
                  <a:cubicBezTo>
                    <a:pt x="2030" y="12447"/>
                    <a:pt x="1558" y="12130"/>
                    <a:pt x="1356" y="11647"/>
                  </a:cubicBezTo>
                  <a:cubicBezTo>
                    <a:pt x="1157" y="11164"/>
                    <a:pt x="1269" y="10605"/>
                    <a:pt x="1637" y="10234"/>
                  </a:cubicBezTo>
                  <a:cubicBezTo>
                    <a:pt x="1885" y="9985"/>
                    <a:pt x="2217" y="9854"/>
                    <a:pt x="2554" y="9854"/>
                  </a:cubicBezTo>
                  <a:close/>
                  <a:moveTo>
                    <a:pt x="2555" y="1"/>
                  </a:moveTo>
                  <a:cubicBezTo>
                    <a:pt x="2241" y="1"/>
                    <a:pt x="1990" y="254"/>
                    <a:pt x="1990" y="565"/>
                  </a:cubicBezTo>
                  <a:lnTo>
                    <a:pt x="1990" y="8790"/>
                  </a:lnTo>
                  <a:cubicBezTo>
                    <a:pt x="792" y="9077"/>
                    <a:pt x="0" y="10215"/>
                    <a:pt x="145" y="11435"/>
                  </a:cubicBezTo>
                  <a:cubicBezTo>
                    <a:pt x="287" y="12658"/>
                    <a:pt x="1326" y="13576"/>
                    <a:pt x="2555" y="13576"/>
                  </a:cubicBezTo>
                  <a:cubicBezTo>
                    <a:pt x="3784" y="13576"/>
                    <a:pt x="4823" y="12658"/>
                    <a:pt x="4964" y="11435"/>
                  </a:cubicBezTo>
                  <a:cubicBezTo>
                    <a:pt x="5109" y="10215"/>
                    <a:pt x="4318" y="9077"/>
                    <a:pt x="3123" y="8790"/>
                  </a:cubicBezTo>
                  <a:lnTo>
                    <a:pt x="3123" y="565"/>
                  </a:lnTo>
                  <a:cubicBezTo>
                    <a:pt x="3123" y="254"/>
                    <a:pt x="2869" y="1"/>
                    <a:pt x="25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396" name="Google Shape;9396;p85"/>
            <p:cNvSpPr/>
            <p:nvPr/>
          </p:nvSpPr>
          <p:spPr>
            <a:xfrm>
              <a:off x="3985700" y="3210375"/>
              <a:ext cx="241750" cy="484200"/>
            </a:xfrm>
            <a:custGeom>
              <a:avLst/>
              <a:gdLst/>
              <a:ahLst/>
              <a:cxnLst/>
              <a:rect l="l" t="t" r="r" b="b"/>
              <a:pathLst>
                <a:path w="9670" h="19368" extrusionOk="0">
                  <a:moveTo>
                    <a:pt x="4835" y="1133"/>
                  </a:moveTo>
                  <a:cubicBezTo>
                    <a:pt x="5792" y="1133"/>
                    <a:pt x="6571" y="1909"/>
                    <a:pt x="6571" y="2869"/>
                  </a:cubicBezTo>
                  <a:lnTo>
                    <a:pt x="6574" y="10853"/>
                  </a:lnTo>
                  <a:lnTo>
                    <a:pt x="6574" y="10871"/>
                  </a:lnTo>
                  <a:cubicBezTo>
                    <a:pt x="6568" y="11073"/>
                    <a:pt x="6668" y="11260"/>
                    <a:pt x="6837" y="11369"/>
                  </a:cubicBezTo>
                  <a:cubicBezTo>
                    <a:pt x="7869" y="12027"/>
                    <a:pt x="8513" y="13232"/>
                    <a:pt x="8513" y="14512"/>
                  </a:cubicBezTo>
                  <a:cubicBezTo>
                    <a:pt x="8510" y="16545"/>
                    <a:pt x="6864" y="18190"/>
                    <a:pt x="4835" y="18193"/>
                  </a:cubicBezTo>
                  <a:cubicBezTo>
                    <a:pt x="2803" y="18190"/>
                    <a:pt x="1157" y="16545"/>
                    <a:pt x="1157" y="14515"/>
                  </a:cubicBezTo>
                  <a:cubicBezTo>
                    <a:pt x="1157" y="13280"/>
                    <a:pt x="1818" y="12043"/>
                    <a:pt x="2842" y="11363"/>
                  </a:cubicBezTo>
                  <a:cubicBezTo>
                    <a:pt x="2987" y="11267"/>
                    <a:pt x="3078" y="11110"/>
                    <a:pt x="3093" y="10934"/>
                  </a:cubicBezTo>
                  <a:cubicBezTo>
                    <a:pt x="3096" y="10907"/>
                    <a:pt x="3099" y="10880"/>
                    <a:pt x="3099" y="10856"/>
                  </a:cubicBezTo>
                  <a:lnTo>
                    <a:pt x="3099" y="2869"/>
                  </a:lnTo>
                  <a:cubicBezTo>
                    <a:pt x="3099" y="1909"/>
                    <a:pt x="3875" y="1133"/>
                    <a:pt x="4835" y="1133"/>
                  </a:cubicBezTo>
                  <a:close/>
                  <a:moveTo>
                    <a:pt x="4835" y="1"/>
                  </a:moveTo>
                  <a:cubicBezTo>
                    <a:pt x="3250" y="1"/>
                    <a:pt x="1966" y="1284"/>
                    <a:pt x="1966" y="2869"/>
                  </a:cubicBezTo>
                  <a:lnTo>
                    <a:pt x="1966" y="10596"/>
                  </a:lnTo>
                  <a:cubicBezTo>
                    <a:pt x="750" y="11532"/>
                    <a:pt x="34" y="12979"/>
                    <a:pt x="25" y="14515"/>
                  </a:cubicBezTo>
                  <a:cubicBezTo>
                    <a:pt x="1" y="17188"/>
                    <a:pt x="2163" y="19368"/>
                    <a:pt x="4835" y="19368"/>
                  </a:cubicBezTo>
                  <a:cubicBezTo>
                    <a:pt x="7510" y="19368"/>
                    <a:pt x="9669" y="17188"/>
                    <a:pt x="9648" y="14515"/>
                  </a:cubicBezTo>
                  <a:cubicBezTo>
                    <a:pt x="9648" y="13688"/>
                    <a:pt x="9443" y="12879"/>
                    <a:pt x="9053" y="12151"/>
                  </a:cubicBezTo>
                  <a:cubicBezTo>
                    <a:pt x="8724" y="11541"/>
                    <a:pt x="8265" y="11010"/>
                    <a:pt x="7709" y="10596"/>
                  </a:cubicBezTo>
                  <a:lnTo>
                    <a:pt x="7703" y="2869"/>
                  </a:lnTo>
                  <a:cubicBezTo>
                    <a:pt x="7703" y="1284"/>
                    <a:pt x="6420" y="1"/>
                    <a:pt x="48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397" name="Google Shape;9397;p85"/>
          <p:cNvGrpSpPr/>
          <p:nvPr/>
        </p:nvGrpSpPr>
        <p:grpSpPr>
          <a:xfrm>
            <a:off x="7566351" y="2707678"/>
            <a:ext cx="339007" cy="338901"/>
            <a:chOff x="4460225" y="3211300"/>
            <a:chExt cx="481475" cy="481325"/>
          </a:xfrm>
        </p:grpSpPr>
        <p:sp>
          <p:nvSpPr>
            <p:cNvPr id="9398" name="Google Shape;9398;p85"/>
            <p:cNvSpPr/>
            <p:nvPr/>
          </p:nvSpPr>
          <p:spPr>
            <a:xfrm>
              <a:off x="4602350" y="3353250"/>
              <a:ext cx="205125" cy="197375"/>
            </a:xfrm>
            <a:custGeom>
              <a:avLst/>
              <a:gdLst/>
              <a:ahLst/>
              <a:cxnLst/>
              <a:rect l="l" t="t" r="r" b="b"/>
              <a:pathLst>
                <a:path w="8205" h="7895" extrusionOk="0">
                  <a:moveTo>
                    <a:pt x="3947" y="1134"/>
                  </a:moveTo>
                  <a:cubicBezTo>
                    <a:pt x="5085" y="1134"/>
                    <a:pt x="6112" y="1819"/>
                    <a:pt x="6547" y="2870"/>
                  </a:cubicBezTo>
                  <a:cubicBezTo>
                    <a:pt x="6982" y="3924"/>
                    <a:pt x="6743" y="5132"/>
                    <a:pt x="5937" y="5938"/>
                  </a:cubicBezTo>
                  <a:cubicBezTo>
                    <a:pt x="5398" y="6477"/>
                    <a:pt x="4680" y="6762"/>
                    <a:pt x="3948" y="6762"/>
                  </a:cubicBezTo>
                  <a:cubicBezTo>
                    <a:pt x="3585" y="6762"/>
                    <a:pt x="3218" y="6692"/>
                    <a:pt x="2869" y="6548"/>
                  </a:cubicBezTo>
                  <a:cubicBezTo>
                    <a:pt x="1818" y="6113"/>
                    <a:pt x="1133" y="5087"/>
                    <a:pt x="1133" y="3948"/>
                  </a:cubicBezTo>
                  <a:cubicBezTo>
                    <a:pt x="1133" y="2393"/>
                    <a:pt x="2392" y="1134"/>
                    <a:pt x="3947" y="1134"/>
                  </a:cubicBezTo>
                  <a:close/>
                  <a:moveTo>
                    <a:pt x="3944" y="1"/>
                  </a:moveTo>
                  <a:cubicBezTo>
                    <a:pt x="3436" y="1"/>
                    <a:pt x="2925" y="99"/>
                    <a:pt x="2437" y="301"/>
                  </a:cubicBezTo>
                  <a:cubicBezTo>
                    <a:pt x="961" y="914"/>
                    <a:pt x="1" y="2351"/>
                    <a:pt x="1" y="3948"/>
                  </a:cubicBezTo>
                  <a:cubicBezTo>
                    <a:pt x="4" y="6128"/>
                    <a:pt x="1767" y="7892"/>
                    <a:pt x="3947" y="7895"/>
                  </a:cubicBezTo>
                  <a:cubicBezTo>
                    <a:pt x="5544" y="7895"/>
                    <a:pt x="6982" y="6934"/>
                    <a:pt x="7595" y="5458"/>
                  </a:cubicBezTo>
                  <a:cubicBezTo>
                    <a:pt x="8204" y="3984"/>
                    <a:pt x="7866" y="2287"/>
                    <a:pt x="6737" y="1158"/>
                  </a:cubicBezTo>
                  <a:cubicBezTo>
                    <a:pt x="5981" y="402"/>
                    <a:pt x="4971" y="1"/>
                    <a:pt x="39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399" name="Google Shape;9399;p85"/>
            <p:cNvSpPr/>
            <p:nvPr/>
          </p:nvSpPr>
          <p:spPr>
            <a:xfrm>
              <a:off x="4460225" y="3211300"/>
              <a:ext cx="481475" cy="481325"/>
            </a:xfrm>
            <a:custGeom>
              <a:avLst/>
              <a:gdLst/>
              <a:ahLst/>
              <a:cxnLst/>
              <a:rect l="l" t="t" r="r" b="b"/>
              <a:pathLst>
                <a:path w="19259" h="19253" extrusionOk="0">
                  <a:moveTo>
                    <a:pt x="9632" y="1126"/>
                  </a:moveTo>
                  <a:cubicBezTo>
                    <a:pt x="10704" y="1126"/>
                    <a:pt x="11649" y="1824"/>
                    <a:pt x="11972" y="2845"/>
                  </a:cubicBezTo>
                  <a:cubicBezTo>
                    <a:pt x="12049" y="3090"/>
                    <a:pt x="12276" y="3240"/>
                    <a:pt x="12513" y="3240"/>
                  </a:cubicBezTo>
                  <a:cubicBezTo>
                    <a:pt x="12600" y="3240"/>
                    <a:pt x="12689" y="3220"/>
                    <a:pt x="12772" y="3177"/>
                  </a:cubicBezTo>
                  <a:cubicBezTo>
                    <a:pt x="13131" y="2990"/>
                    <a:pt x="13520" y="2899"/>
                    <a:pt x="13906" y="2899"/>
                  </a:cubicBezTo>
                  <a:cubicBezTo>
                    <a:pt x="14542" y="2899"/>
                    <a:pt x="15169" y="3146"/>
                    <a:pt x="15641" y="3617"/>
                  </a:cubicBezTo>
                  <a:cubicBezTo>
                    <a:pt x="16399" y="4375"/>
                    <a:pt x="16577" y="5535"/>
                    <a:pt x="16082" y="6486"/>
                  </a:cubicBezTo>
                  <a:cubicBezTo>
                    <a:pt x="15922" y="6797"/>
                    <a:pt x="16079" y="7180"/>
                    <a:pt x="16414" y="7286"/>
                  </a:cubicBezTo>
                  <a:cubicBezTo>
                    <a:pt x="17434" y="7609"/>
                    <a:pt x="18132" y="8554"/>
                    <a:pt x="18132" y="9626"/>
                  </a:cubicBezTo>
                  <a:cubicBezTo>
                    <a:pt x="18132" y="10698"/>
                    <a:pt x="17434" y="11643"/>
                    <a:pt x="16414" y="11966"/>
                  </a:cubicBezTo>
                  <a:cubicBezTo>
                    <a:pt x="16079" y="12072"/>
                    <a:pt x="15922" y="12455"/>
                    <a:pt x="16082" y="12766"/>
                  </a:cubicBezTo>
                  <a:cubicBezTo>
                    <a:pt x="16577" y="13718"/>
                    <a:pt x="16399" y="14877"/>
                    <a:pt x="15641" y="15635"/>
                  </a:cubicBezTo>
                  <a:cubicBezTo>
                    <a:pt x="15169" y="16107"/>
                    <a:pt x="14542" y="16354"/>
                    <a:pt x="13906" y="16354"/>
                  </a:cubicBezTo>
                  <a:cubicBezTo>
                    <a:pt x="13520" y="16354"/>
                    <a:pt x="13131" y="16263"/>
                    <a:pt x="12772" y="16076"/>
                  </a:cubicBezTo>
                  <a:cubicBezTo>
                    <a:pt x="12689" y="16033"/>
                    <a:pt x="12600" y="16013"/>
                    <a:pt x="12513" y="16013"/>
                  </a:cubicBezTo>
                  <a:cubicBezTo>
                    <a:pt x="12276" y="16013"/>
                    <a:pt x="12049" y="16163"/>
                    <a:pt x="11972" y="16408"/>
                  </a:cubicBezTo>
                  <a:cubicBezTo>
                    <a:pt x="11649" y="17428"/>
                    <a:pt x="10704" y="18126"/>
                    <a:pt x="9632" y="18126"/>
                  </a:cubicBezTo>
                  <a:cubicBezTo>
                    <a:pt x="8560" y="18126"/>
                    <a:pt x="7615" y="17428"/>
                    <a:pt x="7292" y="16408"/>
                  </a:cubicBezTo>
                  <a:cubicBezTo>
                    <a:pt x="7215" y="16163"/>
                    <a:pt x="6988" y="16013"/>
                    <a:pt x="6751" y="16013"/>
                  </a:cubicBezTo>
                  <a:cubicBezTo>
                    <a:pt x="6664" y="16013"/>
                    <a:pt x="6575" y="16033"/>
                    <a:pt x="6492" y="16076"/>
                  </a:cubicBezTo>
                  <a:cubicBezTo>
                    <a:pt x="6133" y="16263"/>
                    <a:pt x="5744" y="16354"/>
                    <a:pt x="5358" y="16354"/>
                  </a:cubicBezTo>
                  <a:cubicBezTo>
                    <a:pt x="4722" y="16354"/>
                    <a:pt x="4095" y="16107"/>
                    <a:pt x="3623" y="15635"/>
                  </a:cubicBezTo>
                  <a:cubicBezTo>
                    <a:pt x="2865" y="14877"/>
                    <a:pt x="2687" y="13718"/>
                    <a:pt x="3183" y="12766"/>
                  </a:cubicBezTo>
                  <a:cubicBezTo>
                    <a:pt x="3343" y="12455"/>
                    <a:pt x="3186" y="12072"/>
                    <a:pt x="2850" y="11966"/>
                  </a:cubicBezTo>
                  <a:cubicBezTo>
                    <a:pt x="1830" y="11643"/>
                    <a:pt x="1132" y="10698"/>
                    <a:pt x="1132" y="9626"/>
                  </a:cubicBezTo>
                  <a:cubicBezTo>
                    <a:pt x="1132" y="8554"/>
                    <a:pt x="1830" y="7609"/>
                    <a:pt x="2850" y="7286"/>
                  </a:cubicBezTo>
                  <a:cubicBezTo>
                    <a:pt x="3186" y="7180"/>
                    <a:pt x="3343" y="6797"/>
                    <a:pt x="3183" y="6486"/>
                  </a:cubicBezTo>
                  <a:cubicBezTo>
                    <a:pt x="2687" y="5535"/>
                    <a:pt x="2865" y="4375"/>
                    <a:pt x="3623" y="3617"/>
                  </a:cubicBezTo>
                  <a:cubicBezTo>
                    <a:pt x="4095" y="3146"/>
                    <a:pt x="4722" y="2899"/>
                    <a:pt x="5358" y="2899"/>
                  </a:cubicBezTo>
                  <a:cubicBezTo>
                    <a:pt x="5744" y="2899"/>
                    <a:pt x="6133" y="2990"/>
                    <a:pt x="6492" y="3177"/>
                  </a:cubicBezTo>
                  <a:cubicBezTo>
                    <a:pt x="6575" y="3220"/>
                    <a:pt x="6664" y="3240"/>
                    <a:pt x="6751" y="3240"/>
                  </a:cubicBezTo>
                  <a:cubicBezTo>
                    <a:pt x="6988" y="3240"/>
                    <a:pt x="7215" y="3090"/>
                    <a:pt x="7292" y="2845"/>
                  </a:cubicBezTo>
                  <a:cubicBezTo>
                    <a:pt x="7615" y="1824"/>
                    <a:pt x="8560" y="1126"/>
                    <a:pt x="9632" y="1126"/>
                  </a:cubicBezTo>
                  <a:close/>
                  <a:moveTo>
                    <a:pt x="9632" y="0"/>
                  </a:moveTo>
                  <a:cubicBezTo>
                    <a:pt x="8291" y="0"/>
                    <a:pt x="7062" y="746"/>
                    <a:pt x="6447" y="1936"/>
                  </a:cubicBezTo>
                  <a:cubicBezTo>
                    <a:pt x="6091" y="1823"/>
                    <a:pt x="5726" y="1768"/>
                    <a:pt x="5364" y="1768"/>
                  </a:cubicBezTo>
                  <a:cubicBezTo>
                    <a:pt x="4426" y="1768"/>
                    <a:pt x="3508" y="2136"/>
                    <a:pt x="2826" y="2820"/>
                  </a:cubicBezTo>
                  <a:cubicBezTo>
                    <a:pt x="1878" y="3765"/>
                    <a:pt x="1537" y="5163"/>
                    <a:pt x="1942" y="6441"/>
                  </a:cubicBezTo>
                  <a:cubicBezTo>
                    <a:pt x="749" y="7054"/>
                    <a:pt x="0" y="8286"/>
                    <a:pt x="6" y="9626"/>
                  </a:cubicBezTo>
                  <a:cubicBezTo>
                    <a:pt x="0" y="10967"/>
                    <a:pt x="749" y="12199"/>
                    <a:pt x="1942" y="12812"/>
                  </a:cubicBezTo>
                  <a:cubicBezTo>
                    <a:pt x="1537" y="14089"/>
                    <a:pt x="1878" y="15487"/>
                    <a:pt x="2826" y="16432"/>
                  </a:cubicBezTo>
                  <a:cubicBezTo>
                    <a:pt x="3508" y="17116"/>
                    <a:pt x="4426" y="17484"/>
                    <a:pt x="5364" y="17484"/>
                  </a:cubicBezTo>
                  <a:cubicBezTo>
                    <a:pt x="5726" y="17484"/>
                    <a:pt x="6091" y="17429"/>
                    <a:pt x="6447" y="17317"/>
                  </a:cubicBezTo>
                  <a:cubicBezTo>
                    <a:pt x="7062" y="18506"/>
                    <a:pt x="8291" y="19252"/>
                    <a:pt x="9632" y="19252"/>
                  </a:cubicBezTo>
                  <a:cubicBezTo>
                    <a:pt x="10973" y="19252"/>
                    <a:pt x="12202" y="18506"/>
                    <a:pt x="12818" y="17317"/>
                  </a:cubicBezTo>
                  <a:cubicBezTo>
                    <a:pt x="13173" y="17429"/>
                    <a:pt x="13538" y="17484"/>
                    <a:pt x="13900" y="17484"/>
                  </a:cubicBezTo>
                  <a:cubicBezTo>
                    <a:pt x="14838" y="17484"/>
                    <a:pt x="15756" y="17116"/>
                    <a:pt x="16438" y="16432"/>
                  </a:cubicBezTo>
                  <a:cubicBezTo>
                    <a:pt x="17386" y="15487"/>
                    <a:pt x="17727" y="14089"/>
                    <a:pt x="17323" y="12812"/>
                  </a:cubicBezTo>
                  <a:cubicBezTo>
                    <a:pt x="18512" y="12196"/>
                    <a:pt x="19258" y="10967"/>
                    <a:pt x="19258" y="9626"/>
                  </a:cubicBezTo>
                  <a:cubicBezTo>
                    <a:pt x="19258" y="8286"/>
                    <a:pt x="18512" y="7057"/>
                    <a:pt x="17323" y="6441"/>
                  </a:cubicBezTo>
                  <a:cubicBezTo>
                    <a:pt x="17727" y="5163"/>
                    <a:pt x="17386" y="3765"/>
                    <a:pt x="16438" y="2820"/>
                  </a:cubicBezTo>
                  <a:cubicBezTo>
                    <a:pt x="15756" y="2136"/>
                    <a:pt x="14838" y="1768"/>
                    <a:pt x="13900" y="1768"/>
                  </a:cubicBezTo>
                  <a:cubicBezTo>
                    <a:pt x="13538" y="1768"/>
                    <a:pt x="13173" y="1823"/>
                    <a:pt x="12818" y="1936"/>
                  </a:cubicBezTo>
                  <a:cubicBezTo>
                    <a:pt x="12202" y="746"/>
                    <a:pt x="10973" y="0"/>
                    <a:pt x="9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9400" name="Google Shape;9400;p85"/>
          <p:cNvSpPr/>
          <p:nvPr/>
        </p:nvSpPr>
        <p:spPr>
          <a:xfrm>
            <a:off x="7990101" y="2726454"/>
            <a:ext cx="340186" cy="300545"/>
          </a:xfrm>
          <a:custGeom>
            <a:avLst/>
            <a:gdLst/>
            <a:ahLst/>
            <a:cxnLst/>
            <a:rect l="l" t="t" r="r" b="b"/>
            <a:pathLst>
              <a:path w="19326" h="17074" extrusionOk="0">
                <a:moveTo>
                  <a:pt x="14226" y="1132"/>
                </a:moveTo>
                <a:cubicBezTo>
                  <a:pt x="15314" y="1132"/>
                  <a:pt x="16352" y="1605"/>
                  <a:pt x="17070" y="2425"/>
                </a:cubicBezTo>
                <a:cubicBezTo>
                  <a:pt x="17798" y="3252"/>
                  <a:pt x="18196" y="4366"/>
                  <a:pt x="18196" y="5568"/>
                </a:cubicBezTo>
                <a:cubicBezTo>
                  <a:pt x="18193" y="8476"/>
                  <a:pt x="15599" y="10686"/>
                  <a:pt x="11671" y="14032"/>
                </a:cubicBezTo>
                <a:cubicBezTo>
                  <a:pt x="11025" y="14581"/>
                  <a:pt x="10364" y="15146"/>
                  <a:pt x="9663" y="15756"/>
                </a:cubicBezTo>
                <a:cubicBezTo>
                  <a:pt x="8963" y="15146"/>
                  <a:pt x="8301" y="14581"/>
                  <a:pt x="7655" y="14032"/>
                </a:cubicBezTo>
                <a:cubicBezTo>
                  <a:pt x="3727" y="10686"/>
                  <a:pt x="1133" y="8476"/>
                  <a:pt x="1133" y="5568"/>
                </a:cubicBezTo>
                <a:cubicBezTo>
                  <a:pt x="1133" y="4366"/>
                  <a:pt x="1535" y="3252"/>
                  <a:pt x="2259" y="2425"/>
                </a:cubicBezTo>
                <a:cubicBezTo>
                  <a:pt x="2977" y="1605"/>
                  <a:pt x="4015" y="1132"/>
                  <a:pt x="5103" y="1132"/>
                </a:cubicBezTo>
                <a:cubicBezTo>
                  <a:pt x="5113" y="1132"/>
                  <a:pt x="5124" y="1132"/>
                  <a:pt x="5134" y="1132"/>
                </a:cubicBezTo>
                <a:cubicBezTo>
                  <a:pt x="6686" y="1132"/>
                  <a:pt x="7691" y="2090"/>
                  <a:pt x="8259" y="2890"/>
                </a:cubicBezTo>
                <a:cubicBezTo>
                  <a:pt x="8631" y="3421"/>
                  <a:pt x="8920" y="4001"/>
                  <a:pt x="9126" y="4614"/>
                </a:cubicBezTo>
                <a:cubicBezTo>
                  <a:pt x="9212" y="4875"/>
                  <a:pt x="9438" y="5006"/>
                  <a:pt x="9665" y="5006"/>
                </a:cubicBezTo>
                <a:cubicBezTo>
                  <a:pt x="9891" y="5006"/>
                  <a:pt x="10118" y="4875"/>
                  <a:pt x="10204" y="4614"/>
                </a:cubicBezTo>
                <a:cubicBezTo>
                  <a:pt x="10409" y="4001"/>
                  <a:pt x="10699" y="3421"/>
                  <a:pt x="11070" y="2890"/>
                </a:cubicBezTo>
                <a:cubicBezTo>
                  <a:pt x="11641" y="2090"/>
                  <a:pt x="12643" y="1132"/>
                  <a:pt x="14195" y="1132"/>
                </a:cubicBezTo>
                <a:cubicBezTo>
                  <a:pt x="14206" y="1132"/>
                  <a:pt x="14216" y="1132"/>
                  <a:pt x="14226" y="1132"/>
                </a:cubicBezTo>
                <a:close/>
                <a:moveTo>
                  <a:pt x="5103" y="0"/>
                </a:moveTo>
                <a:cubicBezTo>
                  <a:pt x="3689" y="0"/>
                  <a:pt x="2343" y="612"/>
                  <a:pt x="1411" y="1676"/>
                </a:cubicBezTo>
                <a:cubicBezTo>
                  <a:pt x="502" y="2709"/>
                  <a:pt x="1" y="4092"/>
                  <a:pt x="1" y="5568"/>
                </a:cubicBezTo>
                <a:cubicBezTo>
                  <a:pt x="1" y="7174"/>
                  <a:pt x="629" y="8672"/>
                  <a:pt x="1976" y="10275"/>
                </a:cubicBezTo>
                <a:cubicBezTo>
                  <a:pt x="3180" y="11710"/>
                  <a:pt x="4914" y="13183"/>
                  <a:pt x="6922" y="14895"/>
                </a:cubicBezTo>
                <a:cubicBezTo>
                  <a:pt x="7670" y="15532"/>
                  <a:pt x="8443" y="16191"/>
                  <a:pt x="9265" y="16909"/>
                </a:cubicBezTo>
                <a:lnTo>
                  <a:pt x="9292" y="16933"/>
                </a:lnTo>
                <a:cubicBezTo>
                  <a:pt x="9397" y="17027"/>
                  <a:pt x="9530" y="17074"/>
                  <a:pt x="9664" y="17074"/>
                </a:cubicBezTo>
                <a:cubicBezTo>
                  <a:pt x="9797" y="17074"/>
                  <a:pt x="9930" y="17027"/>
                  <a:pt x="10038" y="16933"/>
                </a:cubicBezTo>
                <a:lnTo>
                  <a:pt x="10062" y="16909"/>
                </a:lnTo>
                <a:cubicBezTo>
                  <a:pt x="10883" y="16191"/>
                  <a:pt x="11659" y="15532"/>
                  <a:pt x="12405" y="14895"/>
                </a:cubicBezTo>
                <a:cubicBezTo>
                  <a:pt x="14413" y="13183"/>
                  <a:pt x="16146" y="11707"/>
                  <a:pt x="17351" y="10275"/>
                </a:cubicBezTo>
                <a:cubicBezTo>
                  <a:pt x="18697" y="8672"/>
                  <a:pt x="19325" y="7174"/>
                  <a:pt x="19325" y="5568"/>
                </a:cubicBezTo>
                <a:cubicBezTo>
                  <a:pt x="19325" y="4092"/>
                  <a:pt x="18824" y="2709"/>
                  <a:pt x="17915" y="1676"/>
                </a:cubicBezTo>
                <a:cubicBezTo>
                  <a:pt x="16983" y="612"/>
                  <a:pt x="15637" y="0"/>
                  <a:pt x="14224" y="0"/>
                </a:cubicBezTo>
                <a:cubicBezTo>
                  <a:pt x="14213" y="0"/>
                  <a:pt x="14203" y="0"/>
                  <a:pt x="14192" y="0"/>
                </a:cubicBezTo>
                <a:cubicBezTo>
                  <a:pt x="12157" y="0"/>
                  <a:pt x="10868" y="1217"/>
                  <a:pt x="10143" y="2238"/>
                </a:cubicBezTo>
                <a:cubicBezTo>
                  <a:pt x="9968" y="2485"/>
                  <a:pt x="9808" y="2748"/>
                  <a:pt x="9663" y="3017"/>
                </a:cubicBezTo>
                <a:cubicBezTo>
                  <a:pt x="9518" y="2748"/>
                  <a:pt x="9358" y="2485"/>
                  <a:pt x="9183" y="2238"/>
                </a:cubicBezTo>
                <a:cubicBezTo>
                  <a:pt x="8458" y="1217"/>
                  <a:pt x="7169" y="0"/>
                  <a:pt x="5134" y="0"/>
                </a:cubicBezTo>
                <a:cubicBezTo>
                  <a:pt x="5124" y="0"/>
                  <a:pt x="5113" y="0"/>
                  <a:pt x="5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9401" name="Google Shape;9401;p85"/>
          <p:cNvGrpSpPr/>
          <p:nvPr/>
        </p:nvGrpSpPr>
        <p:grpSpPr>
          <a:xfrm>
            <a:off x="6859688" y="3985756"/>
            <a:ext cx="342034" cy="280654"/>
            <a:chOff x="5647000" y="3252650"/>
            <a:chExt cx="485775" cy="398600"/>
          </a:xfrm>
        </p:grpSpPr>
        <p:sp>
          <p:nvSpPr>
            <p:cNvPr id="9402" name="Google Shape;9402;p85"/>
            <p:cNvSpPr/>
            <p:nvPr/>
          </p:nvSpPr>
          <p:spPr>
            <a:xfrm>
              <a:off x="5762575" y="3252650"/>
              <a:ext cx="113250" cy="143825"/>
            </a:xfrm>
            <a:custGeom>
              <a:avLst/>
              <a:gdLst/>
              <a:ahLst/>
              <a:cxnLst/>
              <a:rect l="l" t="t" r="r" b="b"/>
              <a:pathLst>
                <a:path w="4530" h="5753" extrusionOk="0">
                  <a:moveTo>
                    <a:pt x="2265" y="1133"/>
                  </a:moveTo>
                  <a:cubicBezTo>
                    <a:pt x="2383" y="1133"/>
                    <a:pt x="2667" y="1348"/>
                    <a:pt x="2960" y="1930"/>
                  </a:cubicBezTo>
                  <a:cubicBezTo>
                    <a:pt x="3246" y="2501"/>
                    <a:pt x="3397" y="3147"/>
                    <a:pt x="3397" y="3488"/>
                  </a:cubicBezTo>
                  <a:cubicBezTo>
                    <a:pt x="3397" y="4113"/>
                    <a:pt x="2890" y="4621"/>
                    <a:pt x="2265" y="4621"/>
                  </a:cubicBezTo>
                  <a:cubicBezTo>
                    <a:pt x="1637" y="4621"/>
                    <a:pt x="1133" y="4113"/>
                    <a:pt x="1133" y="3488"/>
                  </a:cubicBezTo>
                  <a:cubicBezTo>
                    <a:pt x="1133" y="3147"/>
                    <a:pt x="1284" y="2501"/>
                    <a:pt x="1568" y="1930"/>
                  </a:cubicBezTo>
                  <a:cubicBezTo>
                    <a:pt x="1860" y="1348"/>
                    <a:pt x="2144" y="1133"/>
                    <a:pt x="2265" y="1133"/>
                  </a:cubicBezTo>
                  <a:close/>
                  <a:moveTo>
                    <a:pt x="2265" y="1"/>
                  </a:moveTo>
                  <a:cubicBezTo>
                    <a:pt x="1613" y="1"/>
                    <a:pt x="1024" y="493"/>
                    <a:pt x="556" y="1423"/>
                  </a:cubicBezTo>
                  <a:cubicBezTo>
                    <a:pt x="218" y="2096"/>
                    <a:pt x="1" y="2909"/>
                    <a:pt x="1" y="3488"/>
                  </a:cubicBezTo>
                  <a:cubicBezTo>
                    <a:pt x="1" y="4738"/>
                    <a:pt x="1012" y="5750"/>
                    <a:pt x="2265" y="5753"/>
                  </a:cubicBezTo>
                  <a:cubicBezTo>
                    <a:pt x="3515" y="5750"/>
                    <a:pt x="4527" y="4738"/>
                    <a:pt x="4530" y="3488"/>
                  </a:cubicBezTo>
                  <a:cubicBezTo>
                    <a:pt x="4530" y="2909"/>
                    <a:pt x="4309" y="2096"/>
                    <a:pt x="3971" y="1423"/>
                  </a:cubicBezTo>
                  <a:cubicBezTo>
                    <a:pt x="3503" y="493"/>
                    <a:pt x="2914" y="1"/>
                    <a:pt x="22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03" name="Google Shape;9403;p85"/>
            <p:cNvSpPr/>
            <p:nvPr/>
          </p:nvSpPr>
          <p:spPr>
            <a:xfrm>
              <a:off x="5647000" y="3371750"/>
              <a:ext cx="124425" cy="136450"/>
            </a:xfrm>
            <a:custGeom>
              <a:avLst/>
              <a:gdLst/>
              <a:ahLst/>
              <a:cxnLst/>
              <a:rect l="l" t="t" r="r" b="b"/>
              <a:pathLst>
                <a:path w="4977" h="5458" extrusionOk="0">
                  <a:moveTo>
                    <a:pt x="1510" y="1131"/>
                  </a:moveTo>
                  <a:cubicBezTo>
                    <a:pt x="1680" y="1131"/>
                    <a:pt x="1994" y="1221"/>
                    <a:pt x="2422" y="1496"/>
                  </a:cubicBezTo>
                  <a:cubicBezTo>
                    <a:pt x="2969" y="1852"/>
                    <a:pt x="3425" y="2333"/>
                    <a:pt x="3594" y="2625"/>
                  </a:cubicBezTo>
                  <a:cubicBezTo>
                    <a:pt x="3908" y="3166"/>
                    <a:pt x="3721" y="3860"/>
                    <a:pt x="3180" y="4171"/>
                  </a:cubicBezTo>
                  <a:cubicBezTo>
                    <a:pt x="3000" y="4276"/>
                    <a:pt x="2801" y="4325"/>
                    <a:pt x="2603" y="4325"/>
                  </a:cubicBezTo>
                  <a:cubicBezTo>
                    <a:pt x="2200" y="4325"/>
                    <a:pt x="1804" y="4120"/>
                    <a:pt x="1595" y="3758"/>
                  </a:cubicBezTo>
                  <a:cubicBezTo>
                    <a:pt x="1423" y="3462"/>
                    <a:pt x="1233" y="2828"/>
                    <a:pt x="1193" y="2191"/>
                  </a:cubicBezTo>
                  <a:cubicBezTo>
                    <a:pt x="1157" y="1538"/>
                    <a:pt x="1296" y="1212"/>
                    <a:pt x="1399" y="1155"/>
                  </a:cubicBezTo>
                  <a:cubicBezTo>
                    <a:pt x="1432" y="1137"/>
                    <a:pt x="1471" y="1131"/>
                    <a:pt x="1510" y="1131"/>
                  </a:cubicBezTo>
                  <a:close/>
                  <a:moveTo>
                    <a:pt x="1512" y="1"/>
                  </a:moveTo>
                  <a:cubicBezTo>
                    <a:pt x="1262" y="1"/>
                    <a:pt x="1033" y="59"/>
                    <a:pt x="831" y="177"/>
                  </a:cubicBezTo>
                  <a:cubicBezTo>
                    <a:pt x="269" y="500"/>
                    <a:pt x="1" y="1221"/>
                    <a:pt x="61" y="2260"/>
                  </a:cubicBezTo>
                  <a:cubicBezTo>
                    <a:pt x="106" y="3012"/>
                    <a:pt x="324" y="3821"/>
                    <a:pt x="614" y="4325"/>
                  </a:cubicBezTo>
                  <a:cubicBezTo>
                    <a:pt x="919" y="4851"/>
                    <a:pt x="1420" y="5231"/>
                    <a:pt x="2009" y="5382"/>
                  </a:cubicBezTo>
                  <a:cubicBezTo>
                    <a:pt x="2205" y="5431"/>
                    <a:pt x="2404" y="5458"/>
                    <a:pt x="2607" y="5458"/>
                  </a:cubicBezTo>
                  <a:cubicBezTo>
                    <a:pt x="2609" y="5458"/>
                    <a:pt x="2612" y="5458"/>
                    <a:pt x="2615" y="5458"/>
                  </a:cubicBezTo>
                  <a:cubicBezTo>
                    <a:pt x="3421" y="5458"/>
                    <a:pt x="4166" y="5026"/>
                    <a:pt x="4572" y="4328"/>
                  </a:cubicBezTo>
                  <a:cubicBezTo>
                    <a:pt x="4977" y="3628"/>
                    <a:pt x="4977" y="2761"/>
                    <a:pt x="4572" y="2061"/>
                  </a:cubicBezTo>
                  <a:cubicBezTo>
                    <a:pt x="4282" y="1560"/>
                    <a:pt x="3678" y="968"/>
                    <a:pt x="3035" y="548"/>
                  </a:cubicBezTo>
                  <a:cubicBezTo>
                    <a:pt x="2471" y="185"/>
                    <a:pt x="1957" y="1"/>
                    <a:pt x="15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04" name="Google Shape;9404;p85"/>
            <p:cNvSpPr/>
            <p:nvPr/>
          </p:nvSpPr>
          <p:spPr>
            <a:xfrm>
              <a:off x="5904100" y="3252650"/>
              <a:ext cx="113275" cy="143825"/>
            </a:xfrm>
            <a:custGeom>
              <a:avLst/>
              <a:gdLst/>
              <a:ahLst/>
              <a:cxnLst/>
              <a:rect l="l" t="t" r="r" b="b"/>
              <a:pathLst>
                <a:path w="4531" h="5753" extrusionOk="0">
                  <a:moveTo>
                    <a:pt x="2266" y="1133"/>
                  </a:moveTo>
                  <a:cubicBezTo>
                    <a:pt x="2383" y="1133"/>
                    <a:pt x="2667" y="1348"/>
                    <a:pt x="2960" y="1930"/>
                  </a:cubicBezTo>
                  <a:cubicBezTo>
                    <a:pt x="3247" y="2501"/>
                    <a:pt x="3398" y="3147"/>
                    <a:pt x="3398" y="3488"/>
                  </a:cubicBezTo>
                  <a:cubicBezTo>
                    <a:pt x="3398" y="4113"/>
                    <a:pt x="2891" y="4621"/>
                    <a:pt x="2266" y="4621"/>
                  </a:cubicBezTo>
                  <a:cubicBezTo>
                    <a:pt x="1638" y="4621"/>
                    <a:pt x="1133" y="4113"/>
                    <a:pt x="1133" y="3488"/>
                  </a:cubicBezTo>
                  <a:cubicBezTo>
                    <a:pt x="1133" y="3147"/>
                    <a:pt x="1284" y="2501"/>
                    <a:pt x="1568" y="1930"/>
                  </a:cubicBezTo>
                  <a:cubicBezTo>
                    <a:pt x="1861" y="1348"/>
                    <a:pt x="2145" y="1133"/>
                    <a:pt x="2266" y="1133"/>
                  </a:cubicBezTo>
                  <a:close/>
                  <a:moveTo>
                    <a:pt x="2266" y="1"/>
                  </a:moveTo>
                  <a:cubicBezTo>
                    <a:pt x="1613" y="1"/>
                    <a:pt x="1025" y="493"/>
                    <a:pt x="557" y="1423"/>
                  </a:cubicBezTo>
                  <a:cubicBezTo>
                    <a:pt x="218" y="2096"/>
                    <a:pt x="1" y="2909"/>
                    <a:pt x="1" y="3488"/>
                  </a:cubicBezTo>
                  <a:cubicBezTo>
                    <a:pt x="1" y="4738"/>
                    <a:pt x="1012" y="5753"/>
                    <a:pt x="2266" y="5753"/>
                  </a:cubicBezTo>
                  <a:cubicBezTo>
                    <a:pt x="3516" y="5753"/>
                    <a:pt x="4530" y="4738"/>
                    <a:pt x="4530" y="3488"/>
                  </a:cubicBezTo>
                  <a:cubicBezTo>
                    <a:pt x="4530" y="2909"/>
                    <a:pt x="4310" y="2096"/>
                    <a:pt x="3972" y="1423"/>
                  </a:cubicBezTo>
                  <a:cubicBezTo>
                    <a:pt x="3507" y="493"/>
                    <a:pt x="2915" y="1"/>
                    <a:pt x="22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05" name="Google Shape;9405;p85"/>
            <p:cNvSpPr/>
            <p:nvPr/>
          </p:nvSpPr>
          <p:spPr>
            <a:xfrm>
              <a:off x="5996750" y="3371150"/>
              <a:ext cx="136025" cy="136525"/>
            </a:xfrm>
            <a:custGeom>
              <a:avLst/>
              <a:gdLst/>
              <a:ahLst/>
              <a:cxnLst/>
              <a:rect l="l" t="t" r="r" b="b"/>
              <a:pathLst>
                <a:path w="5441" h="5461" extrusionOk="0">
                  <a:moveTo>
                    <a:pt x="3955" y="1136"/>
                  </a:moveTo>
                  <a:cubicBezTo>
                    <a:pt x="3986" y="1136"/>
                    <a:pt x="4019" y="1143"/>
                    <a:pt x="4049" y="1158"/>
                  </a:cubicBezTo>
                  <a:cubicBezTo>
                    <a:pt x="4152" y="1218"/>
                    <a:pt x="4290" y="1541"/>
                    <a:pt x="4251" y="2194"/>
                  </a:cubicBezTo>
                  <a:cubicBezTo>
                    <a:pt x="4215" y="2834"/>
                    <a:pt x="4022" y="3468"/>
                    <a:pt x="3853" y="3761"/>
                  </a:cubicBezTo>
                  <a:cubicBezTo>
                    <a:pt x="3644" y="4124"/>
                    <a:pt x="3246" y="4329"/>
                    <a:pt x="2842" y="4329"/>
                  </a:cubicBezTo>
                  <a:cubicBezTo>
                    <a:pt x="2645" y="4329"/>
                    <a:pt x="2447" y="4280"/>
                    <a:pt x="2267" y="4177"/>
                  </a:cubicBezTo>
                  <a:cubicBezTo>
                    <a:pt x="2008" y="4026"/>
                    <a:pt x="1815" y="3779"/>
                    <a:pt x="1739" y="3489"/>
                  </a:cubicBezTo>
                  <a:cubicBezTo>
                    <a:pt x="1661" y="3199"/>
                    <a:pt x="1703" y="2888"/>
                    <a:pt x="1854" y="2628"/>
                  </a:cubicBezTo>
                  <a:cubicBezTo>
                    <a:pt x="2020" y="2338"/>
                    <a:pt x="2479" y="1855"/>
                    <a:pt x="3025" y="1502"/>
                  </a:cubicBezTo>
                  <a:cubicBezTo>
                    <a:pt x="3451" y="1224"/>
                    <a:pt x="3768" y="1137"/>
                    <a:pt x="3937" y="1137"/>
                  </a:cubicBezTo>
                  <a:cubicBezTo>
                    <a:pt x="3943" y="1136"/>
                    <a:pt x="3949" y="1136"/>
                    <a:pt x="3955" y="1136"/>
                  </a:cubicBezTo>
                  <a:close/>
                  <a:moveTo>
                    <a:pt x="3932" y="1"/>
                  </a:moveTo>
                  <a:cubicBezTo>
                    <a:pt x="3486" y="1"/>
                    <a:pt x="2972" y="186"/>
                    <a:pt x="2409" y="551"/>
                  </a:cubicBezTo>
                  <a:cubicBezTo>
                    <a:pt x="1766" y="968"/>
                    <a:pt x="1162" y="1562"/>
                    <a:pt x="872" y="2064"/>
                  </a:cubicBezTo>
                  <a:cubicBezTo>
                    <a:pt x="1" y="3572"/>
                    <a:pt x="1091" y="5461"/>
                    <a:pt x="2834" y="5461"/>
                  </a:cubicBezTo>
                  <a:cubicBezTo>
                    <a:pt x="2835" y="5461"/>
                    <a:pt x="2837" y="5461"/>
                    <a:pt x="2838" y="5461"/>
                  </a:cubicBezTo>
                  <a:cubicBezTo>
                    <a:pt x="3037" y="5461"/>
                    <a:pt x="3240" y="5433"/>
                    <a:pt x="3436" y="5385"/>
                  </a:cubicBezTo>
                  <a:cubicBezTo>
                    <a:pt x="4022" y="5234"/>
                    <a:pt x="4526" y="4854"/>
                    <a:pt x="4831" y="4328"/>
                  </a:cubicBezTo>
                  <a:cubicBezTo>
                    <a:pt x="5121" y="3824"/>
                    <a:pt x="5335" y="3015"/>
                    <a:pt x="5380" y="2260"/>
                  </a:cubicBezTo>
                  <a:cubicBezTo>
                    <a:pt x="5441" y="1221"/>
                    <a:pt x="5175" y="503"/>
                    <a:pt x="4614" y="177"/>
                  </a:cubicBezTo>
                  <a:cubicBezTo>
                    <a:pt x="4410" y="59"/>
                    <a:pt x="4182" y="1"/>
                    <a:pt x="39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06" name="Google Shape;9406;p85"/>
            <p:cNvSpPr/>
            <p:nvPr/>
          </p:nvSpPr>
          <p:spPr>
            <a:xfrm>
              <a:off x="5734275" y="3424700"/>
              <a:ext cx="311325" cy="226550"/>
            </a:xfrm>
            <a:custGeom>
              <a:avLst/>
              <a:gdLst/>
              <a:ahLst/>
              <a:cxnLst/>
              <a:rect l="l" t="t" r="r" b="b"/>
              <a:pathLst>
                <a:path w="12453" h="9062" extrusionOk="0">
                  <a:moveTo>
                    <a:pt x="6226" y="1135"/>
                  </a:moveTo>
                  <a:cubicBezTo>
                    <a:pt x="8575" y="1135"/>
                    <a:pt x="9059" y="1815"/>
                    <a:pt x="9059" y="2832"/>
                  </a:cubicBezTo>
                  <a:lnTo>
                    <a:pt x="9059" y="3159"/>
                  </a:lnTo>
                  <a:cubicBezTo>
                    <a:pt x="9056" y="3850"/>
                    <a:pt x="9472" y="4472"/>
                    <a:pt x="10115" y="4732"/>
                  </a:cubicBezTo>
                  <a:cubicBezTo>
                    <a:pt x="10846" y="5031"/>
                    <a:pt x="11323" y="5619"/>
                    <a:pt x="11323" y="6229"/>
                  </a:cubicBezTo>
                  <a:cubicBezTo>
                    <a:pt x="11323" y="6658"/>
                    <a:pt x="11103" y="7069"/>
                    <a:pt x="10704" y="7389"/>
                  </a:cubicBezTo>
                  <a:cubicBezTo>
                    <a:pt x="10269" y="7736"/>
                    <a:pt x="9687" y="7929"/>
                    <a:pt x="9059" y="7929"/>
                  </a:cubicBezTo>
                  <a:cubicBezTo>
                    <a:pt x="9046" y="7929"/>
                    <a:pt x="9034" y="7929"/>
                    <a:pt x="9021" y="7929"/>
                  </a:cubicBezTo>
                  <a:cubicBezTo>
                    <a:pt x="8787" y="7929"/>
                    <a:pt x="8554" y="7902"/>
                    <a:pt x="8328" y="7848"/>
                  </a:cubicBezTo>
                  <a:cubicBezTo>
                    <a:pt x="7639" y="7673"/>
                    <a:pt x="6933" y="7585"/>
                    <a:pt x="6223" y="7585"/>
                  </a:cubicBezTo>
                  <a:cubicBezTo>
                    <a:pt x="5517" y="7585"/>
                    <a:pt x="4813" y="7673"/>
                    <a:pt x="4128" y="7848"/>
                  </a:cubicBezTo>
                  <a:cubicBezTo>
                    <a:pt x="3901" y="7902"/>
                    <a:pt x="3666" y="7929"/>
                    <a:pt x="3434" y="7929"/>
                  </a:cubicBezTo>
                  <a:cubicBezTo>
                    <a:pt x="3422" y="7929"/>
                    <a:pt x="3409" y="7929"/>
                    <a:pt x="3397" y="7929"/>
                  </a:cubicBezTo>
                  <a:cubicBezTo>
                    <a:pt x="2769" y="7929"/>
                    <a:pt x="2183" y="7736"/>
                    <a:pt x="1748" y="7389"/>
                  </a:cubicBezTo>
                  <a:cubicBezTo>
                    <a:pt x="1350" y="7069"/>
                    <a:pt x="1133" y="6658"/>
                    <a:pt x="1133" y="6229"/>
                  </a:cubicBezTo>
                  <a:cubicBezTo>
                    <a:pt x="1133" y="5619"/>
                    <a:pt x="1604" y="5031"/>
                    <a:pt x="2340" y="4732"/>
                  </a:cubicBezTo>
                  <a:cubicBezTo>
                    <a:pt x="2980" y="4472"/>
                    <a:pt x="3397" y="3850"/>
                    <a:pt x="3397" y="3159"/>
                  </a:cubicBezTo>
                  <a:lnTo>
                    <a:pt x="3397" y="2832"/>
                  </a:lnTo>
                  <a:cubicBezTo>
                    <a:pt x="3397" y="1815"/>
                    <a:pt x="3877" y="1135"/>
                    <a:pt x="6226" y="1135"/>
                  </a:cubicBezTo>
                  <a:close/>
                  <a:moveTo>
                    <a:pt x="6226" y="0"/>
                  </a:moveTo>
                  <a:cubicBezTo>
                    <a:pt x="5034" y="0"/>
                    <a:pt x="4185" y="157"/>
                    <a:pt x="3557" y="498"/>
                  </a:cubicBezTo>
                  <a:cubicBezTo>
                    <a:pt x="2700" y="960"/>
                    <a:pt x="2262" y="1745"/>
                    <a:pt x="2262" y="2829"/>
                  </a:cubicBezTo>
                  <a:lnTo>
                    <a:pt x="2262" y="3156"/>
                  </a:lnTo>
                  <a:cubicBezTo>
                    <a:pt x="2265" y="3388"/>
                    <a:pt x="2123" y="3593"/>
                    <a:pt x="1912" y="3681"/>
                  </a:cubicBezTo>
                  <a:cubicBezTo>
                    <a:pt x="749" y="4158"/>
                    <a:pt x="0" y="5157"/>
                    <a:pt x="0" y="6229"/>
                  </a:cubicBezTo>
                  <a:cubicBezTo>
                    <a:pt x="0" y="7790"/>
                    <a:pt x="1522" y="9062"/>
                    <a:pt x="3397" y="9062"/>
                  </a:cubicBezTo>
                  <a:cubicBezTo>
                    <a:pt x="3409" y="9062"/>
                    <a:pt x="3421" y="9062"/>
                    <a:pt x="3433" y="9062"/>
                  </a:cubicBezTo>
                  <a:cubicBezTo>
                    <a:pt x="3760" y="9062"/>
                    <a:pt x="4088" y="9022"/>
                    <a:pt x="4409" y="8944"/>
                  </a:cubicBezTo>
                  <a:cubicBezTo>
                    <a:pt x="5005" y="8793"/>
                    <a:pt x="5616" y="8717"/>
                    <a:pt x="6228" y="8717"/>
                  </a:cubicBezTo>
                  <a:cubicBezTo>
                    <a:pt x="6839" y="8717"/>
                    <a:pt x="7451" y="8793"/>
                    <a:pt x="8047" y="8944"/>
                  </a:cubicBezTo>
                  <a:cubicBezTo>
                    <a:pt x="8366" y="9022"/>
                    <a:pt x="8691" y="9059"/>
                    <a:pt x="9017" y="9059"/>
                  </a:cubicBezTo>
                  <a:cubicBezTo>
                    <a:pt x="9030" y="9059"/>
                    <a:pt x="9043" y="9059"/>
                    <a:pt x="9056" y="9059"/>
                  </a:cubicBezTo>
                  <a:cubicBezTo>
                    <a:pt x="10931" y="9059"/>
                    <a:pt x="12452" y="7787"/>
                    <a:pt x="12452" y="6226"/>
                  </a:cubicBezTo>
                  <a:cubicBezTo>
                    <a:pt x="12452" y="5154"/>
                    <a:pt x="11704" y="4155"/>
                    <a:pt x="10541" y="3681"/>
                  </a:cubicBezTo>
                  <a:cubicBezTo>
                    <a:pt x="10330" y="3593"/>
                    <a:pt x="10188" y="3388"/>
                    <a:pt x="10188" y="3156"/>
                  </a:cubicBezTo>
                  <a:lnTo>
                    <a:pt x="10188" y="2829"/>
                  </a:lnTo>
                  <a:cubicBezTo>
                    <a:pt x="10188" y="1745"/>
                    <a:pt x="9753" y="960"/>
                    <a:pt x="8896" y="498"/>
                  </a:cubicBezTo>
                  <a:cubicBezTo>
                    <a:pt x="8267" y="157"/>
                    <a:pt x="7419" y="0"/>
                    <a:pt x="62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407" name="Google Shape;9407;p85"/>
          <p:cNvGrpSpPr/>
          <p:nvPr/>
        </p:nvGrpSpPr>
        <p:grpSpPr>
          <a:xfrm>
            <a:off x="5165128" y="3991768"/>
            <a:ext cx="326536" cy="268454"/>
            <a:chOff x="6242450" y="3252800"/>
            <a:chExt cx="484475" cy="398300"/>
          </a:xfrm>
        </p:grpSpPr>
        <p:sp>
          <p:nvSpPr>
            <p:cNvPr id="9408" name="Google Shape;9408;p85"/>
            <p:cNvSpPr/>
            <p:nvPr/>
          </p:nvSpPr>
          <p:spPr>
            <a:xfrm>
              <a:off x="6626825" y="3427175"/>
              <a:ext cx="28325" cy="28350"/>
            </a:xfrm>
            <a:custGeom>
              <a:avLst/>
              <a:gdLst/>
              <a:ahLst/>
              <a:cxnLst/>
              <a:rect l="l" t="t" r="r" b="b"/>
              <a:pathLst>
                <a:path w="1133" h="1134" extrusionOk="0">
                  <a:moveTo>
                    <a:pt x="568" y="1"/>
                  </a:moveTo>
                  <a:cubicBezTo>
                    <a:pt x="254" y="1"/>
                    <a:pt x="0" y="254"/>
                    <a:pt x="0" y="565"/>
                  </a:cubicBezTo>
                  <a:cubicBezTo>
                    <a:pt x="0" y="879"/>
                    <a:pt x="254" y="1133"/>
                    <a:pt x="568" y="1133"/>
                  </a:cubicBezTo>
                  <a:cubicBezTo>
                    <a:pt x="879" y="1133"/>
                    <a:pt x="1132" y="879"/>
                    <a:pt x="1132" y="565"/>
                  </a:cubicBezTo>
                  <a:cubicBezTo>
                    <a:pt x="1132" y="254"/>
                    <a:pt x="879" y="1"/>
                    <a:pt x="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09" name="Google Shape;9409;p85"/>
            <p:cNvSpPr/>
            <p:nvPr/>
          </p:nvSpPr>
          <p:spPr>
            <a:xfrm>
              <a:off x="6508150" y="3418300"/>
              <a:ext cx="45550" cy="68400"/>
            </a:xfrm>
            <a:custGeom>
              <a:avLst/>
              <a:gdLst/>
              <a:ahLst/>
              <a:cxnLst/>
              <a:rect l="l" t="t" r="r" b="b"/>
              <a:pathLst>
                <a:path w="1822" h="2736" extrusionOk="0">
                  <a:moveTo>
                    <a:pt x="1062" y="0"/>
                  </a:moveTo>
                  <a:cubicBezTo>
                    <a:pt x="917" y="0"/>
                    <a:pt x="772" y="55"/>
                    <a:pt x="662" y="166"/>
                  </a:cubicBezTo>
                  <a:cubicBezTo>
                    <a:pt x="1" y="830"/>
                    <a:pt x="1" y="1905"/>
                    <a:pt x="662" y="2569"/>
                  </a:cubicBezTo>
                  <a:cubicBezTo>
                    <a:pt x="768" y="2675"/>
                    <a:pt x="912" y="2732"/>
                    <a:pt x="1063" y="2735"/>
                  </a:cubicBezTo>
                  <a:cubicBezTo>
                    <a:pt x="1568" y="2732"/>
                    <a:pt x="1821" y="2122"/>
                    <a:pt x="1462" y="1766"/>
                  </a:cubicBezTo>
                  <a:cubicBezTo>
                    <a:pt x="1242" y="1545"/>
                    <a:pt x="1242" y="1186"/>
                    <a:pt x="1462" y="966"/>
                  </a:cubicBezTo>
                  <a:cubicBezTo>
                    <a:pt x="1685" y="745"/>
                    <a:pt x="1685" y="386"/>
                    <a:pt x="1462" y="166"/>
                  </a:cubicBezTo>
                  <a:cubicBezTo>
                    <a:pt x="1352" y="55"/>
                    <a:pt x="1207" y="0"/>
                    <a:pt x="10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10" name="Google Shape;9410;p85"/>
            <p:cNvSpPr/>
            <p:nvPr/>
          </p:nvSpPr>
          <p:spPr>
            <a:xfrm>
              <a:off x="6242450" y="3252800"/>
              <a:ext cx="484475" cy="398300"/>
            </a:xfrm>
            <a:custGeom>
              <a:avLst/>
              <a:gdLst/>
              <a:ahLst/>
              <a:cxnLst/>
              <a:rect l="l" t="t" r="r" b="b"/>
              <a:pathLst>
                <a:path w="19379" h="15932" extrusionOk="0">
                  <a:moveTo>
                    <a:pt x="9593" y="1178"/>
                  </a:moveTo>
                  <a:cubicBezTo>
                    <a:pt x="11124" y="1417"/>
                    <a:pt x="12374" y="2528"/>
                    <a:pt x="12794" y="4017"/>
                  </a:cubicBezTo>
                  <a:cubicBezTo>
                    <a:pt x="12443" y="4032"/>
                    <a:pt x="12093" y="4065"/>
                    <a:pt x="11746" y="4116"/>
                  </a:cubicBezTo>
                  <a:cubicBezTo>
                    <a:pt x="10595" y="3543"/>
                    <a:pt x="9792" y="2450"/>
                    <a:pt x="9593" y="1178"/>
                  </a:cubicBezTo>
                  <a:close/>
                  <a:moveTo>
                    <a:pt x="1697" y="2890"/>
                  </a:moveTo>
                  <a:cubicBezTo>
                    <a:pt x="3790" y="2894"/>
                    <a:pt x="5520" y="4524"/>
                    <a:pt x="5653" y="6613"/>
                  </a:cubicBezTo>
                  <a:lnTo>
                    <a:pt x="4360" y="5321"/>
                  </a:lnTo>
                  <a:cubicBezTo>
                    <a:pt x="4250" y="5211"/>
                    <a:pt x="4105" y="5156"/>
                    <a:pt x="3960" y="5156"/>
                  </a:cubicBezTo>
                  <a:cubicBezTo>
                    <a:pt x="3815" y="5156"/>
                    <a:pt x="3670" y="5211"/>
                    <a:pt x="3560" y="5321"/>
                  </a:cubicBezTo>
                  <a:cubicBezTo>
                    <a:pt x="3340" y="5542"/>
                    <a:pt x="3340" y="5901"/>
                    <a:pt x="3560" y="6121"/>
                  </a:cubicBezTo>
                  <a:lnTo>
                    <a:pt x="4852" y="7414"/>
                  </a:lnTo>
                  <a:cubicBezTo>
                    <a:pt x="2763" y="7281"/>
                    <a:pt x="1132" y="5551"/>
                    <a:pt x="1132" y="3458"/>
                  </a:cubicBezTo>
                  <a:lnTo>
                    <a:pt x="1129" y="3458"/>
                  </a:lnTo>
                  <a:lnTo>
                    <a:pt x="1129" y="2890"/>
                  </a:lnTo>
                  <a:close/>
                  <a:moveTo>
                    <a:pt x="15511" y="5593"/>
                  </a:moveTo>
                  <a:cubicBezTo>
                    <a:pt x="16553" y="6067"/>
                    <a:pt x="17477" y="6888"/>
                    <a:pt x="18135" y="7966"/>
                  </a:cubicBezTo>
                  <a:cubicBezTo>
                    <a:pt x="17471" y="9056"/>
                    <a:pt x="16532" y="9887"/>
                    <a:pt x="15472" y="10358"/>
                  </a:cubicBezTo>
                  <a:cubicBezTo>
                    <a:pt x="13748" y="9228"/>
                    <a:pt x="13766" y="6695"/>
                    <a:pt x="15511" y="5593"/>
                  </a:cubicBezTo>
                  <a:close/>
                  <a:moveTo>
                    <a:pt x="13326" y="5134"/>
                  </a:moveTo>
                  <a:cubicBezTo>
                    <a:pt x="13345" y="5134"/>
                    <a:pt x="13363" y="5134"/>
                    <a:pt x="13382" y="5134"/>
                  </a:cubicBezTo>
                  <a:cubicBezTo>
                    <a:pt x="13417" y="5140"/>
                    <a:pt x="13451" y="5143"/>
                    <a:pt x="13485" y="5143"/>
                  </a:cubicBezTo>
                  <a:cubicBezTo>
                    <a:pt x="13504" y="5143"/>
                    <a:pt x="13523" y="5142"/>
                    <a:pt x="13542" y="5140"/>
                  </a:cubicBezTo>
                  <a:cubicBezTo>
                    <a:pt x="13548" y="5140"/>
                    <a:pt x="13554" y="5137"/>
                    <a:pt x="13560" y="5137"/>
                  </a:cubicBezTo>
                  <a:cubicBezTo>
                    <a:pt x="13775" y="5143"/>
                    <a:pt x="13989" y="5161"/>
                    <a:pt x="14204" y="5197"/>
                  </a:cubicBezTo>
                  <a:cubicBezTo>
                    <a:pt x="12688" y="6728"/>
                    <a:pt x="12676" y="9189"/>
                    <a:pt x="14170" y="10738"/>
                  </a:cubicBezTo>
                  <a:cubicBezTo>
                    <a:pt x="13968" y="10771"/>
                    <a:pt x="13763" y="10789"/>
                    <a:pt x="13560" y="10792"/>
                  </a:cubicBezTo>
                  <a:lnTo>
                    <a:pt x="13542" y="10792"/>
                  </a:lnTo>
                  <a:cubicBezTo>
                    <a:pt x="13520" y="10789"/>
                    <a:pt x="13497" y="10787"/>
                    <a:pt x="13475" y="10787"/>
                  </a:cubicBezTo>
                  <a:cubicBezTo>
                    <a:pt x="13444" y="10787"/>
                    <a:pt x="13414" y="10790"/>
                    <a:pt x="13382" y="10795"/>
                  </a:cubicBezTo>
                  <a:cubicBezTo>
                    <a:pt x="13362" y="10796"/>
                    <a:pt x="13341" y="10796"/>
                    <a:pt x="13321" y="10796"/>
                  </a:cubicBezTo>
                  <a:cubicBezTo>
                    <a:pt x="12807" y="10796"/>
                    <a:pt x="12296" y="10759"/>
                    <a:pt x="11788" y="10684"/>
                  </a:cubicBezTo>
                  <a:cubicBezTo>
                    <a:pt x="11755" y="10675"/>
                    <a:pt x="11722" y="10672"/>
                    <a:pt x="11691" y="10669"/>
                  </a:cubicBezTo>
                  <a:cubicBezTo>
                    <a:pt x="9931" y="10370"/>
                    <a:pt x="8938" y="9530"/>
                    <a:pt x="7114" y="7990"/>
                  </a:cubicBezTo>
                  <a:lnTo>
                    <a:pt x="7105" y="7987"/>
                  </a:lnTo>
                  <a:lnTo>
                    <a:pt x="7177" y="7927"/>
                  </a:lnTo>
                  <a:cubicBezTo>
                    <a:pt x="8986" y="6402"/>
                    <a:pt x="9973" y="5569"/>
                    <a:pt x="11691" y="5267"/>
                  </a:cubicBezTo>
                  <a:cubicBezTo>
                    <a:pt x="11731" y="5264"/>
                    <a:pt x="11767" y="5258"/>
                    <a:pt x="11806" y="5249"/>
                  </a:cubicBezTo>
                  <a:cubicBezTo>
                    <a:pt x="12310" y="5173"/>
                    <a:pt x="12816" y="5134"/>
                    <a:pt x="13326" y="5134"/>
                  </a:cubicBezTo>
                  <a:close/>
                  <a:moveTo>
                    <a:pt x="4852" y="8561"/>
                  </a:moveTo>
                  <a:lnTo>
                    <a:pt x="3560" y="9850"/>
                  </a:lnTo>
                  <a:cubicBezTo>
                    <a:pt x="3340" y="10071"/>
                    <a:pt x="3340" y="10430"/>
                    <a:pt x="3560" y="10650"/>
                  </a:cubicBezTo>
                  <a:cubicBezTo>
                    <a:pt x="3670" y="10762"/>
                    <a:pt x="3815" y="10818"/>
                    <a:pt x="3960" y="10818"/>
                  </a:cubicBezTo>
                  <a:cubicBezTo>
                    <a:pt x="4105" y="10818"/>
                    <a:pt x="4250" y="10762"/>
                    <a:pt x="4360" y="10650"/>
                  </a:cubicBezTo>
                  <a:lnTo>
                    <a:pt x="5653" y="9361"/>
                  </a:lnTo>
                  <a:lnTo>
                    <a:pt x="5653" y="9361"/>
                  </a:lnTo>
                  <a:cubicBezTo>
                    <a:pt x="5520" y="11451"/>
                    <a:pt x="3790" y="13078"/>
                    <a:pt x="1697" y="13081"/>
                  </a:cubicBezTo>
                  <a:lnTo>
                    <a:pt x="1129" y="13081"/>
                  </a:lnTo>
                  <a:lnTo>
                    <a:pt x="1129" y="12517"/>
                  </a:lnTo>
                  <a:cubicBezTo>
                    <a:pt x="1132" y="10421"/>
                    <a:pt x="2760" y="8691"/>
                    <a:pt x="4852" y="8561"/>
                  </a:cubicBezTo>
                  <a:close/>
                  <a:moveTo>
                    <a:pt x="11734" y="11822"/>
                  </a:moveTo>
                  <a:cubicBezTo>
                    <a:pt x="12066" y="11870"/>
                    <a:pt x="12416" y="11901"/>
                    <a:pt x="12794" y="11916"/>
                  </a:cubicBezTo>
                  <a:cubicBezTo>
                    <a:pt x="12374" y="13407"/>
                    <a:pt x="11121" y="14515"/>
                    <a:pt x="9593" y="14754"/>
                  </a:cubicBezTo>
                  <a:cubicBezTo>
                    <a:pt x="9792" y="13489"/>
                    <a:pt x="10589" y="12396"/>
                    <a:pt x="11734" y="11822"/>
                  </a:cubicBezTo>
                  <a:close/>
                  <a:moveTo>
                    <a:pt x="8986" y="1"/>
                  </a:moveTo>
                  <a:cubicBezTo>
                    <a:pt x="8984" y="1"/>
                    <a:pt x="8982" y="1"/>
                    <a:pt x="8980" y="1"/>
                  </a:cubicBezTo>
                  <a:cubicBezTo>
                    <a:pt x="8666" y="1"/>
                    <a:pt x="8412" y="255"/>
                    <a:pt x="8412" y="566"/>
                  </a:cubicBezTo>
                  <a:cubicBezTo>
                    <a:pt x="8415" y="2084"/>
                    <a:pt x="9092" y="3522"/>
                    <a:pt x="10257" y="4491"/>
                  </a:cubicBezTo>
                  <a:cubicBezTo>
                    <a:pt x="9019" y="4950"/>
                    <a:pt x="8044" y="5720"/>
                    <a:pt x="6794" y="6774"/>
                  </a:cubicBezTo>
                  <a:cubicBezTo>
                    <a:pt x="6749" y="4002"/>
                    <a:pt x="4481" y="1761"/>
                    <a:pt x="1697" y="1761"/>
                  </a:cubicBezTo>
                  <a:lnTo>
                    <a:pt x="565" y="1761"/>
                  </a:lnTo>
                  <a:cubicBezTo>
                    <a:pt x="251" y="1761"/>
                    <a:pt x="0" y="2015"/>
                    <a:pt x="0" y="2326"/>
                  </a:cubicBezTo>
                  <a:lnTo>
                    <a:pt x="0" y="3458"/>
                  </a:lnTo>
                  <a:cubicBezTo>
                    <a:pt x="0" y="5366"/>
                    <a:pt x="1066" y="7115"/>
                    <a:pt x="2763" y="7987"/>
                  </a:cubicBezTo>
                  <a:cubicBezTo>
                    <a:pt x="1066" y="8863"/>
                    <a:pt x="0" y="10611"/>
                    <a:pt x="0" y="12517"/>
                  </a:cubicBezTo>
                  <a:lnTo>
                    <a:pt x="0" y="13649"/>
                  </a:lnTo>
                  <a:cubicBezTo>
                    <a:pt x="0" y="13963"/>
                    <a:pt x="254" y="14213"/>
                    <a:pt x="565" y="14213"/>
                  </a:cubicBezTo>
                  <a:lnTo>
                    <a:pt x="1697" y="14213"/>
                  </a:lnTo>
                  <a:cubicBezTo>
                    <a:pt x="4478" y="14213"/>
                    <a:pt x="6746" y="11973"/>
                    <a:pt x="6794" y="9204"/>
                  </a:cubicBezTo>
                  <a:cubicBezTo>
                    <a:pt x="7808" y="10056"/>
                    <a:pt x="8606" y="10693"/>
                    <a:pt x="9523" y="11149"/>
                  </a:cubicBezTo>
                  <a:cubicBezTo>
                    <a:pt x="9756" y="11263"/>
                    <a:pt x="9998" y="11366"/>
                    <a:pt x="10242" y="11457"/>
                  </a:cubicBezTo>
                  <a:cubicBezTo>
                    <a:pt x="9086" y="12426"/>
                    <a:pt x="8415" y="13857"/>
                    <a:pt x="8412" y="15367"/>
                  </a:cubicBezTo>
                  <a:cubicBezTo>
                    <a:pt x="8412" y="15678"/>
                    <a:pt x="8666" y="15932"/>
                    <a:pt x="8980" y="15932"/>
                  </a:cubicBezTo>
                  <a:cubicBezTo>
                    <a:pt x="8982" y="15932"/>
                    <a:pt x="8984" y="15932"/>
                    <a:pt x="8986" y="15932"/>
                  </a:cubicBezTo>
                  <a:cubicBezTo>
                    <a:pt x="11387" y="15932"/>
                    <a:pt x="13461" y="14254"/>
                    <a:pt x="13962" y="11907"/>
                  </a:cubicBezTo>
                  <a:cubicBezTo>
                    <a:pt x="14971" y="11813"/>
                    <a:pt x="15943" y="11481"/>
                    <a:pt x="16794" y="10934"/>
                  </a:cubicBezTo>
                  <a:cubicBezTo>
                    <a:pt x="17812" y="10288"/>
                    <a:pt x="18672" y="9355"/>
                    <a:pt x="19285" y="8238"/>
                  </a:cubicBezTo>
                  <a:cubicBezTo>
                    <a:pt x="19379" y="8069"/>
                    <a:pt x="19379" y="7864"/>
                    <a:pt x="19285" y="7694"/>
                  </a:cubicBezTo>
                  <a:cubicBezTo>
                    <a:pt x="18672" y="6577"/>
                    <a:pt x="17809" y="5644"/>
                    <a:pt x="16794" y="4998"/>
                  </a:cubicBezTo>
                  <a:cubicBezTo>
                    <a:pt x="15943" y="4452"/>
                    <a:pt x="14971" y="4119"/>
                    <a:pt x="13962" y="4026"/>
                  </a:cubicBezTo>
                  <a:cubicBezTo>
                    <a:pt x="13461" y="1679"/>
                    <a:pt x="11387" y="1"/>
                    <a:pt x="89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411" name="Google Shape;9411;p85"/>
          <p:cNvGrpSpPr/>
          <p:nvPr/>
        </p:nvGrpSpPr>
        <p:grpSpPr>
          <a:xfrm>
            <a:off x="5077111" y="3126102"/>
            <a:ext cx="298978" cy="340168"/>
            <a:chOff x="922025" y="3804850"/>
            <a:chExt cx="424625" cy="483125"/>
          </a:xfrm>
        </p:grpSpPr>
        <p:sp>
          <p:nvSpPr>
            <p:cNvPr id="9412" name="Google Shape;9412;p85"/>
            <p:cNvSpPr/>
            <p:nvPr/>
          </p:nvSpPr>
          <p:spPr>
            <a:xfrm>
              <a:off x="922025" y="3804850"/>
              <a:ext cx="424625" cy="483125"/>
            </a:xfrm>
            <a:custGeom>
              <a:avLst/>
              <a:gdLst/>
              <a:ahLst/>
              <a:cxnLst/>
              <a:rect l="l" t="t" r="r" b="b"/>
              <a:pathLst>
                <a:path w="16985" h="19325" extrusionOk="0">
                  <a:moveTo>
                    <a:pt x="14153" y="1132"/>
                  </a:moveTo>
                  <a:cubicBezTo>
                    <a:pt x="15092" y="1132"/>
                    <a:pt x="15850" y="1893"/>
                    <a:pt x="15853" y="2832"/>
                  </a:cubicBezTo>
                  <a:lnTo>
                    <a:pt x="15853" y="3560"/>
                  </a:lnTo>
                  <a:cubicBezTo>
                    <a:pt x="15472" y="3162"/>
                    <a:pt x="15037" y="2769"/>
                    <a:pt x="14648" y="2558"/>
                  </a:cubicBezTo>
                  <a:cubicBezTo>
                    <a:pt x="14158" y="2296"/>
                    <a:pt x="13305" y="2239"/>
                    <a:pt x="12660" y="2239"/>
                  </a:cubicBezTo>
                  <a:cubicBezTo>
                    <a:pt x="12589" y="2239"/>
                    <a:pt x="12521" y="2239"/>
                    <a:pt x="12456" y="2241"/>
                  </a:cubicBezTo>
                  <a:lnTo>
                    <a:pt x="12456" y="1132"/>
                  </a:lnTo>
                  <a:close/>
                  <a:moveTo>
                    <a:pt x="12611" y="3372"/>
                  </a:moveTo>
                  <a:cubicBezTo>
                    <a:pt x="13207" y="3372"/>
                    <a:pt x="13858" y="3421"/>
                    <a:pt x="14110" y="3557"/>
                  </a:cubicBezTo>
                  <a:cubicBezTo>
                    <a:pt x="14430" y="3726"/>
                    <a:pt x="14844" y="4128"/>
                    <a:pt x="15209" y="4529"/>
                  </a:cubicBezTo>
                  <a:lnTo>
                    <a:pt x="12456" y="4529"/>
                  </a:lnTo>
                  <a:lnTo>
                    <a:pt x="12456" y="3373"/>
                  </a:lnTo>
                  <a:cubicBezTo>
                    <a:pt x="12507" y="3372"/>
                    <a:pt x="12559" y="3372"/>
                    <a:pt x="12611" y="3372"/>
                  </a:cubicBezTo>
                  <a:close/>
                  <a:moveTo>
                    <a:pt x="7927" y="6794"/>
                  </a:moveTo>
                  <a:lnTo>
                    <a:pt x="7927" y="9626"/>
                  </a:lnTo>
                  <a:cubicBezTo>
                    <a:pt x="7924" y="11812"/>
                    <a:pt x="6151" y="13585"/>
                    <a:pt x="3962" y="13588"/>
                  </a:cubicBezTo>
                  <a:lnTo>
                    <a:pt x="3397" y="13588"/>
                  </a:lnTo>
                  <a:lnTo>
                    <a:pt x="3397" y="12455"/>
                  </a:lnTo>
                  <a:lnTo>
                    <a:pt x="3962" y="12455"/>
                  </a:lnTo>
                  <a:cubicBezTo>
                    <a:pt x="5526" y="12452"/>
                    <a:pt x="6791" y="11187"/>
                    <a:pt x="6794" y="9626"/>
                  </a:cubicBezTo>
                  <a:cubicBezTo>
                    <a:pt x="6794" y="9312"/>
                    <a:pt x="6541" y="9058"/>
                    <a:pt x="6227" y="9058"/>
                  </a:cubicBezTo>
                  <a:cubicBezTo>
                    <a:pt x="5913" y="9058"/>
                    <a:pt x="5662" y="9312"/>
                    <a:pt x="5662" y="9626"/>
                  </a:cubicBezTo>
                  <a:cubicBezTo>
                    <a:pt x="5659" y="10562"/>
                    <a:pt x="4901" y="11323"/>
                    <a:pt x="3962" y="11323"/>
                  </a:cubicBezTo>
                  <a:lnTo>
                    <a:pt x="3397" y="11323"/>
                  </a:lnTo>
                  <a:lnTo>
                    <a:pt x="3397" y="10758"/>
                  </a:lnTo>
                  <a:cubicBezTo>
                    <a:pt x="3397" y="8569"/>
                    <a:pt x="5170" y="6797"/>
                    <a:pt x="7359" y="6794"/>
                  </a:cubicBezTo>
                  <a:close/>
                  <a:moveTo>
                    <a:pt x="11323" y="1132"/>
                  </a:moveTo>
                  <a:lnTo>
                    <a:pt x="11323" y="10758"/>
                  </a:lnTo>
                  <a:cubicBezTo>
                    <a:pt x="11320" y="12320"/>
                    <a:pt x="10055" y="13585"/>
                    <a:pt x="8491" y="13588"/>
                  </a:cubicBezTo>
                  <a:lnTo>
                    <a:pt x="7160" y="13588"/>
                  </a:lnTo>
                  <a:cubicBezTo>
                    <a:pt x="8361" y="12621"/>
                    <a:pt x="9059" y="11166"/>
                    <a:pt x="9059" y="9626"/>
                  </a:cubicBezTo>
                  <a:lnTo>
                    <a:pt x="9059" y="6229"/>
                  </a:lnTo>
                  <a:cubicBezTo>
                    <a:pt x="9059" y="5915"/>
                    <a:pt x="8805" y="5662"/>
                    <a:pt x="8491" y="5662"/>
                  </a:cubicBezTo>
                  <a:lnTo>
                    <a:pt x="7359" y="5662"/>
                  </a:lnTo>
                  <a:cubicBezTo>
                    <a:pt x="6779" y="5662"/>
                    <a:pt x="6206" y="5761"/>
                    <a:pt x="5662" y="5954"/>
                  </a:cubicBezTo>
                  <a:lnTo>
                    <a:pt x="5662" y="5097"/>
                  </a:lnTo>
                  <a:cubicBezTo>
                    <a:pt x="5662" y="2908"/>
                    <a:pt x="7434" y="1135"/>
                    <a:pt x="9624" y="1132"/>
                  </a:cubicBezTo>
                  <a:close/>
                  <a:moveTo>
                    <a:pt x="6794" y="14720"/>
                  </a:moveTo>
                  <a:lnTo>
                    <a:pt x="6794" y="16957"/>
                  </a:lnTo>
                  <a:cubicBezTo>
                    <a:pt x="6115" y="16698"/>
                    <a:pt x="5665" y="16049"/>
                    <a:pt x="5662" y="15324"/>
                  </a:cubicBezTo>
                  <a:lnTo>
                    <a:pt x="5662" y="14720"/>
                  </a:lnTo>
                  <a:close/>
                  <a:moveTo>
                    <a:pt x="4530" y="14720"/>
                  </a:moveTo>
                  <a:lnTo>
                    <a:pt x="4530" y="18096"/>
                  </a:lnTo>
                  <a:cubicBezTo>
                    <a:pt x="3850" y="17854"/>
                    <a:pt x="3397" y="17214"/>
                    <a:pt x="3397" y="16495"/>
                  </a:cubicBezTo>
                  <a:lnTo>
                    <a:pt x="3397" y="14720"/>
                  </a:lnTo>
                  <a:close/>
                  <a:moveTo>
                    <a:pt x="3326" y="1"/>
                  </a:moveTo>
                  <a:cubicBezTo>
                    <a:pt x="3182" y="1"/>
                    <a:pt x="3037" y="56"/>
                    <a:pt x="2926" y="166"/>
                  </a:cubicBezTo>
                  <a:cubicBezTo>
                    <a:pt x="2480" y="613"/>
                    <a:pt x="2265" y="1114"/>
                    <a:pt x="2265" y="1700"/>
                  </a:cubicBezTo>
                  <a:cubicBezTo>
                    <a:pt x="2265" y="2950"/>
                    <a:pt x="3277" y="3965"/>
                    <a:pt x="4530" y="3965"/>
                  </a:cubicBezTo>
                  <a:cubicBezTo>
                    <a:pt x="4572" y="3965"/>
                    <a:pt x="4614" y="3965"/>
                    <a:pt x="4657" y="3959"/>
                  </a:cubicBezTo>
                  <a:lnTo>
                    <a:pt x="4657" y="3959"/>
                  </a:lnTo>
                  <a:cubicBezTo>
                    <a:pt x="4572" y="4333"/>
                    <a:pt x="4527" y="4714"/>
                    <a:pt x="4530" y="5097"/>
                  </a:cubicBezTo>
                  <a:lnTo>
                    <a:pt x="4530" y="6522"/>
                  </a:lnTo>
                  <a:cubicBezTo>
                    <a:pt x="3114" y="7467"/>
                    <a:pt x="2265" y="9055"/>
                    <a:pt x="2265" y="10758"/>
                  </a:cubicBezTo>
                  <a:lnTo>
                    <a:pt x="2265" y="13588"/>
                  </a:lnTo>
                  <a:lnTo>
                    <a:pt x="565" y="13588"/>
                  </a:lnTo>
                  <a:cubicBezTo>
                    <a:pt x="251" y="13588"/>
                    <a:pt x="1" y="13841"/>
                    <a:pt x="1" y="14155"/>
                  </a:cubicBezTo>
                  <a:cubicBezTo>
                    <a:pt x="1" y="14466"/>
                    <a:pt x="251" y="14720"/>
                    <a:pt x="565" y="14720"/>
                  </a:cubicBezTo>
                  <a:lnTo>
                    <a:pt x="2265" y="14720"/>
                  </a:lnTo>
                  <a:lnTo>
                    <a:pt x="2265" y="16495"/>
                  </a:lnTo>
                  <a:cubicBezTo>
                    <a:pt x="2265" y="18056"/>
                    <a:pt x="3530" y="19322"/>
                    <a:pt x="5094" y="19325"/>
                  </a:cubicBezTo>
                  <a:cubicBezTo>
                    <a:pt x="5408" y="19325"/>
                    <a:pt x="5662" y="19071"/>
                    <a:pt x="5662" y="18760"/>
                  </a:cubicBezTo>
                  <a:lnTo>
                    <a:pt x="5662" y="17613"/>
                  </a:lnTo>
                  <a:cubicBezTo>
                    <a:pt x="6148" y="17990"/>
                    <a:pt x="6743" y="18192"/>
                    <a:pt x="7359" y="18192"/>
                  </a:cubicBezTo>
                  <a:cubicBezTo>
                    <a:pt x="7673" y="18192"/>
                    <a:pt x="7927" y="17939"/>
                    <a:pt x="7927" y="17628"/>
                  </a:cubicBezTo>
                  <a:lnTo>
                    <a:pt x="7927" y="14720"/>
                  </a:lnTo>
                  <a:lnTo>
                    <a:pt x="9059" y="14720"/>
                  </a:lnTo>
                  <a:lnTo>
                    <a:pt x="9059" y="18760"/>
                  </a:lnTo>
                  <a:cubicBezTo>
                    <a:pt x="9059" y="19071"/>
                    <a:pt x="9309" y="19325"/>
                    <a:pt x="9624" y="19325"/>
                  </a:cubicBezTo>
                  <a:cubicBezTo>
                    <a:pt x="9938" y="19325"/>
                    <a:pt x="10191" y="19071"/>
                    <a:pt x="10191" y="18760"/>
                  </a:cubicBezTo>
                  <a:lnTo>
                    <a:pt x="10191" y="14720"/>
                  </a:lnTo>
                  <a:lnTo>
                    <a:pt x="16417" y="14720"/>
                  </a:lnTo>
                  <a:cubicBezTo>
                    <a:pt x="16731" y="14720"/>
                    <a:pt x="16982" y="14466"/>
                    <a:pt x="16982" y="14155"/>
                  </a:cubicBezTo>
                  <a:cubicBezTo>
                    <a:pt x="16982" y="13841"/>
                    <a:pt x="16731" y="13588"/>
                    <a:pt x="16417" y="13588"/>
                  </a:cubicBezTo>
                  <a:lnTo>
                    <a:pt x="11263" y="13588"/>
                  </a:lnTo>
                  <a:cubicBezTo>
                    <a:pt x="12024" y="12845"/>
                    <a:pt x="12456" y="11821"/>
                    <a:pt x="12456" y="10758"/>
                  </a:cubicBezTo>
                  <a:lnTo>
                    <a:pt x="12456" y="5662"/>
                  </a:lnTo>
                  <a:lnTo>
                    <a:pt x="16417" y="5662"/>
                  </a:lnTo>
                  <a:cubicBezTo>
                    <a:pt x="16435" y="5662"/>
                    <a:pt x="16454" y="5662"/>
                    <a:pt x="16472" y="5659"/>
                  </a:cubicBezTo>
                  <a:lnTo>
                    <a:pt x="16484" y="5659"/>
                  </a:lnTo>
                  <a:cubicBezTo>
                    <a:pt x="16496" y="5659"/>
                    <a:pt x="16511" y="5656"/>
                    <a:pt x="16523" y="5653"/>
                  </a:cubicBezTo>
                  <a:cubicBezTo>
                    <a:pt x="16529" y="5653"/>
                    <a:pt x="16535" y="5653"/>
                    <a:pt x="16538" y="5650"/>
                  </a:cubicBezTo>
                  <a:cubicBezTo>
                    <a:pt x="16550" y="5647"/>
                    <a:pt x="16562" y="5643"/>
                    <a:pt x="16577" y="5640"/>
                  </a:cubicBezTo>
                  <a:lnTo>
                    <a:pt x="16592" y="5637"/>
                  </a:lnTo>
                  <a:cubicBezTo>
                    <a:pt x="16607" y="5631"/>
                    <a:pt x="16623" y="5625"/>
                    <a:pt x="16638" y="5619"/>
                  </a:cubicBezTo>
                  <a:lnTo>
                    <a:pt x="16644" y="5616"/>
                  </a:lnTo>
                  <a:cubicBezTo>
                    <a:pt x="16659" y="5610"/>
                    <a:pt x="16671" y="5604"/>
                    <a:pt x="16683" y="5598"/>
                  </a:cubicBezTo>
                  <a:lnTo>
                    <a:pt x="16701" y="5586"/>
                  </a:lnTo>
                  <a:cubicBezTo>
                    <a:pt x="16710" y="5583"/>
                    <a:pt x="16719" y="5577"/>
                    <a:pt x="16728" y="5571"/>
                  </a:cubicBezTo>
                  <a:cubicBezTo>
                    <a:pt x="16734" y="5568"/>
                    <a:pt x="16740" y="5562"/>
                    <a:pt x="16746" y="5559"/>
                  </a:cubicBezTo>
                  <a:lnTo>
                    <a:pt x="16758" y="5550"/>
                  </a:lnTo>
                  <a:lnTo>
                    <a:pt x="16768" y="5541"/>
                  </a:lnTo>
                  <a:lnTo>
                    <a:pt x="16792" y="5523"/>
                  </a:lnTo>
                  <a:cubicBezTo>
                    <a:pt x="16798" y="5517"/>
                    <a:pt x="16807" y="5511"/>
                    <a:pt x="16813" y="5505"/>
                  </a:cubicBezTo>
                  <a:lnTo>
                    <a:pt x="16831" y="5486"/>
                  </a:lnTo>
                  <a:lnTo>
                    <a:pt x="16849" y="5462"/>
                  </a:lnTo>
                  <a:lnTo>
                    <a:pt x="16864" y="5444"/>
                  </a:lnTo>
                  <a:cubicBezTo>
                    <a:pt x="16870" y="5435"/>
                    <a:pt x="16879" y="5429"/>
                    <a:pt x="16885" y="5420"/>
                  </a:cubicBezTo>
                  <a:lnTo>
                    <a:pt x="16897" y="5399"/>
                  </a:lnTo>
                  <a:cubicBezTo>
                    <a:pt x="16903" y="5390"/>
                    <a:pt x="16906" y="5381"/>
                    <a:pt x="16912" y="5375"/>
                  </a:cubicBezTo>
                  <a:lnTo>
                    <a:pt x="16925" y="5351"/>
                  </a:lnTo>
                  <a:cubicBezTo>
                    <a:pt x="16928" y="5342"/>
                    <a:pt x="16934" y="5332"/>
                    <a:pt x="16937" y="5326"/>
                  </a:cubicBezTo>
                  <a:cubicBezTo>
                    <a:pt x="16940" y="5317"/>
                    <a:pt x="16943" y="5305"/>
                    <a:pt x="16949" y="5296"/>
                  </a:cubicBezTo>
                  <a:cubicBezTo>
                    <a:pt x="16952" y="5287"/>
                    <a:pt x="16955" y="5281"/>
                    <a:pt x="16958" y="5275"/>
                  </a:cubicBezTo>
                  <a:cubicBezTo>
                    <a:pt x="16958" y="5266"/>
                    <a:pt x="16964" y="5254"/>
                    <a:pt x="16964" y="5245"/>
                  </a:cubicBezTo>
                  <a:cubicBezTo>
                    <a:pt x="16967" y="5236"/>
                    <a:pt x="16970" y="5230"/>
                    <a:pt x="16970" y="5221"/>
                  </a:cubicBezTo>
                  <a:cubicBezTo>
                    <a:pt x="16973" y="5215"/>
                    <a:pt x="16976" y="5203"/>
                    <a:pt x="16976" y="5194"/>
                  </a:cubicBezTo>
                  <a:cubicBezTo>
                    <a:pt x="16979" y="5182"/>
                    <a:pt x="16979" y="5175"/>
                    <a:pt x="16982" y="5166"/>
                  </a:cubicBezTo>
                  <a:cubicBezTo>
                    <a:pt x="16982" y="5157"/>
                    <a:pt x="16982" y="5148"/>
                    <a:pt x="16982" y="5139"/>
                  </a:cubicBezTo>
                  <a:cubicBezTo>
                    <a:pt x="16982" y="5130"/>
                    <a:pt x="16982" y="5118"/>
                    <a:pt x="16985" y="5109"/>
                  </a:cubicBezTo>
                  <a:lnTo>
                    <a:pt x="16985" y="5097"/>
                  </a:lnTo>
                  <a:lnTo>
                    <a:pt x="16985" y="2832"/>
                  </a:lnTo>
                  <a:cubicBezTo>
                    <a:pt x="16982" y="1271"/>
                    <a:pt x="15717" y="3"/>
                    <a:pt x="14153" y="3"/>
                  </a:cubicBezTo>
                  <a:lnTo>
                    <a:pt x="9624" y="3"/>
                  </a:lnTo>
                  <a:cubicBezTo>
                    <a:pt x="7754" y="3"/>
                    <a:pt x="6033" y="1027"/>
                    <a:pt x="5143" y="2672"/>
                  </a:cubicBezTo>
                  <a:cubicBezTo>
                    <a:pt x="5106" y="2681"/>
                    <a:pt x="5067" y="2697"/>
                    <a:pt x="5034" y="2715"/>
                  </a:cubicBezTo>
                  <a:cubicBezTo>
                    <a:pt x="4869" y="2797"/>
                    <a:pt x="4697" y="2834"/>
                    <a:pt x="4530" y="2834"/>
                  </a:cubicBezTo>
                  <a:cubicBezTo>
                    <a:pt x="3934" y="2834"/>
                    <a:pt x="3395" y="2356"/>
                    <a:pt x="3397" y="1700"/>
                  </a:cubicBezTo>
                  <a:cubicBezTo>
                    <a:pt x="3397" y="1419"/>
                    <a:pt x="3494" y="1199"/>
                    <a:pt x="3727" y="966"/>
                  </a:cubicBezTo>
                  <a:cubicBezTo>
                    <a:pt x="3950" y="746"/>
                    <a:pt x="3950" y="387"/>
                    <a:pt x="3727" y="166"/>
                  </a:cubicBezTo>
                  <a:cubicBezTo>
                    <a:pt x="3616" y="56"/>
                    <a:pt x="3471" y="1"/>
                    <a:pt x="33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13" name="Google Shape;9413;p85"/>
            <p:cNvSpPr/>
            <p:nvPr/>
          </p:nvSpPr>
          <p:spPr>
            <a:xfrm>
              <a:off x="1135200" y="3869900"/>
              <a:ext cx="37850" cy="28400"/>
            </a:xfrm>
            <a:custGeom>
              <a:avLst/>
              <a:gdLst/>
              <a:ahLst/>
              <a:cxnLst/>
              <a:rect l="l" t="t" r="r" b="b"/>
              <a:pathLst>
                <a:path w="1514" h="1136" extrusionOk="0">
                  <a:moveTo>
                    <a:pt x="758" y="1"/>
                  </a:moveTo>
                  <a:cubicBezTo>
                    <a:pt x="254" y="1"/>
                    <a:pt x="0" y="611"/>
                    <a:pt x="357" y="970"/>
                  </a:cubicBezTo>
                  <a:cubicBezTo>
                    <a:pt x="467" y="1080"/>
                    <a:pt x="612" y="1135"/>
                    <a:pt x="757" y="1135"/>
                  </a:cubicBezTo>
                  <a:cubicBezTo>
                    <a:pt x="902" y="1135"/>
                    <a:pt x="1047" y="1080"/>
                    <a:pt x="1157" y="970"/>
                  </a:cubicBezTo>
                  <a:cubicBezTo>
                    <a:pt x="1513" y="611"/>
                    <a:pt x="1263" y="1"/>
                    <a:pt x="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9414" name="Google Shape;9414;p85"/>
          <p:cNvSpPr/>
          <p:nvPr/>
        </p:nvSpPr>
        <p:spPr>
          <a:xfrm>
            <a:off x="5485351" y="3125004"/>
            <a:ext cx="348301" cy="341418"/>
          </a:xfrm>
          <a:custGeom>
            <a:avLst/>
            <a:gdLst/>
            <a:ahLst/>
            <a:cxnLst/>
            <a:rect l="l" t="t" r="r" b="b"/>
            <a:pathLst>
              <a:path w="19787" h="19396" extrusionOk="0">
                <a:moveTo>
                  <a:pt x="16583" y="1203"/>
                </a:moveTo>
                <a:cubicBezTo>
                  <a:pt x="17017" y="1203"/>
                  <a:pt x="17451" y="1370"/>
                  <a:pt x="17782" y="1702"/>
                </a:cubicBezTo>
                <a:cubicBezTo>
                  <a:pt x="18446" y="2363"/>
                  <a:pt x="18446" y="3438"/>
                  <a:pt x="17782" y="4102"/>
                </a:cubicBezTo>
                <a:lnTo>
                  <a:pt x="16565" y="5319"/>
                </a:lnTo>
                <a:lnTo>
                  <a:pt x="14165" y="2918"/>
                </a:lnTo>
                <a:lnTo>
                  <a:pt x="15382" y="1702"/>
                </a:lnTo>
                <a:cubicBezTo>
                  <a:pt x="15714" y="1370"/>
                  <a:pt x="16149" y="1203"/>
                  <a:pt x="16583" y="1203"/>
                </a:cubicBezTo>
                <a:close/>
                <a:moveTo>
                  <a:pt x="13362" y="3719"/>
                </a:moveTo>
                <a:lnTo>
                  <a:pt x="14162" y="4519"/>
                </a:lnTo>
                <a:lnTo>
                  <a:pt x="4587" y="14096"/>
                </a:lnTo>
                <a:cubicBezTo>
                  <a:pt x="4255" y="13861"/>
                  <a:pt x="3884" y="13692"/>
                  <a:pt x="3488" y="13595"/>
                </a:cubicBezTo>
                <a:lnTo>
                  <a:pt x="13310" y="3770"/>
                </a:lnTo>
                <a:lnTo>
                  <a:pt x="13362" y="3719"/>
                </a:lnTo>
                <a:close/>
                <a:moveTo>
                  <a:pt x="14965" y="5322"/>
                </a:moveTo>
                <a:lnTo>
                  <a:pt x="15765" y="6122"/>
                </a:lnTo>
                <a:lnTo>
                  <a:pt x="15714" y="6173"/>
                </a:lnTo>
                <a:lnTo>
                  <a:pt x="5888" y="15996"/>
                </a:lnTo>
                <a:cubicBezTo>
                  <a:pt x="5792" y="15600"/>
                  <a:pt x="5623" y="15229"/>
                  <a:pt x="5387" y="14897"/>
                </a:cubicBezTo>
                <a:lnTo>
                  <a:pt x="14965" y="5322"/>
                </a:lnTo>
                <a:close/>
                <a:moveTo>
                  <a:pt x="2704" y="14631"/>
                </a:moveTo>
                <a:cubicBezTo>
                  <a:pt x="3925" y="14631"/>
                  <a:pt x="4911" y="15655"/>
                  <a:pt x="4850" y="16889"/>
                </a:cubicBezTo>
                <a:lnTo>
                  <a:pt x="3736" y="17249"/>
                </a:lnTo>
                <a:cubicBezTo>
                  <a:pt x="3449" y="16572"/>
                  <a:pt x="2911" y="16035"/>
                  <a:pt x="2235" y="15748"/>
                </a:cubicBezTo>
                <a:lnTo>
                  <a:pt x="2594" y="14634"/>
                </a:lnTo>
                <a:cubicBezTo>
                  <a:pt x="2631" y="14632"/>
                  <a:pt x="2667" y="14631"/>
                  <a:pt x="2704" y="14631"/>
                </a:cubicBezTo>
                <a:close/>
                <a:moveTo>
                  <a:pt x="1888" y="16835"/>
                </a:moveTo>
                <a:cubicBezTo>
                  <a:pt x="2217" y="17001"/>
                  <a:pt x="2483" y="17267"/>
                  <a:pt x="2649" y="17596"/>
                </a:cubicBezTo>
                <a:lnTo>
                  <a:pt x="1528" y="17955"/>
                </a:lnTo>
                <a:lnTo>
                  <a:pt x="1888" y="16835"/>
                </a:lnTo>
                <a:close/>
                <a:moveTo>
                  <a:pt x="16654" y="1"/>
                </a:moveTo>
                <a:cubicBezTo>
                  <a:pt x="15897" y="1"/>
                  <a:pt x="15141" y="302"/>
                  <a:pt x="14581" y="901"/>
                </a:cubicBezTo>
                <a:lnTo>
                  <a:pt x="11710" y="3770"/>
                </a:lnTo>
                <a:lnTo>
                  <a:pt x="1882" y="13601"/>
                </a:lnTo>
                <a:cubicBezTo>
                  <a:pt x="1861" y="13619"/>
                  <a:pt x="1842" y="13641"/>
                  <a:pt x="1827" y="13662"/>
                </a:cubicBezTo>
                <a:lnTo>
                  <a:pt x="1809" y="13677"/>
                </a:lnTo>
                <a:lnTo>
                  <a:pt x="1788" y="13695"/>
                </a:lnTo>
                <a:cubicBezTo>
                  <a:pt x="1782" y="13701"/>
                  <a:pt x="1773" y="13707"/>
                  <a:pt x="1767" y="13716"/>
                </a:cubicBezTo>
                <a:cubicBezTo>
                  <a:pt x="1761" y="13722"/>
                  <a:pt x="1755" y="13725"/>
                  <a:pt x="1752" y="13731"/>
                </a:cubicBezTo>
                <a:cubicBezTo>
                  <a:pt x="1746" y="13737"/>
                  <a:pt x="1737" y="13746"/>
                  <a:pt x="1728" y="13755"/>
                </a:cubicBezTo>
                <a:lnTo>
                  <a:pt x="1716" y="13773"/>
                </a:lnTo>
                <a:cubicBezTo>
                  <a:pt x="1710" y="13782"/>
                  <a:pt x="1704" y="13789"/>
                  <a:pt x="1698" y="13801"/>
                </a:cubicBezTo>
                <a:cubicBezTo>
                  <a:pt x="1688" y="13810"/>
                  <a:pt x="1688" y="13813"/>
                  <a:pt x="1685" y="13819"/>
                </a:cubicBezTo>
                <a:cubicBezTo>
                  <a:pt x="1679" y="13825"/>
                  <a:pt x="1673" y="13837"/>
                  <a:pt x="1667" y="13846"/>
                </a:cubicBezTo>
                <a:cubicBezTo>
                  <a:pt x="1661" y="13855"/>
                  <a:pt x="1658" y="13861"/>
                  <a:pt x="1655" y="13870"/>
                </a:cubicBezTo>
                <a:cubicBezTo>
                  <a:pt x="1652" y="13879"/>
                  <a:pt x="1646" y="13885"/>
                  <a:pt x="1643" y="13894"/>
                </a:cubicBezTo>
                <a:cubicBezTo>
                  <a:pt x="1640" y="13903"/>
                  <a:pt x="1634" y="13918"/>
                  <a:pt x="1631" y="13933"/>
                </a:cubicBezTo>
                <a:cubicBezTo>
                  <a:pt x="1631" y="13936"/>
                  <a:pt x="1625" y="13939"/>
                  <a:pt x="1625" y="13943"/>
                </a:cubicBezTo>
                <a:lnTo>
                  <a:pt x="1625" y="13949"/>
                </a:lnTo>
                <a:cubicBezTo>
                  <a:pt x="1625" y="13949"/>
                  <a:pt x="1625" y="13952"/>
                  <a:pt x="1625" y="13952"/>
                </a:cubicBezTo>
                <a:lnTo>
                  <a:pt x="118" y="18656"/>
                </a:lnTo>
                <a:cubicBezTo>
                  <a:pt x="1" y="19021"/>
                  <a:pt x="272" y="19393"/>
                  <a:pt x="656" y="19396"/>
                </a:cubicBezTo>
                <a:cubicBezTo>
                  <a:pt x="713" y="19396"/>
                  <a:pt x="771" y="19387"/>
                  <a:pt x="828" y="19368"/>
                </a:cubicBezTo>
                <a:lnTo>
                  <a:pt x="5538" y="17859"/>
                </a:lnTo>
                <a:lnTo>
                  <a:pt x="5547" y="17856"/>
                </a:lnTo>
                <a:cubicBezTo>
                  <a:pt x="5559" y="17853"/>
                  <a:pt x="5571" y="17847"/>
                  <a:pt x="5584" y="17844"/>
                </a:cubicBezTo>
                <a:lnTo>
                  <a:pt x="5599" y="17838"/>
                </a:lnTo>
                <a:cubicBezTo>
                  <a:pt x="5611" y="17832"/>
                  <a:pt x="5623" y="17826"/>
                  <a:pt x="5635" y="17819"/>
                </a:cubicBezTo>
                <a:cubicBezTo>
                  <a:pt x="5650" y="17810"/>
                  <a:pt x="5653" y="17810"/>
                  <a:pt x="5659" y="17804"/>
                </a:cubicBezTo>
                <a:cubicBezTo>
                  <a:pt x="5668" y="17798"/>
                  <a:pt x="5680" y="17792"/>
                  <a:pt x="5689" y="17786"/>
                </a:cubicBezTo>
                <a:cubicBezTo>
                  <a:pt x="5698" y="17780"/>
                  <a:pt x="5701" y="17777"/>
                  <a:pt x="5710" y="17771"/>
                </a:cubicBezTo>
                <a:lnTo>
                  <a:pt x="5728" y="17756"/>
                </a:lnTo>
                <a:lnTo>
                  <a:pt x="5750" y="17738"/>
                </a:lnTo>
                <a:cubicBezTo>
                  <a:pt x="5756" y="17732"/>
                  <a:pt x="5762" y="17726"/>
                  <a:pt x="5768" y="17720"/>
                </a:cubicBezTo>
                <a:cubicBezTo>
                  <a:pt x="5774" y="17714"/>
                  <a:pt x="5780" y="17708"/>
                  <a:pt x="5783" y="17702"/>
                </a:cubicBezTo>
                <a:lnTo>
                  <a:pt x="5798" y="17687"/>
                </a:lnTo>
                <a:cubicBezTo>
                  <a:pt x="5810" y="17678"/>
                  <a:pt x="5819" y="17669"/>
                  <a:pt x="5828" y="17659"/>
                </a:cubicBezTo>
                <a:lnTo>
                  <a:pt x="15714" y="7777"/>
                </a:lnTo>
                <a:lnTo>
                  <a:pt x="18582" y="4902"/>
                </a:lnTo>
                <a:cubicBezTo>
                  <a:pt x="19754" y="3809"/>
                  <a:pt x="19787" y="1961"/>
                  <a:pt x="18655" y="829"/>
                </a:cubicBezTo>
                <a:cubicBezTo>
                  <a:pt x="18102" y="276"/>
                  <a:pt x="17378" y="1"/>
                  <a:pt x="166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9415" name="Google Shape;9415;p85"/>
          <p:cNvGrpSpPr/>
          <p:nvPr/>
        </p:nvGrpSpPr>
        <p:grpSpPr>
          <a:xfrm>
            <a:off x="5909841" y="3126102"/>
            <a:ext cx="312955" cy="340168"/>
            <a:chOff x="2100300" y="3804850"/>
            <a:chExt cx="444475" cy="483125"/>
          </a:xfrm>
        </p:grpSpPr>
        <p:sp>
          <p:nvSpPr>
            <p:cNvPr id="9416" name="Google Shape;9416;p85"/>
            <p:cNvSpPr/>
            <p:nvPr/>
          </p:nvSpPr>
          <p:spPr>
            <a:xfrm>
              <a:off x="2100300" y="3804850"/>
              <a:ext cx="444475" cy="483125"/>
            </a:xfrm>
            <a:custGeom>
              <a:avLst/>
              <a:gdLst/>
              <a:ahLst/>
              <a:cxnLst/>
              <a:rect l="l" t="t" r="r" b="b"/>
              <a:pathLst>
                <a:path w="17779" h="19325" extrusionOk="0">
                  <a:moveTo>
                    <a:pt x="2123" y="4001"/>
                  </a:moveTo>
                  <a:cubicBezTo>
                    <a:pt x="2627" y="4001"/>
                    <a:pt x="2881" y="4611"/>
                    <a:pt x="2524" y="4967"/>
                  </a:cubicBezTo>
                  <a:cubicBezTo>
                    <a:pt x="2408" y="5083"/>
                    <a:pt x="2265" y="5134"/>
                    <a:pt x="2126" y="5134"/>
                  </a:cubicBezTo>
                  <a:cubicBezTo>
                    <a:pt x="1835" y="5134"/>
                    <a:pt x="1558" y="4909"/>
                    <a:pt x="1558" y="4569"/>
                  </a:cubicBezTo>
                  <a:cubicBezTo>
                    <a:pt x="1558" y="4255"/>
                    <a:pt x="1809" y="4001"/>
                    <a:pt x="2123" y="4001"/>
                  </a:cubicBezTo>
                  <a:close/>
                  <a:moveTo>
                    <a:pt x="15710" y="4001"/>
                  </a:moveTo>
                  <a:cubicBezTo>
                    <a:pt x="16215" y="4001"/>
                    <a:pt x="16468" y="4611"/>
                    <a:pt x="16112" y="4967"/>
                  </a:cubicBezTo>
                  <a:cubicBezTo>
                    <a:pt x="15995" y="5083"/>
                    <a:pt x="15853" y="5134"/>
                    <a:pt x="15714" y="5134"/>
                  </a:cubicBezTo>
                  <a:cubicBezTo>
                    <a:pt x="15423" y="5134"/>
                    <a:pt x="15146" y="4909"/>
                    <a:pt x="15146" y="4569"/>
                  </a:cubicBezTo>
                  <a:cubicBezTo>
                    <a:pt x="15146" y="4255"/>
                    <a:pt x="15396" y="4001"/>
                    <a:pt x="15710" y="4001"/>
                  </a:cubicBezTo>
                  <a:close/>
                  <a:moveTo>
                    <a:pt x="8917" y="1132"/>
                  </a:moveTo>
                  <a:cubicBezTo>
                    <a:pt x="9551" y="1132"/>
                    <a:pt x="10251" y="1993"/>
                    <a:pt x="10789" y="3436"/>
                  </a:cubicBezTo>
                  <a:cubicBezTo>
                    <a:pt x="10894" y="3723"/>
                    <a:pt x="10994" y="4028"/>
                    <a:pt x="11084" y="4345"/>
                  </a:cubicBezTo>
                  <a:cubicBezTo>
                    <a:pt x="10345" y="4590"/>
                    <a:pt x="9623" y="4877"/>
                    <a:pt x="8917" y="5203"/>
                  </a:cubicBezTo>
                  <a:cubicBezTo>
                    <a:pt x="8210" y="4877"/>
                    <a:pt x="7488" y="4590"/>
                    <a:pt x="6749" y="4345"/>
                  </a:cubicBezTo>
                  <a:cubicBezTo>
                    <a:pt x="6842" y="4028"/>
                    <a:pt x="6939" y="3723"/>
                    <a:pt x="7044" y="3436"/>
                  </a:cubicBezTo>
                  <a:cubicBezTo>
                    <a:pt x="7582" y="1993"/>
                    <a:pt x="8282" y="1132"/>
                    <a:pt x="8917" y="1132"/>
                  </a:cubicBezTo>
                  <a:close/>
                  <a:moveTo>
                    <a:pt x="6483" y="5453"/>
                  </a:moveTo>
                  <a:cubicBezTo>
                    <a:pt x="6845" y="5577"/>
                    <a:pt x="7217" y="5713"/>
                    <a:pt x="7591" y="5867"/>
                  </a:cubicBezTo>
                  <a:cubicBezTo>
                    <a:pt x="7371" y="5985"/>
                    <a:pt x="7153" y="6105"/>
                    <a:pt x="6936" y="6229"/>
                  </a:cubicBezTo>
                  <a:cubicBezTo>
                    <a:pt x="6715" y="6356"/>
                    <a:pt x="6501" y="6486"/>
                    <a:pt x="6287" y="6619"/>
                  </a:cubicBezTo>
                  <a:cubicBezTo>
                    <a:pt x="6341" y="6217"/>
                    <a:pt x="6407" y="5831"/>
                    <a:pt x="6483" y="5453"/>
                  </a:cubicBezTo>
                  <a:close/>
                  <a:moveTo>
                    <a:pt x="11350" y="5453"/>
                  </a:moveTo>
                  <a:cubicBezTo>
                    <a:pt x="11426" y="5831"/>
                    <a:pt x="11492" y="6217"/>
                    <a:pt x="11546" y="6619"/>
                  </a:cubicBezTo>
                  <a:cubicBezTo>
                    <a:pt x="11335" y="6486"/>
                    <a:pt x="11118" y="6356"/>
                    <a:pt x="10897" y="6229"/>
                  </a:cubicBezTo>
                  <a:cubicBezTo>
                    <a:pt x="10677" y="6102"/>
                    <a:pt x="10459" y="5982"/>
                    <a:pt x="10242" y="5867"/>
                  </a:cubicBezTo>
                  <a:cubicBezTo>
                    <a:pt x="10619" y="5716"/>
                    <a:pt x="10988" y="5574"/>
                    <a:pt x="11350" y="5453"/>
                  </a:cubicBezTo>
                  <a:close/>
                  <a:moveTo>
                    <a:pt x="3799" y="4852"/>
                  </a:moveTo>
                  <a:cubicBezTo>
                    <a:pt x="4336" y="4904"/>
                    <a:pt x="4870" y="4997"/>
                    <a:pt x="5396" y="5133"/>
                  </a:cubicBezTo>
                  <a:cubicBezTo>
                    <a:pt x="5239" y="5894"/>
                    <a:pt x="5124" y="6661"/>
                    <a:pt x="5055" y="7434"/>
                  </a:cubicBezTo>
                  <a:cubicBezTo>
                    <a:pt x="4421" y="7881"/>
                    <a:pt x="3811" y="8361"/>
                    <a:pt x="3231" y="8877"/>
                  </a:cubicBezTo>
                  <a:cubicBezTo>
                    <a:pt x="3004" y="8645"/>
                    <a:pt x="2796" y="8412"/>
                    <a:pt x="2606" y="8180"/>
                  </a:cubicBezTo>
                  <a:cubicBezTo>
                    <a:pt x="1969" y="7404"/>
                    <a:pt x="1579" y="6691"/>
                    <a:pt x="1483" y="6139"/>
                  </a:cubicBezTo>
                  <a:lnTo>
                    <a:pt x="1483" y="6139"/>
                  </a:lnTo>
                  <a:cubicBezTo>
                    <a:pt x="1695" y="6225"/>
                    <a:pt x="1912" y="6266"/>
                    <a:pt x="2125" y="6266"/>
                  </a:cubicBezTo>
                  <a:cubicBezTo>
                    <a:pt x="2922" y="6266"/>
                    <a:pt x="3656" y="5698"/>
                    <a:pt x="3799" y="4852"/>
                  </a:cubicBezTo>
                  <a:close/>
                  <a:moveTo>
                    <a:pt x="14037" y="4852"/>
                  </a:moveTo>
                  <a:cubicBezTo>
                    <a:pt x="14180" y="5698"/>
                    <a:pt x="14914" y="6266"/>
                    <a:pt x="15711" y="6266"/>
                  </a:cubicBezTo>
                  <a:cubicBezTo>
                    <a:pt x="15924" y="6266"/>
                    <a:pt x="16141" y="6225"/>
                    <a:pt x="16353" y="6139"/>
                  </a:cubicBezTo>
                  <a:lnTo>
                    <a:pt x="16353" y="6139"/>
                  </a:lnTo>
                  <a:cubicBezTo>
                    <a:pt x="16254" y="6691"/>
                    <a:pt x="15867" y="7404"/>
                    <a:pt x="15227" y="8180"/>
                  </a:cubicBezTo>
                  <a:cubicBezTo>
                    <a:pt x="15037" y="8412"/>
                    <a:pt x="14829" y="8645"/>
                    <a:pt x="14602" y="8877"/>
                  </a:cubicBezTo>
                  <a:cubicBezTo>
                    <a:pt x="14022" y="8361"/>
                    <a:pt x="13412" y="7881"/>
                    <a:pt x="12778" y="7434"/>
                  </a:cubicBezTo>
                  <a:cubicBezTo>
                    <a:pt x="12709" y="6661"/>
                    <a:pt x="12594" y="5894"/>
                    <a:pt x="12440" y="5133"/>
                  </a:cubicBezTo>
                  <a:cubicBezTo>
                    <a:pt x="12963" y="4997"/>
                    <a:pt x="13497" y="4904"/>
                    <a:pt x="14037" y="4852"/>
                  </a:cubicBezTo>
                  <a:close/>
                  <a:moveTo>
                    <a:pt x="4964" y="8908"/>
                  </a:moveTo>
                  <a:lnTo>
                    <a:pt x="4964" y="8908"/>
                  </a:lnTo>
                  <a:cubicBezTo>
                    <a:pt x="4958" y="9158"/>
                    <a:pt x="4955" y="9409"/>
                    <a:pt x="4955" y="9662"/>
                  </a:cubicBezTo>
                  <a:cubicBezTo>
                    <a:pt x="4952" y="9916"/>
                    <a:pt x="4958" y="10167"/>
                    <a:pt x="4964" y="10417"/>
                  </a:cubicBezTo>
                  <a:cubicBezTo>
                    <a:pt x="4644" y="10170"/>
                    <a:pt x="4339" y="9916"/>
                    <a:pt x="4052" y="9662"/>
                  </a:cubicBezTo>
                  <a:cubicBezTo>
                    <a:pt x="4339" y="9409"/>
                    <a:pt x="4644" y="9155"/>
                    <a:pt x="4964" y="8908"/>
                  </a:cubicBezTo>
                  <a:close/>
                  <a:moveTo>
                    <a:pt x="12869" y="8908"/>
                  </a:moveTo>
                  <a:lnTo>
                    <a:pt x="12869" y="8908"/>
                  </a:lnTo>
                  <a:cubicBezTo>
                    <a:pt x="13189" y="9155"/>
                    <a:pt x="13491" y="9409"/>
                    <a:pt x="13781" y="9662"/>
                  </a:cubicBezTo>
                  <a:cubicBezTo>
                    <a:pt x="13494" y="9916"/>
                    <a:pt x="13189" y="10170"/>
                    <a:pt x="12869" y="10417"/>
                  </a:cubicBezTo>
                  <a:cubicBezTo>
                    <a:pt x="12875" y="10167"/>
                    <a:pt x="12878" y="9916"/>
                    <a:pt x="12881" y="9662"/>
                  </a:cubicBezTo>
                  <a:cubicBezTo>
                    <a:pt x="12881" y="9409"/>
                    <a:pt x="12875" y="9158"/>
                    <a:pt x="12869" y="8908"/>
                  </a:cubicBezTo>
                  <a:close/>
                  <a:moveTo>
                    <a:pt x="8917" y="6459"/>
                  </a:moveTo>
                  <a:cubicBezTo>
                    <a:pt x="9391" y="6688"/>
                    <a:pt x="9865" y="6942"/>
                    <a:pt x="10333" y="7211"/>
                  </a:cubicBezTo>
                  <a:cubicBezTo>
                    <a:pt x="10801" y="7482"/>
                    <a:pt x="11260" y="7766"/>
                    <a:pt x="11694" y="8059"/>
                  </a:cubicBezTo>
                  <a:cubicBezTo>
                    <a:pt x="11728" y="8581"/>
                    <a:pt x="11749" y="9119"/>
                    <a:pt x="11749" y="9662"/>
                  </a:cubicBezTo>
                  <a:cubicBezTo>
                    <a:pt x="11749" y="10206"/>
                    <a:pt x="11728" y="10743"/>
                    <a:pt x="11694" y="11266"/>
                  </a:cubicBezTo>
                  <a:cubicBezTo>
                    <a:pt x="11260" y="11559"/>
                    <a:pt x="10804" y="11839"/>
                    <a:pt x="10333" y="12114"/>
                  </a:cubicBezTo>
                  <a:cubicBezTo>
                    <a:pt x="9862" y="12386"/>
                    <a:pt x="9388" y="12637"/>
                    <a:pt x="8920" y="12869"/>
                  </a:cubicBezTo>
                  <a:cubicBezTo>
                    <a:pt x="8445" y="12640"/>
                    <a:pt x="7971" y="12386"/>
                    <a:pt x="7500" y="12114"/>
                  </a:cubicBezTo>
                  <a:cubicBezTo>
                    <a:pt x="7032" y="11842"/>
                    <a:pt x="6576" y="11559"/>
                    <a:pt x="6139" y="11266"/>
                  </a:cubicBezTo>
                  <a:cubicBezTo>
                    <a:pt x="6105" y="10743"/>
                    <a:pt x="6087" y="10206"/>
                    <a:pt x="6087" y="9662"/>
                  </a:cubicBezTo>
                  <a:cubicBezTo>
                    <a:pt x="6087" y="9119"/>
                    <a:pt x="6105" y="8581"/>
                    <a:pt x="6139" y="8059"/>
                  </a:cubicBezTo>
                  <a:cubicBezTo>
                    <a:pt x="6576" y="7766"/>
                    <a:pt x="7029" y="7485"/>
                    <a:pt x="7500" y="7211"/>
                  </a:cubicBezTo>
                  <a:cubicBezTo>
                    <a:pt x="7971" y="6942"/>
                    <a:pt x="8445" y="6688"/>
                    <a:pt x="8917" y="6459"/>
                  </a:cubicBezTo>
                  <a:close/>
                  <a:moveTo>
                    <a:pt x="11546" y="12706"/>
                  </a:moveTo>
                  <a:lnTo>
                    <a:pt x="11546" y="12706"/>
                  </a:lnTo>
                  <a:cubicBezTo>
                    <a:pt x="11492" y="13108"/>
                    <a:pt x="11426" y="13497"/>
                    <a:pt x="11350" y="13872"/>
                  </a:cubicBezTo>
                  <a:cubicBezTo>
                    <a:pt x="10988" y="13751"/>
                    <a:pt x="10619" y="13612"/>
                    <a:pt x="10242" y="13461"/>
                  </a:cubicBezTo>
                  <a:cubicBezTo>
                    <a:pt x="10462" y="13343"/>
                    <a:pt x="10680" y="13219"/>
                    <a:pt x="10897" y="13096"/>
                  </a:cubicBezTo>
                  <a:cubicBezTo>
                    <a:pt x="11115" y="12969"/>
                    <a:pt x="11332" y="12839"/>
                    <a:pt x="11546" y="12706"/>
                  </a:cubicBezTo>
                  <a:close/>
                  <a:moveTo>
                    <a:pt x="6287" y="12706"/>
                  </a:moveTo>
                  <a:cubicBezTo>
                    <a:pt x="6498" y="12836"/>
                    <a:pt x="6715" y="12966"/>
                    <a:pt x="6936" y="13092"/>
                  </a:cubicBezTo>
                  <a:cubicBezTo>
                    <a:pt x="7153" y="13219"/>
                    <a:pt x="7374" y="13343"/>
                    <a:pt x="7597" y="13461"/>
                  </a:cubicBezTo>
                  <a:lnTo>
                    <a:pt x="7594" y="13461"/>
                  </a:lnTo>
                  <a:cubicBezTo>
                    <a:pt x="7217" y="13615"/>
                    <a:pt x="6848" y="13754"/>
                    <a:pt x="6483" y="13875"/>
                  </a:cubicBezTo>
                  <a:cubicBezTo>
                    <a:pt x="6407" y="13497"/>
                    <a:pt x="6341" y="13108"/>
                    <a:pt x="6287" y="12706"/>
                  </a:cubicBezTo>
                  <a:close/>
                  <a:moveTo>
                    <a:pt x="14602" y="10447"/>
                  </a:moveTo>
                  <a:cubicBezTo>
                    <a:pt x="14829" y="10680"/>
                    <a:pt x="15037" y="10912"/>
                    <a:pt x="15227" y="11145"/>
                  </a:cubicBezTo>
                  <a:cubicBezTo>
                    <a:pt x="15867" y="11921"/>
                    <a:pt x="16254" y="12634"/>
                    <a:pt x="16353" y="13186"/>
                  </a:cubicBezTo>
                  <a:cubicBezTo>
                    <a:pt x="16141" y="13099"/>
                    <a:pt x="15923" y="13059"/>
                    <a:pt x="15710" y="13059"/>
                  </a:cubicBezTo>
                  <a:cubicBezTo>
                    <a:pt x="14912" y="13059"/>
                    <a:pt x="14180" y="13627"/>
                    <a:pt x="14034" y="14472"/>
                  </a:cubicBezTo>
                  <a:cubicBezTo>
                    <a:pt x="13497" y="14421"/>
                    <a:pt x="12963" y="14327"/>
                    <a:pt x="12440" y="14192"/>
                  </a:cubicBezTo>
                  <a:cubicBezTo>
                    <a:pt x="12594" y="13431"/>
                    <a:pt x="12709" y="12664"/>
                    <a:pt x="12778" y="11891"/>
                  </a:cubicBezTo>
                  <a:cubicBezTo>
                    <a:pt x="13412" y="11444"/>
                    <a:pt x="14022" y="10964"/>
                    <a:pt x="14602" y="10447"/>
                  </a:cubicBezTo>
                  <a:close/>
                  <a:moveTo>
                    <a:pt x="3231" y="10447"/>
                  </a:moveTo>
                  <a:cubicBezTo>
                    <a:pt x="3811" y="10964"/>
                    <a:pt x="4421" y="11444"/>
                    <a:pt x="5055" y="11891"/>
                  </a:cubicBezTo>
                  <a:cubicBezTo>
                    <a:pt x="5124" y="12664"/>
                    <a:pt x="5239" y="13434"/>
                    <a:pt x="5393" y="14195"/>
                  </a:cubicBezTo>
                  <a:cubicBezTo>
                    <a:pt x="5079" y="14273"/>
                    <a:pt x="4774" y="14336"/>
                    <a:pt x="4478" y="14388"/>
                  </a:cubicBezTo>
                  <a:cubicBezTo>
                    <a:pt x="4028" y="14462"/>
                    <a:pt x="3616" y="14499"/>
                    <a:pt x="3250" y="14499"/>
                  </a:cubicBezTo>
                  <a:cubicBezTo>
                    <a:pt x="2389" y="14499"/>
                    <a:pt x="1786" y="14296"/>
                    <a:pt x="1561" y="13908"/>
                  </a:cubicBezTo>
                  <a:cubicBezTo>
                    <a:pt x="1244" y="13358"/>
                    <a:pt x="1634" y="12326"/>
                    <a:pt x="2606" y="11145"/>
                  </a:cubicBezTo>
                  <a:cubicBezTo>
                    <a:pt x="2796" y="10912"/>
                    <a:pt x="3007" y="10680"/>
                    <a:pt x="3231" y="10447"/>
                  </a:cubicBezTo>
                  <a:close/>
                  <a:moveTo>
                    <a:pt x="15707" y="14191"/>
                  </a:moveTo>
                  <a:cubicBezTo>
                    <a:pt x="15999" y="14191"/>
                    <a:pt x="16278" y="14416"/>
                    <a:pt x="16278" y="14759"/>
                  </a:cubicBezTo>
                  <a:cubicBezTo>
                    <a:pt x="16278" y="15070"/>
                    <a:pt x="16024" y="15324"/>
                    <a:pt x="15710" y="15324"/>
                  </a:cubicBezTo>
                  <a:cubicBezTo>
                    <a:pt x="15206" y="15324"/>
                    <a:pt x="14952" y="14714"/>
                    <a:pt x="15309" y="14358"/>
                  </a:cubicBezTo>
                  <a:cubicBezTo>
                    <a:pt x="15425" y="14242"/>
                    <a:pt x="15568" y="14191"/>
                    <a:pt x="15707" y="14191"/>
                  </a:cubicBezTo>
                  <a:close/>
                  <a:moveTo>
                    <a:pt x="8917" y="14122"/>
                  </a:moveTo>
                  <a:cubicBezTo>
                    <a:pt x="9623" y="14448"/>
                    <a:pt x="10348" y="14735"/>
                    <a:pt x="11084" y="14980"/>
                  </a:cubicBezTo>
                  <a:cubicBezTo>
                    <a:pt x="10994" y="15297"/>
                    <a:pt x="10894" y="15602"/>
                    <a:pt x="10789" y="15892"/>
                  </a:cubicBezTo>
                  <a:cubicBezTo>
                    <a:pt x="10251" y="17332"/>
                    <a:pt x="9551" y="18192"/>
                    <a:pt x="8917" y="18192"/>
                  </a:cubicBezTo>
                  <a:cubicBezTo>
                    <a:pt x="8282" y="18192"/>
                    <a:pt x="7582" y="17332"/>
                    <a:pt x="7044" y="15892"/>
                  </a:cubicBezTo>
                  <a:cubicBezTo>
                    <a:pt x="6939" y="15602"/>
                    <a:pt x="6839" y="15300"/>
                    <a:pt x="6749" y="14980"/>
                  </a:cubicBezTo>
                  <a:cubicBezTo>
                    <a:pt x="7488" y="14735"/>
                    <a:pt x="8213" y="14448"/>
                    <a:pt x="8917" y="14122"/>
                  </a:cubicBezTo>
                  <a:close/>
                  <a:moveTo>
                    <a:pt x="8917" y="0"/>
                  </a:moveTo>
                  <a:cubicBezTo>
                    <a:pt x="7757" y="0"/>
                    <a:pt x="6715" y="1081"/>
                    <a:pt x="5985" y="3041"/>
                  </a:cubicBezTo>
                  <a:cubicBezTo>
                    <a:pt x="5867" y="3355"/>
                    <a:pt x="5758" y="3687"/>
                    <a:pt x="5662" y="4031"/>
                  </a:cubicBezTo>
                  <a:cubicBezTo>
                    <a:pt x="4919" y="3844"/>
                    <a:pt x="4215" y="3732"/>
                    <a:pt x="3587" y="3702"/>
                  </a:cubicBezTo>
                  <a:cubicBezTo>
                    <a:pt x="3271" y="3173"/>
                    <a:pt x="2709" y="2871"/>
                    <a:pt x="2126" y="2871"/>
                  </a:cubicBezTo>
                  <a:cubicBezTo>
                    <a:pt x="1901" y="2871"/>
                    <a:pt x="1673" y="2916"/>
                    <a:pt x="1455" y="3011"/>
                  </a:cubicBezTo>
                  <a:cubicBezTo>
                    <a:pt x="670" y="3346"/>
                    <a:pt x="260" y="4212"/>
                    <a:pt x="492" y="5034"/>
                  </a:cubicBezTo>
                  <a:cubicBezTo>
                    <a:pt x="54" y="6024"/>
                    <a:pt x="489" y="7389"/>
                    <a:pt x="1733" y="8898"/>
                  </a:cubicBezTo>
                  <a:cubicBezTo>
                    <a:pt x="1942" y="9152"/>
                    <a:pt x="2171" y="9409"/>
                    <a:pt x="2416" y="9662"/>
                  </a:cubicBezTo>
                  <a:cubicBezTo>
                    <a:pt x="2171" y="9916"/>
                    <a:pt x="1942" y="10170"/>
                    <a:pt x="1733" y="10426"/>
                  </a:cubicBezTo>
                  <a:cubicBezTo>
                    <a:pt x="411" y="12033"/>
                    <a:pt x="0" y="13470"/>
                    <a:pt x="583" y="14475"/>
                  </a:cubicBezTo>
                  <a:cubicBezTo>
                    <a:pt x="1021" y="15233"/>
                    <a:pt x="1954" y="15629"/>
                    <a:pt x="3270" y="15629"/>
                  </a:cubicBezTo>
                  <a:cubicBezTo>
                    <a:pt x="3738" y="15626"/>
                    <a:pt x="4203" y="15584"/>
                    <a:pt x="4662" y="15505"/>
                  </a:cubicBezTo>
                  <a:cubicBezTo>
                    <a:pt x="4985" y="15451"/>
                    <a:pt x="5320" y="15378"/>
                    <a:pt x="5662" y="15294"/>
                  </a:cubicBezTo>
                  <a:cubicBezTo>
                    <a:pt x="5761" y="15641"/>
                    <a:pt x="5867" y="15970"/>
                    <a:pt x="5985" y="16284"/>
                  </a:cubicBezTo>
                  <a:cubicBezTo>
                    <a:pt x="6715" y="18244"/>
                    <a:pt x="7757" y="19325"/>
                    <a:pt x="8917" y="19325"/>
                  </a:cubicBezTo>
                  <a:cubicBezTo>
                    <a:pt x="10076" y="19325"/>
                    <a:pt x="11118" y="18244"/>
                    <a:pt x="11848" y="16284"/>
                  </a:cubicBezTo>
                  <a:cubicBezTo>
                    <a:pt x="11966" y="15970"/>
                    <a:pt x="12075" y="15638"/>
                    <a:pt x="12171" y="15294"/>
                  </a:cubicBezTo>
                  <a:cubicBezTo>
                    <a:pt x="12917" y="15481"/>
                    <a:pt x="13618" y="15593"/>
                    <a:pt x="14246" y="15623"/>
                  </a:cubicBezTo>
                  <a:cubicBezTo>
                    <a:pt x="14562" y="16152"/>
                    <a:pt x="15123" y="16453"/>
                    <a:pt x="15705" y="16453"/>
                  </a:cubicBezTo>
                  <a:cubicBezTo>
                    <a:pt x="15930" y="16453"/>
                    <a:pt x="16159" y="16408"/>
                    <a:pt x="16378" y="16314"/>
                  </a:cubicBezTo>
                  <a:cubicBezTo>
                    <a:pt x="17163" y="15979"/>
                    <a:pt x="17573" y="15112"/>
                    <a:pt x="17341" y="14291"/>
                  </a:cubicBezTo>
                  <a:cubicBezTo>
                    <a:pt x="17779" y="13301"/>
                    <a:pt x="17344" y="11936"/>
                    <a:pt x="16100" y="10426"/>
                  </a:cubicBezTo>
                  <a:cubicBezTo>
                    <a:pt x="15891" y="10170"/>
                    <a:pt x="15662" y="9916"/>
                    <a:pt x="15417" y="9662"/>
                  </a:cubicBezTo>
                  <a:cubicBezTo>
                    <a:pt x="15662" y="9409"/>
                    <a:pt x="15891" y="9152"/>
                    <a:pt x="16100" y="8898"/>
                  </a:cubicBezTo>
                  <a:cubicBezTo>
                    <a:pt x="17347" y="7389"/>
                    <a:pt x="17779" y="6024"/>
                    <a:pt x="17341" y="5034"/>
                  </a:cubicBezTo>
                  <a:cubicBezTo>
                    <a:pt x="17573" y="4212"/>
                    <a:pt x="17163" y="3346"/>
                    <a:pt x="16378" y="3011"/>
                  </a:cubicBezTo>
                  <a:cubicBezTo>
                    <a:pt x="16159" y="2916"/>
                    <a:pt x="15930" y="2871"/>
                    <a:pt x="15705" y="2871"/>
                  </a:cubicBezTo>
                  <a:cubicBezTo>
                    <a:pt x="15123" y="2871"/>
                    <a:pt x="14562" y="3173"/>
                    <a:pt x="14246" y="3702"/>
                  </a:cubicBezTo>
                  <a:cubicBezTo>
                    <a:pt x="13615" y="3732"/>
                    <a:pt x="12914" y="3844"/>
                    <a:pt x="12171" y="4031"/>
                  </a:cubicBezTo>
                  <a:cubicBezTo>
                    <a:pt x="12075" y="3684"/>
                    <a:pt x="11966" y="3355"/>
                    <a:pt x="11848" y="3041"/>
                  </a:cubicBezTo>
                  <a:cubicBezTo>
                    <a:pt x="11118" y="1081"/>
                    <a:pt x="10076" y="0"/>
                    <a:pt x="89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17" name="Google Shape;9417;p85"/>
            <p:cNvSpPr/>
            <p:nvPr/>
          </p:nvSpPr>
          <p:spPr>
            <a:xfrm>
              <a:off x="2280775" y="4003900"/>
              <a:ext cx="88275" cy="85025"/>
            </a:xfrm>
            <a:custGeom>
              <a:avLst/>
              <a:gdLst/>
              <a:ahLst/>
              <a:cxnLst/>
              <a:rect l="l" t="t" r="r" b="b"/>
              <a:pathLst>
                <a:path w="3531" h="3401" extrusionOk="0">
                  <a:moveTo>
                    <a:pt x="1698" y="1136"/>
                  </a:moveTo>
                  <a:cubicBezTo>
                    <a:pt x="2202" y="1136"/>
                    <a:pt x="2455" y="1743"/>
                    <a:pt x="2099" y="2102"/>
                  </a:cubicBezTo>
                  <a:cubicBezTo>
                    <a:pt x="1983" y="2217"/>
                    <a:pt x="1841" y="2268"/>
                    <a:pt x="1703" y="2268"/>
                  </a:cubicBezTo>
                  <a:cubicBezTo>
                    <a:pt x="1411" y="2268"/>
                    <a:pt x="1133" y="2042"/>
                    <a:pt x="1133" y="1700"/>
                  </a:cubicBezTo>
                  <a:cubicBezTo>
                    <a:pt x="1133" y="1386"/>
                    <a:pt x="1383" y="1136"/>
                    <a:pt x="1698" y="1136"/>
                  </a:cubicBezTo>
                  <a:close/>
                  <a:moveTo>
                    <a:pt x="1698" y="1"/>
                  </a:moveTo>
                  <a:cubicBezTo>
                    <a:pt x="1479" y="1"/>
                    <a:pt x="1258" y="43"/>
                    <a:pt x="1048" y="130"/>
                  </a:cubicBezTo>
                  <a:cubicBezTo>
                    <a:pt x="414" y="393"/>
                    <a:pt x="1" y="1012"/>
                    <a:pt x="1" y="1700"/>
                  </a:cubicBezTo>
                  <a:cubicBezTo>
                    <a:pt x="1" y="2639"/>
                    <a:pt x="758" y="3397"/>
                    <a:pt x="1698" y="3400"/>
                  </a:cubicBezTo>
                  <a:cubicBezTo>
                    <a:pt x="2386" y="3400"/>
                    <a:pt x="3005" y="2984"/>
                    <a:pt x="3268" y="2350"/>
                  </a:cubicBezTo>
                  <a:cubicBezTo>
                    <a:pt x="3530" y="1715"/>
                    <a:pt x="3385" y="985"/>
                    <a:pt x="2899" y="499"/>
                  </a:cubicBezTo>
                  <a:cubicBezTo>
                    <a:pt x="2574" y="173"/>
                    <a:pt x="2140" y="1"/>
                    <a:pt x="16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418" name="Google Shape;9418;p85"/>
          <p:cNvGrpSpPr/>
          <p:nvPr/>
        </p:nvGrpSpPr>
        <p:grpSpPr>
          <a:xfrm>
            <a:off x="6333463" y="3126102"/>
            <a:ext cx="294261" cy="340168"/>
            <a:chOff x="2708700" y="3804850"/>
            <a:chExt cx="417925" cy="483125"/>
          </a:xfrm>
        </p:grpSpPr>
        <p:sp>
          <p:nvSpPr>
            <p:cNvPr id="9419" name="Google Shape;9419;p85"/>
            <p:cNvSpPr/>
            <p:nvPr/>
          </p:nvSpPr>
          <p:spPr>
            <a:xfrm>
              <a:off x="2708700" y="3804850"/>
              <a:ext cx="417925" cy="483125"/>
            </a:xfrm>
            <a:custGeom>
              <a:avLst/>
              <a:gdLst/>
              <a:ahLst/>
              <a:cxnLst/>
              <a:rect l="l" t="t" r="r" b="b"/>
              <a:pathLst>
                <a:path w="16717" h="19325" extrusionOk="0">
                  <a:moveTo>
                    <a:pt x="10354" y="1132"/>
                  </a:moveTo>
                  <a:lnTo>
                    <a:pt x="10354" y="8618"/>
                  </a:lnTo>
                  <a:cubicBezTo>
                    <a:pt x="10354" y="8714"/>
                    <a:pt x="10379" y="8811"/>
                    <a:pt x="10430" y="8898"/>
                  </a:cubicBezTo>
                  <a:lnTo>
                    <a:pt x="12447" y="12425"/>
                  </a:lnTo>
                  <a:lnTo>
                    <a:pt x="4273" y="12425"/>
                  </a:lnTo>
                  <a:lnTo>
                    <a:pt x="6290" y="8898"/>
                  </a:lnTo>
                  <a:cubicBezTo>
                    <a:pt x="6339" y="8811"/>
                    <a:pt x="6366" y="8714"/>
                    <a:pt x="6366" y="8618"/>
                  </a:cubicBezTo>
                  <a:lnTo>
                    <a:pt x="6366" y="1132"/>
                  </a:lnTo>
                  <a:close/>
                  <a:moveTo>
                    <a:pt x="13090" y="13557"/>
                  </a:moveTo>
                  <a:lnTo>
                    <a:pt x="15469" y="17718"/>
                  </a:lnTo>
                  <a:cubicBezTo>
                    <a:pt x="15527" y="17818"/>
                    <a:pt x="15530" y="17939"/>
                    <a:pt x="15472" y="18038"/>
                  </a:cubicBezTo>
                  <a:cubicBezTo>
                    <a:pt x="15418" y="18135"/>
                    <a:pt x="15318" y="18192"/>
                    <a:pt x="15210" y="18192"/>
                  </a:cubicBezTo>
                  <a:lnTo>
                    <a:pt x="1511" y="18192"/>
                  </a:lnTo>
                  <a:cubicBezTo>
                    <a:pt x="1399" y="18192"/>
                    <a:pt x="1299" y="18135"/>
                    <a:pt x="1245" y="18038"/>
                  </a:cubicBezTo>
                  <a:cubicBezTo>
                    <a:pt x="1187" y="17939"/>
                    <a:pt x="1187" y="17818"/>
                    <a:pt x="1245" y="17718"/>
                  </a:cubicBezTo>
                  <a:lnTo>
                    <a:pt x="3624" y="13557"/>
                  </a:lnTo>
                  <a:close/>
                  <a:moveTo>
                    <a:pt x="4717" y="0"/>
                  </a:moveTo>
                  <a:cubicBezTo>
                    <a:pt x="4403" y="0"/>
                    <a:pt x="4153" y="254"/>
                    <a:pt x="4153" y="568"/>
                  </a:cubicBezTo>
                  <a:cubicBezTo>
                    <a:pt x="4153" y="879"/>
                    <a:pt x="4403" y="1132"/>
                    <a:pt x="4717" y="1132"/>
                  </a:cubicBezTo>
                  <a:lnTo>
                    <a:pt x="5234" y="1132"/>
                  </a:lnTo>
                  <a:lnTo>
                    <a:pt x="5234" y="8467"/>
                  </a:lnTo>
                  <a:lnTo>
                    <a:pt x="264" y="17157"/>
                  </a:lnTo>
                  <a:cubicBezTo>
                    <a:pt x="1" y="17604"/>
                    <a:pt x="4" y="18159"/>
                    <a:pt x="267" y="18606"/>
                  </a:cubicBezTo>
                  <a:cubicBezTo>
                    <a:pt x="519" y="19050"/>
                    <a:pt x="992" y="19325"/>
                    <a:pt x="1502" y="19325"/>
                  </a:cubicBezTo>
                  <a:cubicBezTo>
                    <a:pt x="1505" y="19325"/>
                    <a:pt x="1508" y="19325"/>
                    <a:pt x="1511" y="19325"/>
                  </a:cubicBezTo>
                  <a:lnTo>
                    <a:pt x="15207" y="19325"/>
                  </a:lnTo>
                  <a:cubicBezTo>
                    <a:pt x="15210" y="19325"/>
                    <a:pt x="15212" y="19325"/>
                    <a:pt x="15215" y="19325"/>
                  </a:cubicBezTo>
                  <a:cubicBezTo>
                    <a:pt x="15725" y="19325"/>
                    <a:pt x="16198" y="19050"/>
                    <a:pt x="16451" y="18606"/>
                  </a:cubicBezTo>
                  <a:cubicBezTo>
                    <a:pt x="16713" y="18159"/>
                    <a:pt x="16716" y="17607"/>
                    <a:pt x="16454" y="17157"/>
                  </a:cubicBezTo>
                  <a:lnTo>
                    <a:pt x="11487" y="8467"/>
                  </a:lnTo>
                  <a:lnTo>
                    <a:pt x="11487" y="1132"/>
                  </a:lnTo>
                  <a:lnTo>
                    <a:pt x="12003" y="1132"/>
                  </a:lnTo>
                  <a:cubicBezTo>
                    <a:pt x="12314" y="1132"/>
                    <a:pt x="12568" y="879"/>
                    <a:pt x="12568" y="568"/>
                  </a:cubicBezTo>
                  <a:cubicBezTo>
                    <a:pt x="12568" y="254"/>
                    <a:pt x="12314" y="0"/>
                    <a:pt x="120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20" name="Google Shape;9420;p85"/>
            <p:cNvSpPr/>
            <p:nvPr/>
          </p:nvSpPr>
          <p:spPr>
            <a:xfrm>
              <a:off x="2875975" y="4055200"/>
              <a:ext cx="33100" cy="28350"/>
            </a:xfrm>
            <a:custGeom>
              <a:avLst/>
              <a:gdLst/>
              <a:ahLst/>
              <a:cxnLst/>
              <a:rect l="l" t="t" r="r" b="b"/>
              <a:pathLst>
                <a:path w="1324" h="1134" extrusionOk="0">
                  <a:moveTo>
                    <a:pt x="570" y="1"/>
                  </a:moveTo>
                  <a:cubicBezTo>
                    <a:pt x="280" y="1"/>
                    <a:pt x="1" y="225"/>
                    <a:pt x="1" y="566"/>
                  </a:cubicBezTo>
                  <a:cubicBezTo>
                    <a:pt x="1" y="880"/>
                    <a:pt x="255" y="1134"/>
                    <a:pt x="569" y="1134"/>
                  </a:cubicBezTo>
                  <a:cubicBezTo>
                    <a:pt x="1073" y="1134"/>
                    <a:pt x="1323" y="524"/>
                    <a:pt x="967" y="168"/>
                  </a:cubicBezTo>
                  <a:cubicBezTo>
                    <a:pt x="852" y="52"/>
                    <a:pt x="710" y="1"/>
                    <a:pt x="5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21" name="Google Shape;9421;p85"/>
            <p:cNvSpPr/>
            <p:nvPr/>
          </p:nvSpPr>
          <p:spPr>
            <a:xfrm>
              <a:off x="2931025" y="4055200"/>
              <a:ext cx="33075" cy="28350"/>
            </a:xfrm>
            <a:custGeom>
              <a:avLst/>
              <a:gdLst/>
              <a:ahLst/>
              <a:cxnLst/>
              <a:rect l="l" t="t" r="r" b="b"/>
              <a:pathLst>
                <a:path w="1323" h="1134" extrusionOk="0">
                  <a:moveTo>
                    <a:pt x="569" y="1"/>
                  </a:moveTo>
                  <a:cubicBezTo>
                    <a:pt x="279" y="1"/>
                    <a:pt x="0" y="225"/>
                    <a:pt x="0" y="566"/>
                  </a:cubicBezTo>
                  <a:cubicBezTo>
                    <a:pt x="0" y="880"/>
                    <a:pt x="254" y="1134"/>
                    <a:pt x="565" y="1134"/>
                  </a:cubicBezTo>
                  <a:cubicBezTo>
                    <a:pt x="1069" y="1134"/>
                    <a:pt x="1323" y="524"/>
                    <a:pt x="966" y="168"/>
                  </a:cubicBezTo>
                  <a:cubicBezTo>
                    <a:pt x="851" y="52"/>
                    <a:pt x="709" y="1"/>
                    <a:pt x="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22" name="Google Shape;9422;p85"/>
            <p:cNvSpPr/>
            <p:nvPr/>
          </p:nvSpPr>
          <p:spPr>
            <a:xfrm>
              <a:off x="2903525" y="4008200"/>
              <a:ext cx="28350" cy="28325"/>
            </a:xfrm>
            <a:custGeom>
              <a:avLst/>
              <a:gdLst/>
              <a:ahLst/>
              <a:cxnLst/>
              <a:rect l="l" t="t" r="r" b="b"/>
              <a:pathLst>
                <a:path w="1134" h="1133" extrusionOk="0">
                  <a:moveTo>
                    <a:pt x="566" y="1"/>
                  </a:moveTo>
                  <a:cubicBezTo>
                    <a:pt x="252" y="1"/>
                    <a:pt x="1" y="254"/>
                    <a:pt x="1" y="568"/>
                  </a:cubicBezTo>
                  <a:cubicBezTo>
                    <a:pt x="1" y="879"/>
                    <a:pt x="252" y="1133"/>
                    <a:pt x="566" y="1133"/>
                  </a:cubicBezTo>
                  <a:cubicBezTo>
                    <a:pt x="880" y="1133"/>
                    <a:pt x="1133" y="879"/>
                    <a:pt x="1133" y="568"/>
                  </a:cubicBezTo>
                  <a:cubicBezTo>
                    <a:pt x="1133" y="254"/>
                    <a:pt x="880"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9423" name="Google Shape;9423;p85"/>
          <p:cNvSpPr/>
          <p:nvPr/>
        </p:nvSpPr>
        <p:spPr>
          <a:xfrm>
            <a:off x="6728094" y="3166169"/>
            <a:ext cx="340168" cy="259074"/>
          </a:xfrm>
          <a:custGeom>
            <a:avLst/>
            <a:gdLst/>
            <a:ahLst/>
            <a:cxnLst/>
            <a:rect l="l" t="t" r="r" b="b"/>
            <a:pathLst>
              <a:path w="19325" h="14718" extrusionOk="0">
                <a:moveTo>
                  <a:pt x="14192" y="1133"/>
                </a:moveTo>
                <a:cubicBezTo>
                  <a:pt x="14974" y="1133"/>
                  <a:pt x="15520" y="1906"/>
                  <a:pt x="15261" y="2643"/>
                </a:cubicBezTo>
                <a:cubicBezTo>
                  <a:pt x="15131" y="3008"/>
                  <a:pt x="15403" y="3395"/>
                  <a:pt x="15792" y="3398"/>
                </a:cubicBezTo>
                <a:lnTo>
                  <a:pt x="17628" y="3398"/>
                </a:lnTo>
                <a:cubicBezTo>
                  <a:pt x="17939" y="3398"/>
                  <a:pt x="18193" y="3648"/>
                  <a:pt x="18193" y="3962"/>
                </a:cubicBezTo>
                <a:lnTo>
                  <a:pt x="18193" y="10756"/>
                </a:lnTo>
                <a:cubicBezTo>
                  <a:pt x="18193" y="11070"/>
                  <a:pt x="17939" y="11324"/>
                  <a:pt x="17628" y="11324"/>
                </a:cubicBezTo>
                <a:lnTo>
                  <a:pt x="10230" y="11324"/>
                </a:lnTo>
                <a:lnTo>
                  <a:pt x="10230" y="9624"/>
                </a:lnTo>
                <a:cubicBezTo>
                  <a:pt x="11480" y="9624"/>
                  <a:pt x="12492" y="8609"/>
                  <a:pt x="12492" y="7359"/>
                </a:cubicBezTo>
                <a:cubicBezTo>
                  <a:pt x="12492" y="6109"/>
                  <a:pt x="11480" y="5095"/>
                  <a:pt x="10230" y="5095"/>
                </a:cubicBezTo>
                <a:lnTo>
                  <a:pt x="10230" y="3398"/>
                </a:lnTo>
                <a:lnTo>
                  <a:pt x="12592" y="3398"/>
                </a:lnTo>
                <a:cubicBezTo>
                  <a:pt x="12981" y="3395"/>
                  <a:pt x="13253" y="3008"/>
                  <a:pt x="13123" y="2643"/>
                </a:cubicBezTo>
                <a:cubicBezTo>
                  <a:pt x="12863" y="1906"/>
                  <a:pt x="13410" y="1133"/>
                  <a:pt x="14192" y="1133"/>
                </a:cubicBezTo>
                <a:close/>
                <a:moveTo>
                  <a:pt x="9098" y="3398"/>
                </a:moveTo>
                <a:lnTo>
                  <a:pt x="9098" y="5759"/>
                </a:lnTo>
                <a:cubicBezTo>
                  <a:pt x="9098" y="6082"/>
                  <a:pt x="9363" y="6323"/>
                  <a:pt x="9663" y="6323"/>
                </a:cubicBezTo>
                <a:cubicBezTo>
                  <a:pt x="9726" y="6323"/>
                  <a:pt x="9790" y="6313"/>
                  <a:pt x="9853" y="6290"/>
                </a:cubicBezTo>
                <a:cubicBezTo>
                  <a:pt x="9979" y="6247"/>
                  <a:pt x="10105" y="6226"/>
                  <a:pt x="10229" y="6226"/>
                </a:cubicBezTo>
                <a:cubicBezTo>
                  <a:pt x="10828" y="6226"/>
                  <a:pt x="11357" y="6708"/>
                  <a:pt x="11360" y="7353"/>
                </a:cubicBezTo>
                <a:cubicBezTo>
                  <a:pt x="11362" y="8003"/>
                  <a:pt x="10832" y="8493"/>
                  <a:pt x="10229" y="8493"/>
                </a:cubicBezTo>
                <a:cubicBezTo>
                  <a:pt x="10108" y="8493"/>
                  <a:pt x="9985" y="8473"/>
                  <a:pt x="9862" y="8431"/>
                </a:cubicBezTo>
                <a:cubicBezTo>
                  <a:pt x="9829" y="8419"/>
                  <a:pt x="9796" y="8410"/>
                  <a:pt x="9759" y="8404"/>
                </a:cubicBezTo>
                <a:cubicBezTo>
                  <a:pt x="9726" y="8398"/>
                  <a:pt x="9692" y="8395"/>
                  <a:pt x="9659" y="8395"/>
                </a:cubicBezTo>
                <a:cubicBezTo>
                  <a:pt x="9350" y="8395"/>
                  <a:pt x="9090" y="8653"/>
                  <a:pt x="9098" y="8975"/>
                </a:cubicBezTo>
                <a:lnTo>
                  <a:pt x="9098" y="11324"/>
                </a:lnTo>
                <a:lnTo>
                  <a:pt x="6737" y="11324"/>
                </a:lnTo>
                <a:cubicBezTo>
                  <a:pt x="6344" y="11324"/>
                  <a:pt x="6073" y="11710"/>
                  <a:pt x="6202" y="12079"/>
                </a:cubicBezTo>
                <a:cubicBezTo>
                  <a:pt x="6462" y="12813"/>
                  <a:pt x="5916" y="13585"/>
                  <a:pt x="5134" y="13585"/>
                </a:cubicBezTo>
                <a:cubicBezTo>
                  <a:pt x="4352" y="13585"/>
                  <a:pt x="3805" y="12813"/>
                  <a:pt x="4065" y="12079"/>
                </a:cubicBezTo>
                <a:cubicBezTo>
                  <a:pt x="4195" y="11710"/>
                  <a:pt x="3923" y="11324"/>
                  <a:pt x="3533" y="11324"/>
                </a:cubicBezTo>
                <a:lnTo>
                  <a:pt x="1700" y="11324"/>
                </a:lnTo>
                <a:cubicBezTo>
                  <a:pt x="1386" y="11324"/>
                  <a:pt x="1133" y="11070"/>
                  <a:pt x="1133" y="10756"/>
                </a:cubicBezTo>
                <a:lnTo>
                  <a:pt x="1133" y="3962"/>
                </a:lnTo>
                <a:cubicBezTo>
                  <a:pt x="1133" y="3648"/>
                  <a:pt x="1386" y="3398"/>
                  <a:pt x="1700" y="3398"/>
                </a:cubicBezTo>
                <a:lnTo>
                  <a:pt x="2941" y="3398"/>
                </a:lnTo>
                <a:cubicBezTo>
                  <a:pt x="2570" y="4829"/>
                  <a:pt x="3654" y="6227"/>
                  <a:pt x="5134" y="6227"/>
                </a:cubicBezTo>
                <a:cubicBezTo>
                  <a:pt x="6613" y="6227"/>
                  <a:pt x="7697" y="4829"/>
                  <a:pt x="7326" y="3398"/>
                </a:cubicBezTo>
                <a:close/>
                <a:moveTo>
                  <a:pt x="14192" y="1"/>
                </a:moveTo>
                <a:cubicBezTo>
                  <a:pt x="12942" y="1"/>
                  <a:pt x="11927" y="1012"/>
                  <a:pt x="11927" y="2266"/>
                </a:cubicBezTo>
                <a:lnTo>
                  <a:pt x="6399" y="2266"/>
                </a:lnTo>
                <a:cubicBezTo>
                  <a:pt x="5910" y="2266"/>
                  <a:pt x="5650" y="2842"/>
                  <a:pt x="5979" y="3208"/>
                </a:cubicBezTo>
                <a:cubicBezTo>
                  <a:pt x="6631" y="3938"/>
                  <a:pt x="6112" y="5095"/>
                  <a:pt x="5134" y="5095"/>
                </a:cubicBezTo>
                <a:cubicBezTo>
                  <a:pt x="4155" y="5095"/>
                  <a:pt x="3636" y="3938"/>
                  <a:pt x="4291" y="3208"/>
                </a:cubicBezTo>
                <a:cubicBezTo>
                  <a:pt x="4617" y="2842"/>
                  <a:pt x="4358" y="2266"/>
                  <a:pt x="3868" y="2266"/>
                </a:cubicBezTo>
                <a:lnTo>
                  <a:pt x="1700" y="2266"/>
                </a:lnTo>
                <a:cubicBezTo>
                  <a:pt x="761" y="2266"/>
                  <a:pt x="1" y="3023"/>
                  <a:pt x="1" y="3962"/>
                </a:cubicBezTo>
                <a:lnTo>
                  <a:pt x="1" y="10756"/>
                </a:lnTo>
                <a:cubicBezTo>
                  <a:pt x="1" y="11695"/>
                  <a:pt x="761" y="12453"/>
                  <a:pt x="1700" y="12456"/>
                </a:cubicBezTo>
                <a:lnTo>
                  <a:pt x="2869" y="12456"/>
                </a:lnTo>
                <a:cubicBezTo>
                  <a:pt x="2869" y="13706"/>
                  <a:pt x="3884" y="14718"/>
                  <a:pt x="5134" y="14718"/>
                </a:cubicBezTo>
                <a:cubicBezTo>
                  <a:pt x="6384" y="14718"/>
                  <a:pt x="7398" y="13706"/>
                  <a:pt x="7398" y="12456"/>
                </a:cubicBezTo>
                <a:lnTo>
                  <a:pt x="17628" y="12456"/>
                </a:lnTo>
                <a:cubicBezTo>
                  <a:pt x="18564" y="12453"/>
                  <a:pt x="19325" y="11695"/>
                  <a:pt x="19325" y="10756"/>
                </a:cubicBezTo>
                <a:lnTo>
                  <a:pt x="19325" y="3962"/>
                </a:lnTo>
                <a:cubicBezTo>
                  <a:pt x="19325" y="3023"/>
                  <a:pt x="18564" y="2266"/>
                  <a:pt x="17628" y="2266"/>
                </a:cubicBezTo>
                <a:lnTo>
                  <a:pt x="16457" y="2266"/>
                </a:lnTo>
                <a:cubicBezTo>
                  <a:pt x="16457" y="1012"/>
                  <a:pt x="15442" y="1"/>
                  <a:pt x="141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24" name="Google Shape;9424;p85"/>
          <p:cNvSpPr/>
          <p:nvPr/>
        </p:nvSpPr>
        <p:spPr>
          <a:xfrm>
            <a:off x="7154806" y="3125620"/>
            <a:ext cx="313870" cy="340186"/>
          </a:xfrm>
          <a:custGeom>
            <a:avLst/>
            <a:gdLst/>
            <a:ahLst/>
            <a:cxnLst/>
            <a:rect l="l" t="t" r="r" b="b"/>
            <a:pathLst>
              <a:path w="17831" h="19326" extrusionOk="0">
                <a:moveTo>
                  <a:pt x="7090" y="1417"/>
                </a:moveTo>
                <a:lnTo>
                  <a:pt x="7090" y="1417"/>
                </a:lnTo>
                <a:cubicBezTo>
                  <a:pt x="7570" y="1746"/>
                  <a:pt x="8228" y="2317"/>
                  <a:pt x="8533" y="3111"/>
                </a:cubicBezTo>
                <a:cubicBezTo>
                  <a:pt x="8835" y="3905"/>
                  <a:pt x="8727" y="4766"/>
                  <a:pt x="8591" y="5337"/>
                </a:cubicBezTo>
                <a:cubicBezTo>
                  <a:pt x="8111" y="5004"/>
                  <a:pt x="7452" y="4437"/>
                  <a:pt x="7148" y="3643"/>
                </a:cubicBezTo>
                <a:cubicBezTo>
                  <a:pt x="6843" y="2848"/>
                  <a:pt x="6954" y="1985"/>
                  <a:pt x="7090" y="1417"/>
                </a:cubicBezTo>
                <a:close/>
                <a:moveTo>
                  <a:pt x="12577" y="5533"/>
                </a:moveTo>
                <a:cubicBezTo>
                  <a:pt x="12772" y="5533"/>
                  <a:pt x="12967" y="5549"/>
                  <a:pt x="13162" y="5581"/>
                </a:cubicBezTo>
                <a:cubicBezTo>
                  <a:pt x="15215" y="5913"/>
                  <a:pt x="16623" y="7906"/>
                  <a:pt x="16299" y="10023"/>
                </a:cubicBezTo>
                <a:cubicBezTo>
                  <a:pt x="15711" y="13866"/>
                  <a:pt x="14596" y="16484"/>
                  <a:pt x="13078" y="17592"/>
                </a:cubicBezTo>
                <a:cubicBezTo>
                  <a:pt x="12526" y="17996"/>
                  <a:pt x="11929" y="18194"/>
                  <a:pt x="11264" y="18194"/>
                </a:cubicBezTo>
                <a:cubicBezTo>
                  <a:pt x="11073" y="18194"/>
                  <a:pt x="10877" y="18177"/>
                  <a:pt x="10674" y="18145"/>
                </a:cubicBezTo>
                <a:cubicBezTo>
                  <a:pt x="10119" y="18054"/>
                  <a:pt x="9681" y="17828"/>
                  <a:pt x="9334" y="17454"/>
                </a:cubicBezTo>
                <a:cubicBezTo>
                  <a:pt x="9222" y="17333"/>
                  <a:pt x="9070" y="17272"/>
                  <a:pt x="8918" y="17272"/>
                </a:cubicBezTo>
                <a:cubicBezTo>
                  <a:pt x="8767" y="17272"/>
                  <a:pt x="8615" y="17333"/>
                  <a:pt x="8503" y="17454"/>
                </a:cubicBezTo>
                <a:cubicBezTo>
                  <a:pt x="8156" y="17831"/>
                  <a:pt x="7715" y="18057"/>
                  <a:pt x="7160" y="18145"/>
                </a:cubicBezTo>
                <a:cubicBezTo>
                  <a:pt x="6958" y="18177"/>
                  <a:pt x="6762" y="18194"/>
                  <a:pt x="6571" y="18194"/>
                </a:cubicBezTo>
                <a:cubicBezTo>
                  <a:pt x="5907" y="18194"/>
                  <a:pt x="5310" y="17996"/>
                  <a:pt x="4756" y="17592"/>
                </a:cubicBezTo>
                <a:cubicBezTo>
                  <a:pt x="3237" y="16484"/>
                  <a:pt x="2126" y="13869"/>
                  <a:pt x="1537" y="10023"/>
                </a:cubicBezTo>
                <a:cubicBezTo>
                  <a:pt x="1214" y="7906"/>
                  <a:pt x="2621" y="5913"/>
                  <a:pt x="4675" y="5581"/>
                </a:cubicBezTo>
                <a:cubicBezTo>
                  <a:pt x="4869" y="5549"/>
                  <a:pt x="5065" y="5533"/>
                  <a:pt x="5260" y="5533"/>
                </a:cubicBezTo>
                <a:cubicBezTo>
                  <a:pt x="6062" y="5533"/>
                  <a:pt x="6848" y="5799"/>
                  <a:pt x="7492" y="6300"/>
                </a:cubicBezTo>
                <a:cubicBezTo>
                  <a:pt x="7913" y="6620"/>
                  <a:pt x="8416" y="6780"/>
                  <a:pt x="8918" y="6780"/>
                </a:cubicBezTo>
                <a:cubicBezTo>
                  <a:pt x="9421" y="6780"/>
                  <a:pt x="9924" y="6620"/>
                  <a:pt x="10345" y="6300"/>
                </a:cubicBezTo>
                <a:cubicBezTo>
                  <a:pt x="10989" y="5799"/>
                  <a:pt x="11775" y="5533"/>
                  <a:pt x="12577" y="5533"/>
                </a:cubicBezTo>
                <a:close/>
                <a:moveTo>
                  <a:pt x="6762" y="0"/>
                </a:moveTo>
                <a:cubicBezTo>
                  <a:pt x="6543" y="0"/>
                  <a:pt x="6335" y="128"/>
                  <a:pt x="6242" y="345"/>
                </a:cubicBezTo>
                <a:cubicBezTo>
                  <a:pt x="6208" y="424"/>
                  <a:pt x="5420" y="2302"/>
                  <a:pt x="6091" y="4047"/>
                </a:cubicBezTo>
                <a:cubicBezTo>
                  <a:pt x="6154" y="4207"/>
                  <a:pt x="6227" y="4364"/>
                  <a:pt x="6308" y="4518"/>
                </a:cubicBezTo>
                <a:cubicBezTo>
                  <a:pt x="5965" y="4440"/>
                  <a:pt x="5614" y="4401"/>
                  <a:pt x="5262" y="4401"/>
                </a:cubicBezTo>
                <a:cubicBezTo>
                  <a:pt x="5004" y="4401"/>
                  <a:pt x="4746" y="4422"/>
                  <a:pt x="4490" y="4464"/>
                </a:cubicBezTo>
                <a:cubicBezTo>
                  <a:pt x="1827" y="4893"/>
                  <a:pt x="0" y="7462"/>
                  <a:pt x="417" y="10192"/>
                </a:cubicBezTo>
                <a:cubicBezTo>
                  <a:pt x="713" y="12139"/>
                  <a:pt x="1148" y="13812"/>
                  <a:pt x="1706" y="15162"/>
                </a:cubicBezTo>
                <a:cubicBezTo>
                  <a:pt x="2341" y="16693"/>
                  <a:pt x="3141" y="17819"/>
                  <a:pt x="4086" y="18507"/>
                </a:cubicBezTo>
                <a:cubicBezTo>
                  <a:pt x="4833" y="19051"/>
                  <a:pt x="5666" y="19325"/>
                  <a:pt x="6571" y="19325"/>
                </a:cubicBezTo>
                <a:cubicBezTo>
                  <a:pt x="6821" y="19325"/>
                  <a:pt x="7077" y="19304"/>
                  <a:pt x="7338" y="19262"/>
                </a:cubicBezTo>
                <a:cubicBezTo>
                  <a:pt x="7942" y="19163"/>
                  <a:pt x="8470" y="18942"/>
                  <a:pt x="8914" y="18601"/>
                </a:cubicBezTo>
                <a:cubicBezTo>
                  <a:pt x="9361" y="18942"/>
                  <a:pt x="9889" y="19163"/>
                  <a:pt x="10493" y="19262"/>
                </a:cubicBezTo>
                <a:cubicBezTo>
                  <a:pt x="10747" y="19301"/>
                  <a:pt x="11000" y="19323"/>
                  <a:pt x="11260" y="19326"/>
                </a:cubicBezTo>
                <a:cubicBezTo>
                  <a:pt x="12163" y="19326"/>
                  <a:pt x="12996" y="19051"/>
                  <a:pt x="13742" y="18504"/>
                </a:cubicBezTo>
                <a:cubicBezTo>
                  <a:pt x="14687" y="17816"/>
                  <a:pt x="15490" y="16693"/>
                  <a:pt x="16124" y="15162"/>
                </a:cubicBezTo>
                <a:cubicBezTo>
                  <a:pt x="16686" y="13812"/>
                  <a:pt x="17121" y="12139"/>
                  <a:pt x="17417" y="10195"/>
                </a:cubicBezTo>
                <a:cubicBezTo>
                  <a:pt x="17830" y="7465"/>
                  <a:pt x="16007" y="4893"/>
                  <a:pt x="13343" y="4464"/>
                </a:cubicBezTo>
                <a:cubicBezTo>
                  <a:pt x="13086" y="4421"/>
                  <a:pt x="12827" y="4400"/>
                  <a:pt x="12570" y="4400"/>
                </a:cubicBezTo>
                <a:cubicBezTo>
                  <a:pt x="11637" y="4400"/>
                  <a:pt x="10720" y="4675"/>
                  <a:pt x="9934" y="5201"/>
                </a:cubicBezTo>
                <a:cubicBezTo>
                  <a:pt x="10233" y="4524"/>
                  <a:pt x="10710" y="3917"/>
                  <a:pt x="11360" y="3380"/>
                </a:cubicBezTo>
                <a:cubicBezTo>
                  <a:pt x="11807" y="3005"/>
                  <a:pt x="12305" y="2698"/>
                  <a:pt x="12842" y="2465"/>
                </a:cubicBezTo>
                <a:cubicBezTo>
                  <a:pt x="13132" y="2350"/>
                  <a:pt x="13277" y="2024"/>
                  <a:pt x="13165" y="1731"/>
                </a:cubicBezTo>
                <a:cubicBezTo>
                  <a:pt x="13080" y="1507"/>
                  <a:pt x="12866" y="1369"/>
                  <a:pt x="12640" y="1369"/>
                </a:cubicBezTo>
                <a:cubicBezTo>
                  <a:pt x="12572" y="1369"/>
                  <a:pt x="12502" y="1382"/>
                  <a:pt x="12435" y="1408"/>
                </a:cubicBezTo>
                <a:cubicBezTo>
                  <a:pt x="12398" y="1420"/>
                  <a:pt x="11565" y="1746"/>
                  <a:pt x="10668" y="2480"/>
                </a:cubicBezTo>
                <a:cubicBezTo>
                  <a:pt x="10345" y="2743"/>
                  <a:pt x="10046" y="3039"/>
                  <a:pt x="9777" y="3356"/>
                </a:cubicBezTo>
                <a:cubicBezTo>
                  <a:pt x="9732" y="3135"/>
                  <a:pt x="9669" y="2915"/>
                  <a:pt x="9590" y="2704"/>
                </a:cubicBezTo>
                <a:cubicBezTo>
                  <a:pt x="8920" y="958"/>
                  <a:pt x="7078" y="89"/>
                  <a:pt x="7000" y="52"/>
                </a:cubicBezTo>
                <a:cubicBezTo>
                  <a:pt x="6922" y="17"/>
                  <a:pt x="6842" y="0"/>
                  <a:pt x="67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9425" name="Google Shape;9425;p85"/>
          <p:cNvGrpSpPr/>
          <p:nvPr/>
        </p:nvGrpSpPr>
        <p:grpSpPr>
          <a:xfrm>
            <a:off x="7570338" y="3127378"/>
            <a:ext cx="331033" cy="337616"/>
            <a:chOff x="4467450" y="3808475"/>
            <a:chExt cx="470150" cy="479500"/>
          </a:xfrm>
        </p:grpSpPr>
        <p:sp>
          <p:nvSpPr>
            <p:cNvPr id="9426" name="Google Shape;9426;p85"/>
            <p:cNvSpPr/>
            <p:nvPr/>
          </p:nvSpPr>
          <p:spPr>
            <a:xfrm>
              <a:off x="4729325" y="3808475"/>
              <a:ext cx="56625" cy="138200"/>
            </a:xfrm>
            <a:custGeom>
              <a:avLst/>
              <a:gdLst/>
              <a:ahLst/>
              <a:cxnLst/>
              <a:rect l="l" t="t" r="r" b="b"/>
              <a:pathLst>
                <a:path w="2265" h="5528" extrusionOk="0">
                  <a:moveTo>
                    <a:pt x="1510" y="0"/>
                  </a:moveTo>
                  <a:lnTo>
                    <a:pt x="1133" y="423"/>
                  </a:lnTo>
                  <a:lnTo>
                    <a:pt x="752" y="839"/>
                  </a:lnTo>
                  <a:cubicBezTo>
                    <a:pt x="852" y="930"/>
                    <a:pt x="1133" y="1256"/>
                    <a:pt x="1133" y="1555"/>
                  </a:cubicBezTo>
                  <a:cubicBezTo>
                    <a:pt x="1133" y="1851"/>
                    <a:pt x="852" y="2177"/>
                    <a:pt x="755" y="2265"/>
                  </a:cubicBezTo>
                  <a:cubicBezTo>
                    <a:pt x="680" y="2334"/>
                    <a:pt x="0" y="2965"/>
                    <a:pt x="0" y="3820"/>
                  </a:cubicBezTo>
                  <a:cubicBezTo>
                    <a:pt x="0" y="4671"/>
                    <a:pt x="677" y="5302"/>
                    <a:pt x="755" y="5372"/>
                  </a:cubicBezTo>
                  <a:cubicBezTo>
                    <a:pt x="866" y="5476"/>
                    <a:pt x="1007" y="5528"/>
                    <a:pt x="1147" y="5528"/>
                  </a:cubicBezTo>
                  <a:cubicBezTo>
                    <a:pt x="1302" y="5528"/>
                    <a:pt x="1457" y="5465"/>
                    <a:pt x="1567" y="5341"/>
                  </a:cubicBezTo>
                  <a:cubicBezTo>
                    <a:pt x="1782" y="5103"/>
                    <a:pt x="1755" y="4735"/>
                    <a:pt x="1510" y="4529"/>
                  </a:cubicBezTo>
                  <a:cubicBezTo>
                    <a:pt x="1432" y="4457"/>
                    <a:pt x="1133" y="4128"/>
                    <a:pt x="1133" y="3820"/>
                  </a:cubicBezTo>
                  <a:cubicBezTo>
                    <a:pt x="1133" y="3521"/>
                    <a:pt x="1413" y="3195"/>
                    <a:pt x="1510" y="3107"/>
                  </a:cubicBezTo>
                  <a:cubicBezTo>
                    <a:pt x="1586" y="3038"/>
                    <a:pt x="2265" y="2407"/>
                    <a:pt x="2265" y="1555"/>
                  </a:cubicBezTo>
                  <a:cubicBezTo>
                    <a:pt x="2265" y="701"/>
                    <a:pt x="1589" y="70"/>
                    <a:pt x="15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27" name="Google Shape;9427;p85"/>
            <p:cNvSpPr/>
            <p:nvPr/>
          </p:nvSpPr>
          <p:spPr>
            <a:xfrm>
              <a:off x="4644400" y="3808475"/>
              <a:ext cx="56650" cy="138200"/>
            </a:xfrm>
            <a:custGeom>
              <a:avLst/>
              <a:gdLst/>
              <a:ahLst/>
              <a:cxnLst/>
              <a:rect l="l" t="t" r="r" b="b"/>
              <a:pathLst>
                <a:path w="2266" h="5528" extrusionOk="0">
                  <a:moveTo>
                    <a:pt x="1510" y="0"/>
                  </a:moveTo>
                  <a:lnTo>
                    <a:pt x="1133" y="423"/>
                  </a:lnTo>
                  <a:lnTo>
                    <a:pt x="752" y="839"/>
                  </a:lnTo>
                  <a:cubicBezTo>
                    <a:pt x="852" y="930"/>
                    <a:pt x="1133" y="1256"/>
                    <a:pt x="1133" y="1555"/>
                  </a:cubicBezTo>
                  <a:cubicBezTo>
                    <a:pt x="1133" y="1851"/>
                    <a:pt x="852" y="2177"/>
                    <a:pt x="755" y="2265"/>
                  </a:cubicBezTo>
                  <a:cubicBezTo>
                    <a:pt x="680" y="2334"/>
                    <a:pt x="0" y="2965"/>
                    <a:pt x="0" y="3820"/>
                  </a:cubicBezTo>
                  <a:cubicBezTo>
                    <a:pt x="0" y="4671"/>
                    <a:pt x="677" y="5302"/>
                    <a:pt x="755" y="5372"/>
                  </a:cubicBezTo>
                  <a:cubicBezTo>
                    <a:pt x="866" y="5476"/>
                    <a:pt x="1007" y="5528"/>
                    <a:pt x="1147" y="5528"/>
                  </a:cubicBezTo>
                  <a:cubicBezTo>
                    <a:pt x="1302" y="5528"/>
                    <a:pt x="1457" y="5465"/>
                    <a:pt x="1568" y="5341"/>
                  </a:cubicBezTo>
                  <a:cubicBezTo>
                    <a:pt x="1782" y="5103"/>
                    <a:pt x="1755" y="4735"/>
                    <a:pt x="1510" y="4529"/>
                  </a:cubicBezTo>
                  <a:cubicBezTo>
                    <a:pt x="1432" y="4457"/>
                    <a:pt x="1133" y="4128"/>
                    <a:pt x="1133" y="3820"/>
                  </a:cubicBezTo>
                  <a:cubicBezTo>
                    <a:pt x="1133" y="3521"/>
                    <a:pt x="1414" y="3195"/>
                    <a:pt x="1510" y="3107"/>
                  </a:cubicBezTo>
                  <a:cubicBezTo>
                    <a:pt x="1586" y="3038"/>
                    <a:pt x="2265" y="2407"/>
                    <a:pt x="2265" y="1555"/>
                  </a:cubicBezTo>
                  <a:cubicBezTo>
                    <a:pt x="2265" y="701"/>
                    <a:pt x="1589" y="70"/>
                    <a:pt x="15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28" name="Google Shape;9428;p85"/>
            <p:cNvSpPr/>
            <p:nvPr/>
          </p:nvSpPr>
          <p:spPr>
            <a:xfrm>
              <a:off x="4559475" y="3808475"/>
              <a:ext cx="56650" cy="138200"/>
            </a:xfrm>
            <a:custGeom>
              <a:avLst/>
              <a:gdLst/>
              <a:ahLst/>
              <a:cxnLst/>
              <a:rect l="l" t="t" r="r" b="b"/>
              <a:pathLst>
                <a:path w="2266" h="5528" extrusionOk="0">
                  <a:moveTo>
                    <a:pt x="1510" y="0"/>
                  </a:moveTo>
                  <a:lnTo>
                    <a:pt x="1133" y="423"/>
                  </a:lnTo>
                  <a:lnTo>
                    <a:pt x="752" y="839"/>
                  </a:lnTo>
                  <a:cubicBezTo>
                    <a:pt x="852" y="930"/>
                    <a:pt x="1133" y="1256"/>
                    <a:pt x="1133" y="1555"/>
                  </a:cubicBezTo>
                  <a:cubicBezTo>
                    <a:pt x="1133" y="1851"/>
                    <a:pt x="852" y="2177"/>
                    <a:pt x="755" y="2265"/>
                  </a:cubicBezTo>
                  <a:cubicBezTo>
                    <a:pt x="680" y="2334"/>
                    <a:pt x="1" y="2965"/>
                    <a:pt x="1" y="3820"/>
                  </a:cubicBezTo>
                  <a:cubicBezTo>
                    <a:pt x="1" y="4671"/>
                    <a:pt x="677" y="5302"/>
                    <a:pt x="755" y="5372"/>
                  </a:cubicBezTo>
                  <a:cubicBezTo>
                    <a:pt x="866" y="5476"/>
                    <a:pt x="1007" y="5528"/>
                    <a:pt x="1148" y="5528"/>
                  </a:cubicBezTo>
                  <a:cubicBezTo>
                    <a:pt x="1303" y="5528"/>
                    <a:pt x="1457" y="5465"/>
                    <a:pt x="1568" y="5341"/>
                  </a:cubicBezTo>
                  <a:cubicBezTo>
                    <a:pt x="1782" y="5103"/>
                    <a:pt x="1755" y="4735"/>
                    <a:pt x="1510" y="4529"/>
                  </a:cubicBezTo>
                  <a:cubicBezTo>
                    <a:pt x="1432" y="4457"/>
                    <a:pt x="1133" y="4128"/>
                    <a:pt x="1133" y="3820"/>
                  </a:cubicBezTo>
                  <a:cubicBezTo>
                    <a:pt x="1133" y="3521"/>
                    <a:pt x="1414" y="3195"/>
                    <a:pt x="1510" y="3107"/>
                  </a:cubicBezTo>
                  <a:cubicBezTo>
                    <a:pt x="1586" y="3038"/>
                    <a:pt x="2265" y="2407"/>
                    <a:pt x="2265" y="1555"/>
                  </a:cubicBezTo>
                  <a:cubicBezTo>
                    <a:pt x="2265" y="701"/>
                    <a:pt x="1589" y="70"/>
                    <a:pt x="15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29" name="Google Shape;9429;p85"/>
            <p:cNvSpPr/>
            <p:nvPr/>
          </p:nvSpPr>
          <p:spPr>
            <a:xfrm>
              <a:off x="4467450" y="3975675"/>
              <a:ext cx="470150" cy="312300"/>
            </a:xfrm>
            <a:custGeom>
              <a:avLst/>
              <a:gdLst/>
              <a:ahLst/>
              <a:cxnLst/>
              <a:rect l="l" t="t" r="r" b="b"/>
              <a:pathLst>
                <a:path w="18806" h="12492" extrusionOk="0">
                  <a:moveTo>
                    <a:pt x="16340" y="2263"/>
                  </a:moveTo>
                  <a:cubicBezTo>
                    <a:pt x="16709" y="2263"/>
                    <a:pt x="17020" y="2371"/>
                    <a:pt x="17233" y="2582"/>
                  </a:cubicBezTo>
                  <a:cubicBezTo>
                    <a:pt x="17622" y="2974"/>
                    <a:pt x="17571" y="3581"/>
                    <a:pt x="17505" y="3907"/>
                  </a:cubicBezTo>
                  <a:cubicBezTo>
                    <a:pt x="17375" y="4553"/>
                    <a:pt x="16994" y="5221"/>
                    <a:pt x="16430" y="5785"/>
                  </a:cubicBezTo>
                  <a:cubicBezTo>
                    <a:pt x="15793" y="6426"/>
                    <a:pt x="15014" y="6824"/>
                    <a:pt x="14337" y="6897"/>
                  </a:cubicBezTo>
                  <a:cubicBezTo>
                    <a:pt x="15056" y="5562"/>
                    <a:pt x="15539" y="4007"/>
                    <a:pt x="15744" y="2346"/>
                  </a:cubicBezTo>
                  <a:cubicBezTo>
                    <a:pt x="15954" y="2291"/>
                    <a:pt x="16154" y="2263"/>
                    <a:pt x="16340" y="2263"/>
                  </a:cubicBezTo>
                  <a:close/>
                  <a:moveTo>
                    <a:pt x="14709" y="1132"/>
                  </a:moveTo>
                  <a:cubicBezTo>
                    <a:pt x="14618" y="3340"/>
                    <a:pt x="13999" y="5390"/>
                    <a:pt x="12978" y="6987"/>
                  </a:cubicBezTo>
                  <a:cubicBezTo>
                    <a:pt x="12948" y="7023"/>
                    <a:pt x="12921" y="7066"/>
                    <a:pt x="12900" y="7108"/>
                  </a:cubicBezTo>
                  <a:cubicBezTo>
                    <a:pt x="12390" y="7881"/>
                    <a:pt x="11786" y="8542"/>
                    <a:pt x="11103" y="9059"/>
                  </a:cubicBezTo>
                  <a:lnTo>
                    <a:pt x="4750" y="9059"/>
                  </a:lnTo>
                  <a:cubicBezTo>
                    <a:pt x="2634" y="7461"/>
                    <a:pt x="1281" y="4478"/>
                    <a:pt x="1145" y="1132"/>
                  </a:cubicBezTo>
                  <a:close/>
                  <a:moveTo>
                    <a:pt x="13247" y="10191"/>
                  </a:moveTo>
                  <a:lnTo>
                    <a:pt x="12827" y="11048"/>
                  </a:lnTo>
                  <a:cubicBezTo>
                    <a:pt x="12731" y="11239"/>
                    <a:pt x="12538" y="11359"/>
                    <a:pt x="12326" y="11359"/>
                  </a:cubicBezTo>
                  <a:lnTo>
                    <a:pt x="3531" y="11359"/>
                  </a:lnTo>
                  <a:cubicBezTo>
                    <a:pt x="3316" y="11359"/>
                    <a:pt x="3120" y="11239"/>
                    <a:pt x="3026" y="11048"/>
                  </a:cubicBezTo>
                  <a:lnTo>
                    <a:pt x="2607" y="10191"/>
                  </a:lnTo>
                  <a:close/>
                  <a:moveTo>
                    <a:pt x="569" y="0"/>
                  </a:moveTo>
                  <a:cubicBezTo>
                    <a:pt x="255" y="0"/>
                    <a:pt x="1" y="254"/>
                    <a:pt x="1" y="565"/>
                  </a:cubicBezTo>
                  <a:cubicBezTo>
                    <a:pt x="1" y="3931"/>
                    <a:pt x="1145" y="7045"/>
                    <a:pt x="3060" y="9059"/>
                  </a:cubicBezTo>
                  <a:lnTo>
                    <a:pt x="569" y="9059"/>
                  </a:lnTo>
                  <a:cubicBezTo>
                    <a:pt x="255" y="9059"/>
                    <a:pt x="1" y="9312"/>
                    <a:pt x="1" y="9623"/>
                  </a:cubicBezTo>
                  <a:cubicBezTo>
                    <a:pt x="1" y="9937"/>
                    <a:pt x="255" y="10191"/>
                    <a:pt x="569" y="10191"/>
                  </a:cubicBezTo>
                  <a:lnTo>
                    <a:pt x="1348" y="10191"/>
                  </a:lnTo>
                  <a:lnTo>
                    <a:pt x="2012" y="11550"/>
                  </a:lnTo>
                  <a:lnTo>
                    <a:pt x="2012" y="11556"/>
                  </a:lnTo>
                  <a:cubicBezTo>
                    <a:pt x="2298" y="12127"/>
                    <a:pt x="2883" y="12492"/>
                    <a:pt x="3523" y="12492"/>
                  </a:cubicBezTo>
                  <a:cubicBezTo>
                    <a:pt x="3525" y="12492"/>
                    <a:pt x="3528" y="12492"/>
                    <a:pt x="3531" y="12492"/>
                  </a:cubicBezTo>
                  <a:lnTo>
                    <a:pt x="12326" y="12492"/>
                  </a:lnTo>
                  <a:cubicBezTo>
                    <a:pt x="12329" y="12492"/>
                    <a:pt x="12332" y="12492"/>
                    <a:pt x="12334" y="12492"/>
                  </a:cubicBezTo>
                  <a:cubicBezTo>
                    <a:pt x="12974" y="12492"/>
                    <a:pt x="13559" y="12127"/>
                    <a:pt x="13845" y="11553"/>
                  </a:cubicBezTo>
                  <a:lnTo>
                    <a:pt x="13845" y="11550"/>
                  </a:lnTo>
                  <a:lnTo>
                    <a:pt x="14509" y="10191"/>
                  </a:lnTo>
                  <a:lnTo>
                    <a:pt x="15288" y="10191"/>
                  </a:lnTo>
                  <a:cubicBezTo>
                    <a:pt x="15602" y="10191"/>
                    <a:pt x="15856" y="9937"/>
                    <a:pt x="15856" y="9623"/>
                  </a:cubicBezTo>
                  <a:cubicBezTo>
                    <a:pt x="15856" y="9309"/>
                    <a:pt x="15602" y="9059"/>
                    <a:pt x="15288" y="9059"/>
                  </a:cubicBezTo>
                  <a:lnTo>
                    <a:pt x="12797" y="9059"/>
                  </a:lnTo>
                  <a:cubicBezTo>
                    <a:pt x="13111" y="8726"/>
                    <a:pt x="13401" y="8373"/>
                    <a:pt x="13664" y="8002"/>
                  </a:cubicBezTo>
                  <a:cubicBezTo>
                    <a:pt x="13812" y="8026"/>
                    <a:pt x="13963" y="8038"/>
                    <a:pt x="14114" y="8038"/>
                  </a:cubicBezTo>
                  <a:cubicBezTo>
                    <a:pt x="15143" y="8038"/>
                    <a:pt x="16303" y="7516"/>
                    <a:pt x="17233" y="6589"/>
                  </a:cubicBezTo>
                  <a:cubicBezTo>
                    <a:pt x="17951" y="5867"/>
                    <a:pt x="18444" y="4994"/>
                    <a:pt x="18619" y="4131"/>
                  </a:cubicBezTo>
                  <a:cubicBezTo>
                    <a:pt x="18806" y="3183"/>
                    <a:pt x="18601" y="2349"/>
                    <a:pt x="18033" y="1785"/>
                  </a:cubicBezTo>
                  <a:cubicBezTo>
                    <a:pt x="17604" y="1353"/>
                    <a:pt x="17013" y="1132"/>
                    <a:pt x="16345" y="1132"/>
                  </a:cubicBezTo>
                  <a:cubicBezTo>
                    <a:pt x="16181" y="1132"/>
                    <a:pt x="16013" y="1145"/>
                    <a:pt x="15841" y="1172"/>
                  </a:cubicBezTo>
                  <a:cubicBezTo>
                    <a:pt x="15850" y="972"/>
                    <a:pt x="15853" y="770"/>
                    <a:pt x="15853" y="565"/>
                  </a:cubicBezTo>
                  <a:cubicBezTo>
                    <a:pt x="15853" y="254"/>
                    <a:pt x="15599" y="0"/>
                    <a:pt x="15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430" name="Google Shape;9430;p85"/>
          <p:cNvGrpSpPr/>
          <p:nvPr/>
        </p:nvGrpSpPr>
        <p:grpSpPr>
          <a:xfrm>
            <a:off x="7990685" y="3126102"/>
            <a:ext cx="340186" cy="340168"/>
            <a:chOff x="5053900" y="3804850"/>
            <a:chExt cx="483150" cy="483125"/>
          </a:xfrm>
        </p:grpSpPr>
        <p:sp>
          <p:nvSpPr>
            <p:cNvPr id="9431" name="Google Shape;9431;p85"/>
            <p:cNvSpPr/>
            <p:nvPr/>
          </p:nvSpPr>
          <p:spPr>
            <a:xfrm>
              <a:off x="5053900" y="3804850"/>
              <a:ext cx="483150" cy="483125"/>
            </a:xfrm>
            <a:custGeom>
              <a:avLst/>
              <a:gdLst/>
              <a:ahLst/>
              <a:cxnLst/>
              <a:rect l="l" t="t" r="r" b="b"/>
              <a:pathLst>
                <a:path w="19326" h="19325" extrusionOk="0">
                  <a:moveTo>
                    <a:pt x="9663" y="1132"/>
                  </a:moveTo>
                  <a:cubicBezTo>
                    <a:pt x="14367" y="1132"/>
                    <a:pt x="18193" y="4958"/>
                    <a:pt x="18193" y="9662"/>
                  </a:cubicBezTo>
                  <a:cubicBezTo>
                    <a:pt x="18193" y="14367"/>
                    <a:pt x="14367" y="18192"/>
                    <a:pt x="9663" y="18192"/>
                  </a:cubicBezTo>
                  <a:cubicBezTo>
                    <a:pt x="4959" y="18192"/>
                    <a:pt x="1133" y="14367"/>
                    <a:pt x="1133" y="9662"/>
                  </a:cubicBezTo>
                  <a:cubicBezTo>
                    <a:pt x="1133" y="4958"/>
                    <a:pt x="4959" y="1132"/>
                    <a:pt x="9663" y="1132"/>
                  </a:cubicBezTo>
                  <a:close/>
                  <a:moveTo>
                    <a:pt x="9663" y="0"/>
                  </a:moveTo>
                  <a:cubicBezTo>
                    <a:pt x="7094" y="0"/>
                    <a:pt x="4669" y="1009"/>
                    <a:pt x="2839" y="2838"/>
                  </a:cubicBezTo>
                  <a:cubicBezTo>
                    <a:pt x="1009" y="4668"/>
                    <a:pt x="1" y="7093"/>
                    <a:pt x="1" y="9662"/>
                  </a:cubicBezTo>
                  <a:cubicBezTo>
                    <a:pt x="1" y="12232"/>
                    <a:pt x="1009" y="14657"/>
                    <a:pt x="2839" y="16486"/>
                  </a:cubicBezTo>
                  <a:cubicBezTo>
                    <a:pt x="4669" y="18316"/>
                    <a:pt x="7094" y="19325"/>
                    <a:pt x="9663" y="19325"/>
                  </a:cubicBezTo>
                  <a:cubicBezTo>
                    <a:pt x="12233" y="19325"/>
                    <a:pt x="14657" y="18316"/>
                    <a:pt x="16487" y="16486"/>
                  </a:cubicBezTo>
                  <a:cubicBezTo>
                    <a:pt x="18317" y="14657"/>
                    <a:pt x="19325" y="12232"/>
                    <a:pt x="19325" y="9662"/>
                  </a:cubicBezTo>
                  <a:cubicBezTo>
                    <a:pt x="19325" y="7093"/>
                    <a:pt x="18317" y="4668"/>
                    <a:pt x="16487" y="2838"/>
                  </a:cubicBezTo>
                  <a:cubicBezTo>
                    <a:pt x="14657" y="1009"/>
                    <a:pt x="12233" y="0"/>
                    <a:pt x="9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32" name="Google Shape;9432;p85"/>
            <p:cNvSpPr/>
            <p:nvPr/>
          </p:nvSpPr>
          <p:spPr>
            <a:xfrm>
              <a:off x="5168125" y="3947300"/>
              <a:ext cx="88275" cy="85000"/>
            </a:xfrm>
            <a:custGeom>
              <a:avLst/>
              <a:gdLst/>
              <a:ahLst/>
              <a:cxnLst/>
              <a:rect l="l" t="t" r="r" b="b"/>
              <a:pathLst>
                <a:path w="3531" h="3400" extrusionOk="0">
                  <a:moveTo>
                    <a:pt x="1697" y="1135"/>
                  </a:moveTo>
                  <a:cubicBezTo>
                    <a:pt x="2202" y="1135"/>
                    <a:pt x="2455" y="1742"/>
                    <a:pt x="2099" y="2101"/>
                  </a:cubicBezTo>
                  <a:cubicBezTo>
                    <a:pt x="1983" y="2216"/>
                    <a:pt x="1841" y="2268"/>
                    <a:pt x="1702" y="2268"/>
                  </a:cubicBezTo>
                  <a:cubicBezTo>
                    <a:pt x="1411" y="2268"/>
                    <a:pt x="1133" y="2041"/>
                    <a:pt x="1133" y="1700"/>
                  </a:cubicBezTo>
                  <a:cubicBezTo>
                    <a:pt x="1133" y="1386"/>
                    <a:pt x="1383" y="1135"/>
                    <a:pt x="1697" y="1135"/>
                  </a:cubicBezTo>
                  <a:close/>
                  <a:moveTo>
                    <a:pt x="1697" y="0"/>
                  </a:moveTo>
                  <a:cubicBezTo>
                    <a:pt x="1479" y="0"/>
                    <a:pt x="1258" y="43"/>
                    <a:pt x="1048" y="130"/>
                  </a:cubicBezTo>
                  <a:cubicBezTo>
                    <a:pt x="414" y="392"/>
                    <a:pt x="0" y="1011"/>
                    <a:pt x="0" y="1700"/>
                  </a:cubicBezTo>
                  <a:cubicBezTo>
                    <a:pt x="0" y="2639"/>
                    <a:pt x="758" y="3397"/>
                    <a:pt x="1697" y="3400"/>
                  </a:cubicBezTo>
                  <a:cubicBezTo>
                    <a:pt x="2386" y="3400"/>
                    <a:pt x="3005" y="2983"/>
                    <a:pt x="3267" y="2349"/>
                  </a:cubicBezTo>
                  <a:cubicBezTo>
                    <a:pt x="3530" y="1715"/>
                    <a:pt x="3385" y="984"/>
                    <a:pt x="2899" y="498"/>
                  </a:cubicBezTo>
                  <a:cubicBezTo>
                    <a:pt x="2574" y="173"/>
                    <a:pt x="2139" y="0"/>
                    <a:pt x="1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33" name="Google Shape;9433;p85"/>
            <p:cNvSpPr/>
            <p:nvPr/>
          </p:nvSpPr>
          <p:spPr>
            <a:xfrm>
              <a:off x="5334575" y="3947350"/>
              <a:ext cx="88325" cy="84950"/>
            </a:xfrm>
            <a:custGeom>
              <a:avLst/>
              <a:gdLst/>
              <a:ahLst/>
              <a:cxnLst/>
              <a:rect l="l" t="t" r="r" b="b"/>
              <a:pathLst>
                <a:path w="3533" h="3398" extrusionOk="0">
                  <a:moveTo>
                    <a:pt x="1829" y="1130"/>
                  </a:moveTo>
                  <a:cubicBezTo>
                    <a:pt x="2121" y="1130"/>
                    <a:pt x="2401" y="1356"/>
                    <a:pt x="2401" y="1698"/>
                  </a:cubicBezTo>
                  <a:cubicBezTo>
                    <a:pt x="2401" y="2012"/>
                    <a:pt x="2147" y="2265"/>
                    <a:pt x="1833" y="2265"/>
                  </a:cubicBezTo>
                  <a:cubicBezTo>
                    <a:pt x="1329" y="2265"/>
                    <a:pt x="1075" y="1656"/>
                    <a:pt x="1431" y="1296"/>
                  </a:cubicBezTo>
                  <a:cubicBezTo>
                    <a:pt x="1547" y="1181"/>
                    <a:pt x="1690" y="1130"/>
                    <a:pt x="1829" y="1130"/>
                  </a:cubicBezTo>
                  <a:close/>
                  <a:moveTo>
                    <a:pt x="1833" y="1"/>
                  </a:moveTo>
                  <a:cubicBezTo>
                    <a:pt x="1145" y="1"/>
                    <a:pt x="526" y="415"/>
                    <a:pt x="263" y="1049"/>
                  </a:cubicBezTo>
                  <a:cubicBezTo>
                    <a:pt x="0" y="1683"/>
                    <a:pt x="145" y="2413"/>
                    <a:pt x="631" y="2900"/>
                  </a:cubicBezTo>
                  <a:cubicBezTo>
                    <a:pt x="956" y="3225"/>
                    <a:pt x="1391" y="3397"/>
                    <a:pt x="1833" y="3397"/>
                  </a:cubicBezTo>
                  <a:cubicBezTo>
                    <a:pt x="2052" y="3397"/>
                    <a:pt x="2272" y="3355"/>
                    <a:pt x="2482" y="3268"/>
                  </a:cubicBezTo>
                  <a:cubicBezTo>
                    <a:pt x="3116" y="3005"/>
                    <a:pt x="3533" y="2386"/>
                    <a:pt x="3533" y="1698"/>
                  </a:cubicBezTo>
                  <a:cubicBezTo>
                    <a:pt x="3530" y="759"/>
                    <a:pt x="2772" y="1"/>
                    <a:pt x="18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34" name="Google Shape;9434;p85"/>
            <p:cNvSpPr/>
            <p:nvPr/>
          </p:nvSpPr>
          <p:spPr>
            <a:xfrm>
              <a:off x="5170150" y="4060600"/>
              <a:ext cx="250650" cy="113225"/>
            </a:xfrm>
            <a:custGeom>
              <a:avLst/>
              <a:gdLst/>
              <a:ahLst/>
              <a:cxnLst/>
              <a:rect l="l" t="t" r="r" b="b"/>
              <a:pathLst>
                <a:path w="10026" h="4529" extrusionOk="0">
                  <a:moveTo>
                    <a:pt x="5006" y="0"/>
                  </a:moveTo>
                  <a:cubicBezTo>
                    <a:pt x="2684" y="0"/>
                    <a:pt x="659" y="1572"/>
                    <a:pt x="79" y="3820"/>
                  </a:cubicBezTo>
                  <a:cubicBezTo>
                    <a:pt x="1" y="4125"/>
                    <a:pt x="182" y="4433"/>
                    <a:pt x="487" y="4511"/>
                  </a:cubicBezTo>
                  <a:cubicBezTo>
                    <a:pt x="533" y="4523"/>
                    <a:pt x="580" y="4528"/>
                    <a:pt x="625" y="4528"/>
                  </a:cubicBezTo>
                  <a:cubicBezTo>
                    <a:pt x="878" y="4528"/>
                    <a:pt x="1109" y="4359"/>
                    <a:pt x="1175" y="4103"/>
                  </a:cubicBezTo>
                  <a:cubicBezTo>
                    <a:pt x="1625" y="2352"/>
                    <a:pt x="3205" y="1126"/>
                    <a:pt x="5013" y="1126"/>
                  </a:cubicBezTo>
                  <a:cubicBezTo>
                    <a:pt x="6822" y="1126"/>
                    <a:pt x="8401" y="2352"/>
                    <a:pt x="8851" y="4103"/>
                  </a:cubicBezTo>
                  <a:cubicBezTo>
                    <a:pt x="8917" y="4359"/>
                    <a:pt x="9148" y="4528"/>
                    <a:pt x="9401" y="4528"/>
                  </a:cubicBezTo>
                  <a:cubicBezTo>
                    <a:pt x="9447" y="4528"/>
                    <a:pt x="9493" y="4523"/>
                    <a:pt x="9539" y="4511"/>
                  </a:cubicBezTo>
                  <a:cubicBezTo>
                    <a:pt x="9844" y="4433"/>
                    <a:pt x="10025" y="4125"/>
                    <a:pt x="9947" y="3820"/>
                  </a:cubicBezTo>
                  <a:cubicBezTo>
                    <a:pt x="9368" y="1572"/>
                    <a:pt x="7342" y="0"/>
                    <a:pt x="5020" y="0"/>
                  </a:cubicBezTo>
                  <a:cubicBezTo>
                    <a:pt x="5018" y="0"/>
                    <a:pt x="5015" y="0"/>
                    <a:pt x="5013" y="0"/>
                  </a:cubicBezTo>
                  <a:cubicBezTo>
                    <a:pt x="5011" y="0"/>
                    <a:pt x="5009" y="0"/>
                    <a:pt x="50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435" name="Google Shape;9435;p85"/>
          <p:cNvGrpSpPr/>
          <p:nvPr/>
        </p:nvGrpSpPr>
        <p:grpSpPr>
          <a:xfrm>
            <a:off x="7306081" y="3956021"/>
            <a:ext cx="340168" cy="340168"/>
            <a:chOff x="5648375" y="3804850"/>
            <a:chExt cx="483125" cy="483125"/>
          </a:xfrm>
        </p:grpSpPr>
        <p:sp>
          <p:nvSpPr>
            <p:cNvPr id="9436" name="Google Shape;9436;p85"/>
            <p:cNvSpPr/>
            <p:nvPr/>
          </p:nvSpPr>
          <p:spPr>
            <a:xfrm>
              <a:off x="5648375" y="3804850"/>
              <a:ext cx="483125" cy="483125"/>
            </a:xfrm>
            <a:custGeom>
              <a:avLst/>
              <a:gdLst/>
              <a:ahLst/>
              <a:cxnLst/>
              <a:rect l="l" t="t" r="r" b="b"/>
              <a:pathLst>
                <a:path w="19325" h="19325" extrusionOk="0">
                  <a:moveTo>
                    <a:pt x="9662" y="1132"/>
                  </a:moveTo>
                  <a:cubicBezTo>
                    <a:pt x="14367" y="1132"/>
                    <a:pt x="18192" y="4958"/>
                    <a:pt x="18192" y="9662"/>
                  </a:cubicBezTo>
                  <a:cubicBezTo>
                    <a:pt x="18192" y="14367"/>
                    <a:pt x="14367" y="18192"/>
                    <a:pt x="9662" y="18192"/>
                  </a:cubicBezTo>
                  <a:cubicBezTo>
                    <a:pt x="4958" y="18192"/>
                    <a:pt x="1132" y="14367"/>
                    <a:pt x="1132" y="9662"/>
                  </a:cubicBezTo>
                  <a:cubicBezTo>
                    <a:pt x="1132" y="4958"/>
                    <a:pt x="4958" y="1132"/>
                    <a:pt x="9662" y="1132"/>
                  </a:cubicBezTo>
                  <a:close/>
                  <a:moveTo>
                    <a:pt x="9662" y="0"/>
                  </a:moveTo>
                  <a:cubicBezTo>
                    <a:pt x="7093" y="0"/>
                    <a:pt x="4668" y="1009"/>
                    <a:pt x="2838" y="2838"/>
                  </a:cubicBezTo>
                  <a:cubicBezTo>
                    <a:pt x="1009" y="4668"/>
                    <a:pt x="0" y="7093"/>
                    <a:pt x="0" y="9662"/>
                  </a:cubicBezTo>
                  <a:cubicBezTo>
                    <a:pt x="0" y="12232"/>
                    <a:pt x="1009" y="14657"/>
                    <a:pt x="2838" y="16486"/>
                  </a:cubicBezTo>
                  <a:cubicBezTo>
                    <a:pt x="4668" y="18316"/>
                    <a:pt x="7093" y="19325"/>
                    <a:pt x="9662" y="19325"/>
                  </a:cubicBezTo>
                  <a:cubicBezTo>
                    <a:pt x="12232" y="19325"/>
                    <a:pt x="14656" y="18316"/>
                    <a:pt x="16486" y="16486"/>
                  </a:cubicBezTo>
                  <a:cubicBezTo>
                    <a:pt x="18316" y="14657"/>
                    <a:pt x="19325" y="12232"/>
                    <a:pt x="19325" y="9662"/>
                  </a:cubicBezTo>
                  <a:cubicBezTo>
                    <a:pt x="19325" y="7093"/>
                    <a:pt x="18316" y="4668"/>
                    <a:pt x="16486" y="2838"/>
                  </a:cubicBezTo>
                  <a:cubicBezTo>
                    <a:pt x="14656" y="1009"/>
                    <a:pt x="12232" y="0"/>
                    <a:pt x="9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37" name="Google Shape;9437;p85"/>
            <p:cNvSpPr/>
            <p:nvPr/>
          </p:nvSpPr>
          <p:spPr>
            <a:xfrm>
              <a:off x="5762575" y="3947300"/>
              <a:ext cx="88275" cy="85000"/>
            </a:xfrm>
            <a:custGeom>
              <a:avLst/>
              <a:gdLst/>
              <a:ahLst/>
              <a:cxnLst/>
              <a:rect l="l" t="t" r="r" b="b"/>
              <a:pathLst>
                <a:path w="3531" h="3400" extrusionOk="0">
                  <a:moveTo>
                    <a:pt x="1697" y="1135"/>
                  </a:moveTo>
                  <a:cubicBezTo>
                    <a:pt x="2202" y="1135"/>
                    <a:pt x="2455" y="1742"/>
                    <a:pt x="2099" y="2101"/>
                  </a:cubicBezTo>
                  <a:cubicBezTo>
                    <a:pt x="1983" y="2216"/>
                    <a:pt x="1841" y="2268"/>
                    <a:pt x="1702" y="2268"/>
                  </a:cubicBezTo>
                  <a:cubicBezTo>
                    <a:pt x="1411" y="2268"/>
                    <a:pt x="1133" y="2041"/>
                    <a:pt x="1133" y="1700"/>
                  </a:cubicBezTo>
                  <a:cubicBezTo>
                    <a:pt x="1133" y="1386"/>
                    <a:pt x="1383" y="1135"/>
                    <a:pt x="1697" y="1135"/>
                  </a:cubicBezTo>
                  <a:close/>
                  <a:moveTo>
                    <a:pt x="1698" y="0"/>
                  </a:moveTo>
                  <a:cubicBezTo>
                    <a:pt x="1479" y="0"/>
                    <a:pt x="1258" y="43"/>
                    <a:pt x="1048" y="130"/>
                  </a:cubicBezTo>
                  <a:cubicBezTo>
                    <a:pt x="414" y="392"/>
                    <a:pt x="1" y="1011"/>
                    <a:pt x="1" y="1700"/>
                  </a:cubicBezTo>
                  <a:cubicBezTo>
                    <a:pt x="1" y="2639"/>
                    <a:pt x="758" y="3397"/>
                    <a:pt x="1697" y="3400"/>
                  </a:cubicBezTo>
                  <a:cubicBezTo>
                    <a:pt x="2386" y="3400"/>
                    <a:pt x="3005" y="2983"/>
                    <a:pt x="3268" y="2349"/>
                  </a:cubicBezTo>
                  <a:cubicBezTo>
                    <a:pt x="3530" y="1715"/>
                    <a:pt x="3385" y="984"/>
                    <a:pt x="2899" y="498"/>
                  </a:cubicBezTo>
                  <a:cubicBezTo>
                    <a:pt x="2574" y="173"/>
                    <a:pt x="2139" y="0"/>
                    <a:pt x="16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38" name="Google Shape;9438;p85"/>
            <p:cNvSpPr/>
            <p:nvPr/>
          </p:nvSpPr>
          <p:spPr>
            <a:xfrm>
              <a:off x="5932425" y="3947300"/>
              <a:ext cx="88250" cy="85000"/>
            </a:xfrm>
            <a:custGeom>
              <a:avLst/>
              <a:gdLst/>
              <a:ahLst/>
              <a:cxnLst/>
              <a:rect l="l" t="t" r="r" b="b"/>
              <a:pathLst>
                <a:path w="3530" h="3400" extrusionOk="0">
                  <a:moveTo>
                    <a:pt x="1697" y="1135"/>
                  </a:moveTo>
                  <a:cubicBezTo>
                    <a:pt x="2201" y="1135"/>
                    <a:pt x="2455" y="1742"/>
                    <a:pt x="2099" y="2101"/>
                  </a:cubicBezTo>
                  <a:cubicBezTo>
                    <a:pt x="1983" y="2216"/>
                    <a:pt x="1841" y="2268"/>
                    <a:pt x="1702" y="2268"/>
                  </a:cubicBezTo>
                  <a:cubicBezTo>
                    <a:pt x="1411" y="2268"/>
                    <a:pt x="1133" y="2041"/>
                    <a:pt x="1133" y="1700"/>
                  </a:cubicBezTo>
                  <a:cubicBezTo>
                    <a:pt x="1133" y="1386"/>
                    <a:pt x="1383" y="1135"/>
                    <a:pt x="1697" y="1135"/>
                  </a:cubicBezTo>
                  <a:close/>
                  <a:moveTo>
                    <a:pt x="1697" y="0"/>
                  </a:moveTo>
                  <a:cubicBezTo>
                    <a:pt x="1479" y="0"/>
                    <a:pt x="1258" y="43"/>
                    <a:pt x="1048" y="130"/>
                  </a:cubicBezTo>
                  <a:cubicBezTo>
                    <a:pt x="414" y="392"/>
                    <a:pt x="0" y="1011"/>
                    <a:pt x="0" y="1700"/>
                  </a:cubicBezTo>
                  <a:cubicBezTo>
                    <a:pt x="0" y="2639"/>
                    <a:pt x="758" y="3397"/>
                    <a:pt x="1697" y="3400"/>
                  </a:cubicBezTo>
                  <a:cubicBezTo>
                    <a:pt x="2386" y="3400"/>
                    <a:pt x="3005" y="2983"/>
                    <a:pt x="3267" y="2349"/>
                  </a:cubicBezTo>
                  <a:cubicBezTo>
                    <a:pt x="3530" y="1715"/>
                    <a:pt x="3385" y="984"/>
                    <a:pt x="2899" y="498"/>
                  </a:cubicBezTo>
                  <a:cubicBezTo>
                    <a:pt x="2574" y="173"/>
                    <a:pt x="2139" y="0"/>
                    <a:pt x="1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39" name="Google Shape;9439;p85"/>
            <p:cNvSpPr/>
            <p:nvPr/>
          </p:nvSpPr>
          <p:spPr>
            <a:xfrm>
              <a:off x="5762575" y="4060600"/>
              <a:ext cx="254800" cy="141550"/>
            </a:xfrm>
            <a:custGeom>
              <a:avLst/>
              <a:gdLst/>
              <a:ahLst/>
              <a:cxnLst/>
              <a:rect l="l" t="t" r="r" b="b"/>
              <a:pathLst>
                <a:path w="10192" h="5662" extrusionOk="0">
                  <a:moveTo>
                    <a:pt x="9017" y="1132"/>
                  </a:moveTo>
                  <a:cubicBezTo>
                    <a:pt x="8736" y="3083"/>
                    <a:pt x="7066" y="4529"/>
                    <a:pt x="5094" y="4529"/>
                  </a:cubicBezTo>
                  <a:cubicBezTo>
                    <a:pt x="3123" y="4529"/>
                    <a:pt x="1453" y="3083"/>
                    <a:pt x="1172" y="1132"/>
                  </a:cubicBezTo>
                  <a:close/>
                  <a:moveTo>
                    <a:pt x="565" y="0"/>
                  </a:moveTo>
                  <a:cubicBezTo>
                    <a:pt x="251" y="0"/>
                    <a:pt x="1" y="251"/>
                    <a:pt x="1" y="565"/>
                  </a:cubicBezTo>
                  <a:cubicBezTo>
                    <a:pt x="1" y="3373"/>
                    <a:pt x="2286" y="5662"/>
                    <a:pt x="5094" y="5662"/>
                  </a:cubicBezTo>
                  <a:cubicBezTo>
                    <a:pt x="7905" y="5662"/>
                    <a:pt x="10191" y="3373"/>
                    <a:pt x="10191" y="565"/>
                  </a:cubicBezTo>
                  <a:cubicBezTo>
                    <a:pt x="10191" y="251"/>
                    <a:pt x="9938" y="0"/>
                    <a:pt x="96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440" name="Google Shape;9440;p85"/>
          <p:cNvGrpSpPr/>
          <p:nvPr/>
        </p:nvGrpSpPr>
        <p:grpSpPr>
          <a:xfrm>
            <a:off x="5596036" y="3968278"/>
            <a:ext cx="280923" cy="315449"/>
            <a:chOff x="6276025" y="3812400"/>
            <a:chExt cx="416800" cy="468025"/>
          </a:xfrm>
        </p:grpSpPr>
        <p:sp>
          <p:nvSpPr>
            <p:cNvPr id="9441" name="Google Shape;9441;p85"/>
            <p:cNvSpPr/>
            <p:nvPr/>
          </p:nvSpPr>
          <p:spPr>
            <a:xfrm>
              <a:off x="6276025" y="3812400"/>
              <a:ext cx="416800" cy="468025"/>
            </a:xfrm>
            <a:custGeom>
              <a:avLst/>
              <a:gdLst/>
              <a:ahLst/>
              <a:cxnLst/>
              <a:rect l="l" t="t" r="r" b="b"/>
              <a:pathLst>
                <a:path w="16672" h="18721" extrusionOk="0">
                  <a:moveTo>
                    <a:pt x="8334" y="1132"/>
                  </a:moveTo>
                  <a:cubicBezTo>
                    <a:pt x="12311" y="1132"/>
                    <a:pt x="15536" y="4354"/>
                    <a:pt x="15536" y="8334"/>
                  </a:cubicBezTo>
                  <a:lnTo>
                    <a:pt x="15536" y="8346"/>
                  </a:lnTo>
                  <a:lnTo>
                    <a:pt x="15536" y="11652"/>
                  </a:lnTo>
                  <a:cubicBezTo>
                    <a:pt x="15536" y="12332"/>
                    <a:pt x="15240" y="12981"/>
                    <a:pt x="14724" y="13425"/>
                  </a:cubicBezTo>
                  <a:lnTo>
                    <a:pt x="12849" y="15034"/>
                  </a:lnTo>
                  <a:cubicBezTo>
                    <a:pt x="12725" y="15143"/>
                    <a:pt x="12652" y="15300"/>
                    <a:pt x="12652" y="15466"/>
                  </a:cubicBezTo>
                  <a:lnTo>
                    <a:pt x="12652" y="17588"/>
                  </a:lnTo>
                  <a:lnTo>
                    <a:pt x="11197" y="17588"/>
                  </a:lnTo>
                  <a:lnTo>
                    <a:pt x="11197" y="16254"/>
                  </a:lnTo>
                  <a:cubicBezTo>
                    <a:pt x="11197" y="15943"/>
                    <a:pt x="10943" y="15689"/>
                    <a:pt x="10629" y="15689"/>
                  </a:cubicBezTo>
                  <a:cubicBezTo>
                    <a:pt x="10318" y="15689"/>
                    <a:pt x="10065" y="15943"/>
                    <a:pt x="10065" y="16254"/>
                  </a:cubicBezTo>
                  <a:lnTo>
                    <a:pt x="10065" y="17588"/>
                  </a:lnTo>
                  <a:lnTo>
                    <a:pt x="8902" y="17588"/>
                  </a:lnTo>
                  <a:lnTo>
                    <a:pt x="8902" y="16254"/>
                  </a:lnTo>
                  <a:cubicBezTo>
                    <a:pt x="8902" y="15943"/>
                    <a:pt x="8648" y="15689"/>
                    <a:pt x="8334" y="15689"/>
                  </a:cubicBezTo>
                  <a:cubicBezTo>
                    <a:pt x="8020" y="15689"/>
                    <a:pt x="7770" y="15943"/>
                    <a:pt x="7770" y="16254"/>
                  </a:cubicBezTo>
                  <a:lnTo>
                    <a:pt x="7770" y="17588"/>
                  </a:lnTo>
                  <a:lnTo>
                    <a:pt x="6604" y="17588"/>
                  </a:lnTo>
                  <a:lnTo>
                    <a:pt x="6604" y="16254"/>
                  </a:lnTo>
                  <a:cubicBezTo>
                    <a:pt x="6604" y="15943"/>
                    <a:pt x="6351" y="15689"/>
                    <a:pt x="6040" y="15689"/>
                  </a:cubicBezTo>
                  <a:cubicBezTo>
                    <a:pt x="5726" y="15689"/>
                    <a:pt x="5472" y="15943"/>
                    <a:pt x="5472" y="16254"/>
                  </a:cubicBezTo>
                  <a:lnTo>
                    <a:pt x="5472" y="17588"/>
                  </a:lnTo>
                  <a:lnTo>
                    <a:pt x="4017" y="17588"/>
                  </a:lnTo>
                  <a:lnTo>
                    <a:pt x="4017" y="15466"/>
                  </a:lnTo>
                  <a:cubicBezTo>
                    <a:pt x="4017" y="15300"/>
                    <a:pt x="3944" y="15143"/>
                    <a:pt x="3820" y="15037"/>
                  </a:cubicBezTo>
                  <a:lnTo>
                    <a:pt x="1945" y="13425"/>
                  </a:lnTo>
                  <a:cubicBezTo>
                    <a:pt x="1429" y="12981"/>
                    <a:pt x="1133" y="12335"/>
                    <a:pt x="1133" y="11652"/>
                  </a:cubicBezTo>
                  <a:lnTo>
                    <a:pt x="1133" y="8406"/>
                  </a:lnTo>
                  <a:cubicBezTo>
                    <a:pt x="1133" y="4396"/>
                    <a:pt x="4361" y="1132"/>
                    <a:pt x="8331" y="1132"/>
                  </a:cubicBezTo>
                  <a:close/>
                  <a:moveTo>
                    <a:pt x="8331" y="0"/>
                  </a:moveTo>
                  <a:cubicBezTo>
                    <a:pt x="3736" y="3"/>
                    <a:pt x="1" y="3774"/>
                    <a:pt x="1" y="8409"/>
                  </a:cubicBezTo>
                  <a:lnTo>
                    <a:pt x="1" y="11655"/>
                  </a:lnTo>
                  <a:cubicBezTo>
                    <a:pt x="1" y="12664"/>
                    <a:pt x="442" y="13627"/>
                    <a:pt x="1209" y="14285"/>
                  </a:cubicBezTo>
                  <a:lnTo>
                    <a:pt x="2884" y="15725"/>
                  </a:lnTo>
                  <a:lnTo>
                    <a:pt x="2884" y="18156"/>
                  </a:lnTo>
                  <a:cubicBezTo>
                    <a:pt x="2884" y="18467"/>
                    <a:pt x="3138" y="18721"/>
                    <a:pt x="3449" y="18721"/>
                  </a:cubicBezTo>
                  <a:lnTo>
                    <a:pt x="13220" y="18721"/>
                  </a:lnTo>
                  <a:cubicBezTo>
                    <a:pt x="13531" y="18721"/>
                    <a:pt x="13785" y="18467"/>
                    <a:pt x="13785" y="18156"/>
                  </a:cubicBezTo>
                  <a:lnTo>
                    <a:pt x="13785" y="15725"/>
                  </a:lnTo>
                  <a:lnTo>
                    <a:pt x="15463" y="14282"/>
                  </a:lnTo>
                  <a:cubicBezTo>
                    <a:pt x="16227" y="13624"/>
                    <a:pt x="16671" y="12664"/>
                    <a:pt x="16671" y="11652"/>
                  </a:cubicBezTo>
                  <a:lnTo>
                    <a:pt x="16671" y="8334"/>
                  </a:lnTo>
                  <a:lnTo>
                    <a:pt x="16671" y="8322"/>
                  </a:lnTo>
                  <a:cubicBezTo>
                    <a:pt x="16662" y="3723"/>
                    <a:pt x="12933" y="0"/>
                    <a:pt x="83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42" name="Google Shape;9442;p85"/>
            <p:cNvSpPr/>
            <p:nvPr/>
          </p:nvSpPr>
          <p:spPr>
            <a:xfrm>
              <a:off x="6436375" y="4078825"/>
              <a:ext cx="96025" cy="80400"/>
            </a:xfrm>
            <a:custGeom>
              <a:avLst/>
              <a:gdLst/>
              <a:ahLst/>
              <a:cxnLst/>
              <a:rect l="l" t="t" r="r" b="b"/>
              <a:pathLst>
                <a:path w="3841" h="3216" extrusionOk="0">
                  <a:moveTo>
                    <a:pt x="1922" y="1"/>
                  </a:moveTo>
                  <a:cubicBezTo>
                    <a:pt x="1736" y="1"/>
                    <a:pt x="1551" y="91"/>
                    <a:pt x="1440" y="270"/>
                  </a:cubicBezTo>
                  <a:lnTo>
                    <a:pt x="166" y="2354"/>
                  </a:lnTo>
                  <a:cubicBezTo>
                    <a:pt x="0" y="2623"/>
                    <a:pt x="85" y="2970"/>
                    <a:pt x="350" y="3133"/>
                  </a:cubicBezTo>
                  <a:cubicBezTo>
                    <a:pt x="443" y="3189"/>
                    <a:pt x="545" y="3216"/>
                    <a:pt x="646" y="3216"/>
                  </a:cubicBezTo>
                  <a:cubicBezTo>
                    <a:pt x="837" y="3216"/>
                    <a:pt x="1023" y="3120"/>
                    <a:pt x="1129" y="2946"/>
                  </a:cubicBezTo>
                  <a:lnTo>
                    <a:pt x="1923" y="1653"/>
                  </a:lnTo>
                  <a:lnTo>
                    <a:pt x="2712" y="2946"/>
                  </a:lnTo>
                  <a:cubicBezTo>
                    <a:pt x="2818" y="3120"/>
                    <a:pt x="3005" y="3216"/>
                    <a:pt x="3196" y="3216"/>
                  </a:cubicBezTo>
                  <a:cubicBezTo>
                    <a:pt x="3297" y="3216"/>
                    <a:pt x="3399" y="3189"/>
                    <a:pt x="3491" y="3133"/>
                  </a:cubicBezTo>
                  <a:cubicBezTo>
                    <a:pt x="3759" y="2970"/>
                    <a:pt x="3841" y="2623"/>
                    <a:pt x="3678" y="2354"/>
                  </a:cubicBezTo>
                  <a:lnTo>
                    <a:pt x="2407" y="270"/>
                  </a:lnTo>
                  <a:cubicBezTo>
                    <a:pt x="2295" y="91"/>
                    <a:pt x="2108" y="1"/>
                    <a:pt x="19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43" name="Google Shape;9443;p85"/>
            <p:cNvSpPr/>
            <p:nvPr/>
          </p:nvSpPr>
          <p:spPr>
            <a:xfrm>
              <a:off x="6327450" y="3974775"/>
              <a:ext cx="125550" cy="118300"/>
            </a:xfrm>
            <a:custGeom>
              <a:avLst/>
              <a:gdLst/>
              <a:ahLst/>
              <a:cxnLst/>
              <a:rect l="l" t="t" r="r" b="b"/>
              <a:pathLst>
                <a:path w="5022" h="4732" extrusionOk="0">
                  <a:moveTo>
                    <a:pt x="2505" y="1115"/>
                  </a:moveTo>
                  <a:cubicBezTo>
                    <a:pt x="2806" y="1115"/>
                    <a:pt x="3107" y="1230"/>
                    <a:pt x="3337" y="1461"/>
                  </a:cubicBezTo>
                  <a:cubicBezTo>
                    <a:pt x="3795" y="1920"/>
                    <a:pt x="3795" y="2663"/>
                    <a:pt x="3337" y="3125"/>
                  </a:cubicBezTo>
                  <a:cubicBezTo>
                    <a:pt x="3049" y="3413"/>
                    <a:pt x="2565" y="3600"/>
                    <a:pt x="2133" y="3600"/>
                  </a:cubicBezTo>
                  <a:cubicBezTo>
                    <a:pt x="1861" y="3600"/>
                    <a:pt x="1610" y="3526"/>
                    <a:pt x="1440" y="3358"/>
                  </a:cubicBezTo>
                  <a:cubicBezTo>
                    <a:pt x="1253" y="3167"/>
                    <a:pt x="1166" y="2844"/>
                    <a:pt x="1208" y="2473"/>
                  </a:cubicBezTo>
                  <a:cubicBezTo>
                    <a:pt x="1253" y="2089"/>
                    <a:pt x="1431" y="1703"/>
                    <a:pt x="1673" y="1461"/>
                  </a:cubicBezTo>
                  <a:cubicBezTo>
                    <a:pt x="1902" y="1230"/>
                    <a:pt x="2203" y="1115"/>
                    <a:pt x="2505" y="1115"/>
                  </a:cubicBezTo>
                  <a:close/>
                  <a:moveTo>
                    <a:pt x="2486" y="0"/>
                  </a:moveTo>
                  <a:cubicBezTo>
                    <a:pt x="1903" y="0"/>
                    <a:pt x="1321" y="219"/>
                    <a:pt x="873" y="658"/>
                  </a:cubicBezTo>
                  <a:cubicBezTo>
                    <a:pt x="444" y="1084"/>
                    <a:pt x="157" y="1697"/>
                    <a:pt x="85" y="2340"/>
                  </a:cubicBezTo>
                  <a:cubicBezTo>
                    <a:pt x="0" y="3059"/>
                    <a:pt x="202" y="3717"/>
                    <a:pt x="640" y="4155"/>
                  </a:cubicBezTo>
                  <a:cubicBezTo>
                    <a:pt x="1042" y="4556"/>
                    <a:pt x="1582" y="4731"/>
                    <a:pt x="2138" y="4731"/>
                  </a:cubicBezTo>
                  <a:cubicBezTo>
                    <a:pt x="2141" y="4731"/>
                    <a:pt x="2145" y="4731"/>
                    <a:pt x="2149" y="4731"/>
                  </a:cubicBezTo>
                  <a:cubicBezTo>
                    <a:pt x="2882" y="4731"/>
                    <a:pt x="3638" y="4424"/>
                    <a:pt x="4137" y="3922"/>
                  </a:cubicBezTo>
                  <a:cubicBezTo>
                    <a:pt x="5021" y="3016"/>
                    <a:pt x="5012" y="1570"/>
                    <a:pt x="4119" y="676"/>
                  </a:cubicBezTo>
                  <a:cubicBezTo>
                    <a:pt x="3668" y="226"/>
                    <a:pt x="3077" y="0"/>
                    <a:pt x="24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44" name="Google Shape;9444;p85"/>
            <p:cNvSpPr/>
            <p:nvPr/>
          </p:nvSpPr>
          <p:spPr>
            <a:xfrm>
              <a:off x="6515325" y="3974300"/>
              <a:ext cx="126000" cy="118775"/>
            </a:xfrm>
            <a:custGeom>
              <a:avLst/>
              <a:gdLst/>
              <a:ahLst/>
              <a:cxnLst/>
              <a:rect l="l" t="t" r="r" b="b"/>
              <a:pathLst>
                <a:path w="5040" h="4751" extrusionOk="0">
                  <a:moveTo>
                    <a:pt x="2535" y="1133"/>
                  </a:moveTo>
                  <a:cubicBezTo>
                    <a:pt x="2836" y="1133"/>
                    <a:pt x="3138" y="1248"/>
                    <a:pt x="3367" y="1477"/>
                  </a:cubicBezTo>
                  <a:cubicBezTo>
                    <a:pt x="3609" y="1722"/>
                    <a:pt x="3787" y="2108"/>
                    <a:pt x="3832" y="2492"/>
                  </a:cubicBezTo>
                  <a:cubicBezTo>
                    <a:pt x="3874" y="2860"/>
                    <a:pt x="3790" y="3183"/>
                    <a:pt x="3600" y="3374"/>
                  </a:cubicBezTo>
                  <a:cubicBezTo>
                    <a:pt x="3429" y="3544"/>
                    <a:pt x="3178" y="3618"/>
                    <a:pt x="2906" y="3618"/>
                  </a:cubicBezTo>
                  <a:cubicBezTo>
                    <a:pt x="2474" y="3618"/>
                    <a:pt x="1991" y="3430"/>
                    <a:pt x="1703" y="3141"/>
                  </a:cubicBezTo>
                  <a:cubicBezTo>
                    <a:pt x="1244" y="2682"/>
                    <a:pt x="1244" y="1936"/>
                    <a:pt x="1703" y="1477"/>
                  </a:cubicBezTo>
                  <a:cubicBezTo>
                    <a:pt x="1933" y="1248"/>
                    <a:pt x="2234" y="1133"/>
                    <a:pt x="2535" y="1133"/>
                  </a:cubicBezTo>
                  <a:close/>
                  <a:moveTo>
                    <a:pt x="2535" y="0"/>
                  </a:moveTo>
                  <a:cubicBezTo>
                    <a:pt x="1944" y="0"/>
                    <a:pt x="1353" y="226"/>
                    <a:pt x="903" y="677"/>
                  </a:cubicBezTo>
                  <a:cubicBezTo>
                    <a:pt x="0" y="1580"/>
                    <a:pt x="0" y="3041"/>
                    <a:pt x="903" y="3941"/>
                  </a:cubicBezTo>
                  <a:cubicBezTo>
                    <a:pt x="1329" y="4370"/>
                    <a:pt x="1945" y="4660"/>
                    <a:pt x="2588" y="4732"/>
                  </a:cubicBezTo>
                  <a:cubicBezTo>
                    <a:pt x="2691" y="4744"/>
                    <a:pt x="2793" y="4750"/>
                    <a:pt x="2899" y="4750"/>
                  </a:cubicBezTo>
                  <a:cubicBezTo>
                    <a:pt x="3491" y="4750"/>
                    <a:pt x="4028" y="4548"/>
                    <a:pt x="4400" y="4174"/>
                  </a:cubicBezTo>
                  <a:cubicBezTo>
                    <a:pt x="4838" y="3739"/>
                    <a:pt x="5040" y="3078"/>
                    <a:pt x="4958" y="2362"/>
                  </a:cubicBezTo>
                  <a:cubicBezTo>
                    <a:pt x="4883" y="1719"/>
                    <a:pt x="4596" y="1103"/>
                    <a:pt x="4167" y="677"/>
                  </a:cubicBezTo>
                  <a:cubicBezTo>
                    <a:pt x="3717" y="226"/>
                    <a:pt x="3126" y="0"/>
                    <a:pt x="25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445" name="Google Shape;9445;p85"/>
          <p:cNvGrpSpPr/>
          <p:nvPr/>
        </p:nvGrpSpPr>
        <p:grpSpPr>
          <a:xfrm>
            <a:off x="5055293" y="3545089"/>
            <a:ext cx="342615" cy="340186"/>
            <a:chOff x="890400" y="4399350"/>
            <a:chExt cx="486600" cy="483150"/>
          </a:xfrm>
        </p:grpSpPr>
        <p:sp>
          <p:nvSpPr>
            <p:cNvPr id="9446" name="Google Shape;9446;p85"/>
            <p:cNvSpPr/>
            <p:nvPr/>
          </p:nvSpPr>
          <p:spPr>
            <a:xfrm>
              <a:off x="1125300" y="4503075"/>
              <a:ext cx="153800" cy="141650"/>
            </a:xfrm>
            <a:custGeom>
              <a:avLst/>
              <a:gdLst/>
              <a:ahLst/>
              <a:cxnLst/>
              <a:rect l="l" t="t" r="r" b="b"/>
              <a:pathLst>
                <a:path w="6152" h="5666" extrusionOk="0">
                  <a:moveTo>
                    <a:pt x="3044" y="1140"/>
                  </a:moveTo>
                  <a:cubicBezTo>
                    <a:pt x="3263" y="1140"/>
                    <a:pt x="3484" y="1182"/>
                    <a:pt x="3694" y="1269"/>
                  </a:cubicBezTo>
                  <a:cubicBezTo>
                    <a:pt x="4328" y="1532"/>
                    <a:pt x="4741" y="2151"/>
                    <a:pt x="4741" y="2836"/>
                  </a:cubicBezTo>
                  <a:cubicBezTo>
                    <a:pt x="4741" y="3525"/>
                    <a:pt x="4328" y="4144"/>
                    <a:pt x="3694" y="4406"/>
                  </a:cubicBezTo>
                  <a:cubicBezTo>
                    <a:pt x="3484" y="4493"/>
                    <a:pt x="3263" y="4536"/>
                    <a:pt x="3044" y="4536"/>
                  </a:cubicBezTo>
                  <a:cubicBezTo>
                    <a:pt x="2602" y="4536"/>
                    <a:pt x="2168" y="4363"/>
                    <a:pt x="1843" y="4038"/>
                  </a:cubicBezTo>
                  <a:cubicBezTo>
                    <a:pt x="1178" y="3377"/>
                    <a:pt x="1178" y="2299"/>
                    <a:pt x="1843" y="1638"/>
                  </a:cubicBezTo>
                  <a:cubicBezTo>
                    <a:pt x="2168" y="1312"/>
                    <a:pt x="2602" y="1140"/>
                    <a:pt x="3044" y="1140"/>
                  </a:cubicBezTo>
                  <a:close/>
                  <a:moveTo>
                    <a:pt x="3043" y="0"/>
                  </a:moveTo>
                  <a:cubicBezTo>
                    <a:pt x="2680" y="0"/>
                    <a:pt x="2313" y="70"/>
                    <a:pt x="1961" y="215"/>
                  </a:cubicBezTo>
                  <a:cubicBezTo>
                    <a:pt x="710" y="732"/>
                    <a:pt x="1" y="2060"/>
                    <a:pt x="264" y="3386"/>
                  </a:cubicBezTo>
                  <a:cubicBezTo>
                    <a:pt x="529" y="4709"/>
                    <a:pt x="1688" y="5666"/>
                    <a:pt x="3038" y="5666"/>
                  </a:cubicBezTo>
                  <a:cubicBezTo>
                    <a:pt x="3040" y="5666"/>
                    <a:pt x="3042" y="5666"/>
                    <a:pt x="3045" y="5666"/>
                  </a:cubicBezTo>
                  <a:cubicBezTo>
                    <a:pt x="3048" y="5666"/>
                    <a:pt x="3052" y="5666"/>
                    <a:pt x="3056" y="5666"/>
                  </a:cubicBezTo>
                  <a:cubicBezTo>
                    <a:pt x="3801" y="5666"/>
                    <a:pt x="4518" y="5367"/>
                    <a:pt x="5046" y="4838"/>
                  </a:cubicBezTo>
                  <a:cubicBezTo>
                    <a:pt x="6004" y="3884"/>
                    <a:pt x="6152" y="2386"/>
                    <a:pt x="5400" y="1260"/>
                  </a:cubicBezTo>
                  <a:cubicBezTo>
                    <a:pt x="4862" y="453"/>
                    <a:pt x="3967" y="0"/>
                    <a:pt x="30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47" name="Google Shape;9447;p85"/>
            <p:cNvSpPr/>
            <p:nvPr/>
          </p:nvSpPr>
          <p:spPr>
            <a:xfrm>
              <a:off x="890400" y="4399350"/>
              <a:ext cx="486600" cy="483150"/>
            </a:xfrm>
            <a:custGeom>
              <a:avLst/>
              <a:gdLst/>
              <a:ahLst/>
              <a:cxnLst/>
              <a:rect l="l" t="t" r="r" b="b"/>
              <a:pathLst>
                <a:path w="19464" h="19326" extrusionOk="0">
                  <a:moveTo>
                    <a:pt x="17908" y="1131"/>
                  </a:moveTo>
                  <a:cubicBezTo>
                    <a:pt x="18031" y="1131"/>
                    <a:pt x="18157" y="1132"/>
                    <a:pt x="18283" y="1134"/>
                  </a:cubicBezTo>
                  <a:cubicBezTo>
                    <a:pt x="18301" y="2369"/>
                    <a:pt x="18232" y="3465"/>
                    <a:pt x="18057" y="4449"/>
                  </a:cubicBezTo>
                  <a:cubicBezTo>
                    <a:pt x="16453" y="4223"/>
                    <a:pt x="15191" y="2960"/>
                    <a:pt x="14968" y="1357"/>
                  </a:cubicBezTo>
                  <a:cubicBezTo>
                    <a:pt x="15851" y="1203"/>
                    <a:pt x="16825" y="1131"/>
                    <a:pt x="17908" y="1131"/>
                  </a:cubicBezTo>
                  <a:close/>
                  <a:moveTo>
                    <a:pt x="6462" y="6683"/>
                  </a:moveTo>
                  <a:lnTo>
                    <a:pt x="6462" y="6686"/>
                  </a:lnTo>
                  <a:cubicBezTo>
                    <a:pt x="6003" y="7471"/>
                    <a:pt x="5574" y="8281"/>
                    <a:pt x="5173" y="9066"/>
                  </a:cubicBezTo>
                  <a:lnTo>
                    <a:pt x="2712" y="8839"/>
                  </a:lnTo>
                  <a:cubicBezTo>
                    <a:pt x="3545" y="7571"/>
                    <a:pt x="4952" y="6756"/>
                    <a:pt x="6462" y="6683"/>
                  </a:cubicBezTo>
                  <a:close/>
                  <a:moveTo>
                    <a:pt x="13863" y="1608"/>
                  </a:moveTo>
                  <a:cubicBezTo>
                    <a:pt x="14195" y="3637"/>
                    <a:pt x="15783" y="5225"/>
                    <a:pt x="17809" y="5557"/>
                  </a:cubicBezTo>
                  <a:cubicBezTo>
                    <a:pt x="17347" y="7209"/>
                    <a:pt x="16532" y="8534"/>
                    <a:pt x="15303" y="9718"/>
                  </a:cubicBezTo>
                  <a:cubicBezTo>
                    <a:pt x="13932" y="11043"/>
                    <a:pt x="11825" y="12218"/>
                    <a:pt x="9868" y="13221"/>
                  </a:cubicBezTo>
                  <a:lnTo>
                    <a:pt x="6196" y="9552"/>
                  </a:lnTo>
                  <a:cubicBezTo>
                    <a:pt x="7199" y="7592"/>
                    <a:pt x="8376" y="5485"/>
                    <a:pt x="9699" y="4114"/>
                  </a:cubicBezTo>
                  <a:cubicBezTo>
                    <a:pt x="10886" y="2885"/>
                    <a:pt x="12208" y="2073"/>
                    <a:pt x="13863" y="1608"/>
                  </a:cubicBezTo>
                  <a:close/>
                  <a:moveTo>
                    <a:pt x="5659" y="10612"/>
                  </a:moveTo>
                  <a:lnTo>
                    <a:pt x="8805" y="13758"/>
                  </a:lnTo>
                  <a:lnTo>
                    <a:pt x="8503" y="13909"/>
                  </a:lnTo>
                  <a:cubicBezTo>
                    <a:pt x="8237" y="14039"/>
                    <a:pt x="7984" y="14169"/>
                    <a:pt x="7736" y="14292"/>
                  </a:cubicBezTo>
                  <a:lnTo>
                    <a:pt x="5124" y="11681"/>
                  </a:lnTo>
                  <a:cubicBezTo>
                    <a:pt x="5248" y="11433"/>
                    <a:pt x="5378" y="11179"/>
                    <a:pt x="5508" y="10914"/>
                  </a:cubicBezTo>
                  <a:lnTo>
                    <a:pt x="5659" y="10612"/>
                  </a:lnTo>
                  <a:close/>
                  <a:moveTo>
                    <a:pt x="12658" y="13000"/>
                  </a:moveTo>
                  <a:lnTo>
                    <a:pt x="12658" y="13000"/>
                  </a:lnTo>
                  <a:cubicBezTo>
                    <a:pt x="12567" y="14483"/>
                    <a:pt x="11782" y="15835"/>
                    <a:pt x="10538" y="16651"/>
                  </a:cubicBezTo>
                  <a:lnTo>
                    <a:pt x="10348" y="14247"/>
                  </a:lnTo>
                  <a:cubicBezTo>
                    <a:pt x="11109" y="13858"/>
                    <a:pt x="11894" y="13441"/>
                    <a:pt x="12658" y="13000"/>
                  </a:cubicBezTo>
                  <a:close/>
                  <a:moveTo>
                    <a:pt x="4596" y="12756"/>
                  </a:moveTo>
                  <a:lnTo>
                    <a:pt x="5233" y="13393"/>
                  </a:lnTo>
                  <a:lnTo>
                    <a:pt x="4034" y="14594"/>
                  </a:lnTo>
                  <a:cubicBezTo>
                    <a:pt x="3814" y="14815"/>
                    <a:pt x="3811" y="15174"/>
                    <a:pt x="4034" y="15395"/>
                  </a:cubicBezTo>
                  <a:cubicBezTo>
                    <a:pt x="4145" y="15505"/>
                    <a:pt x="4290" y="15560"/>
                    <a:pt x="4434" y="15560"/>
                  </a:cubicBezTo>
                  <a:cubicBezTo>
                    <a:pt x="4579" y="15560"/>
                    <a:pt x="4724" y="15505"/>
                    <a:pt x="4835" y="15395"/>
                  </a:cubicBezTo>
                  <a:lnTo>
                    <a:pt x="6036" y="14193"/>
                  </a:lnTo>
                  <a:lnTo>
                    <a:pt x="6673" y="14833"/>
                  </a:lnTo>
                  <a:cubicBezTo>
                    <a:pt x="6528" y="15192"/>
                    <a:pt x="6311" y="15521"/>
                    <a:pt x="6036" y="15796"/>
                  </a:cubicBezTo>
                  <a:cubicBezTo>
                    <a:pt x="5387" y="16445"/>
                    <a:pt x="3110" y="17327"/>
                    <a:pt x="1555" y="17864"/>
                  </a:cubicBezTo>
                  <a:cubicBezTo>
                    <a:pt x="2096" y="16312"/>
                    <a:pt x="2984" y="14042"/>
                    <a:pt x="3633" y="13393"/>
                  </a:cubicBezTo>
                  <a:cubicBezTo>
                    <a:pt x="3908" y="13115"/>
                    <a:pt x="4234" y="12900"/>
                    <a:pt x="4596" y="12756"/>
                  </a:cubicBezTo>
                  <a:close/>
                  <a:moveTo>
                    <a:pt x="17939" y="0"/>
                  </a:moveTo>
                  <a:cubicBezTo>
                    <a:pt x="16582" y="0"/>
                    <a:pt x="15371" y="113"/>
                    <a:pt x="14282" y="349"/>
                  </a:cubicBezTo>
                  <a:cubicBezTo>
                    <a:pt x="14258" y="352"/>
                    <a:pt x="14234" y="358"/>
                    <a:pt x="14213" y="364"/>
                  </a:cubicBezTo>
                  <a:cubicBezTo>
                    <a:pt x="12057" y="841"/>
                    <a:pt x="10360" y="1801"/>
                    <a:pt x="8887" y="3329"/>
                  </a:cubicBezTo>
                  <a:cubicBezTo>
                    <a:pt x="8277" y="3960"/>
                    <a:pt x="7703" y="4724"/>
                    <a:pt x="7166" y="5548"/>
                  </a:cubicBezTo>
                  <a:lnTo>
                    <a:pt x="6676" y="5548"/>
                  </a:lnTo>
                  <a:cubicBezTo>
                    <a:pt x="5583" y="5548"/>
                    <a:pt x="4511" y="5856"/>
                    <a:pt x="3584" y="6436"/>
                  </a:cubicBezTo>
                  <a:cubicBezTo>
                    <a:pt x="2658" y="7016"/>
                    <a:pt x="1909" y="7837"/>
                    <a:pt x="1420" y="8815"/>
                  </a:cubicBezTo>
                  <a:lnTo>
                    <a:pt x="1284" y="9084"/>
                  </a:lnTo>
                  <a:cubicBezTo>
                    <a:pt x="1096" y="9458"/>
                    <a:pt x="1368" y="9902"/>
                    <a:pt x="1791" y="9905"/>
                  </a:cubicBezTo>
                  <a:lnTo>
                    <a:pt x="1948" y="9905"/>
                  </a:lnTo>
                  <a:lnTo>
                    <a:pt x="4623" y="10153"/>
                  </a:lnTo>
                  <a:cubicBezTo>
                    <a:pt x="4581" y="10237"/>
                    <a:pt x="4539" y="10322"/>
                    <a:pt x="4496" y="10409"/>
                  </a:cubicBezTo>
                  <a:cubicBezTo>
                    <a:pt x="4297" y="10802"/>
                    <a:pt x="4113" y="11176"/>
                    <a:pt x="3929" y="11533"/>
                  </a:cubicBezTo>
                  <a:cubicBezTo>
                    <a:pt x="3880" y="11626"/>
                    <a:pt x="3859" y="11732"/>
                    <a:pt x="3868" y="11838"/>
                  </a:cubicBezTo>
                  <a:cubicBezTo>
                    <a:pt x="3485" y="12031"/>
                    <a:pt x="3135" y="12287"/>
                    <a:pt x="2833" y="12592"/>
                  </a:cubicBezTo>
                  <a:cubicBezTo>
                    <a:pt x="1664" y="13761"/>
                    <a:pt x="275" y="18097"/>
                    <a:pt x="121" y="18586"/>
                  </a:cubicBezTo>
                  <a:cubicBezTo>
                    <a:pt x="1" y="18966"/>
                    <a:pt x="294" y="19325"/>
                    <a:pt x="657" y="19325"/>
                  </a:cubicBezTo>
                  <a:cubicBezTo>
                    <a:pt x="713" y="19325"/>
                    <a:pt x="770" y="19317"/>
                    <a:pt x="828" y="19299"/>
                  </a:cubicBezTo>
                  <a:cubicBezTo>
                    <a:pt x="1320" y="19145"/>
                    <a:pt x="5665" y="17765"/>
                    <a:pt x="6836" y="16593"/>
                  </a:cubicBezTo>
                  <a:cubicBezTo>
                    <a:pt x="7144" y="16288"/>
                    <a:pt x="7398" y="15935"/>
                    <a:pt x="7594" y="15549"/>
                  </a:cubicBezTo>
                  <a:lnTo>
                    <a:pt x="7628" y="15549"/>
                  </a:lnTo>
                  <a:cubicBezTo>
                    <a:pt x="7715" y="15549"/>
                    <a:pt x="7806" y="15527"/>
                    <a:pt x="7884" y="15485"/>
                  </a:cubicBezTo>
                  <a:cubicBezTo>
                    <a:pt x="8240" y="15304"/>
                    <a:pt x="8615" y="15117"/>
                    <a:pt x="9010" y="14920"/>
                  </a:cubicBezTo>
                  <a:lnTo>
                    <a:pt x="9255" y="14797"/>
                  </a:lnTo>
                  <a:lnTo>
                    <a:pt x="9463" y="17418"/>
                  </a:lnTo>
                  <a:lnTo>
                    <a:pt x="9463" y="17578"/>
                  </a:lnTo>
                  <a:cubicBezTo>
                    <a:pt x="9463" y="17906"/>
                    <a:pt x="9732" y="18144"/>
                    <a:pt x="10028" y="18144"/>
                  </a:cubicBezTo>
                  <a:cubicBezTo>
                    <a:pt x="10113" y="18144"/>
                    <a:pt x="10201" y="18124"/>
                    <a:pt x="10285" y="18082"/>
                  </a:cubicBezTo>
                  <a:lnTo>
                    <a:pt x="10553" y="17946"/>
                  </a:lnTo>
                  <a:cubicBezTo>
                    <a:pt x="12543" y="16950"/>
                    <a:pt x="13802" y="14914"/>
                    <a:pt x="13799" y="12689"/>
                  </a:cubicBezTo>
                  <a:lnTo>
                    <a:pt x="13799" y="12303"/>
                  </a:lnTo>
                  <a:cubicBezTo>
                    <a:pt x="14654" y="11750"/>
                    <a:pt x="15442" y="11161"/>
                    <a:pt x="16091" y="10536"/>
                  </a:cubicBezTo>
                  <a:cubicBezTo>
                    <a:pt x="17619" y="9060"/>
                    <a:pt x="18582" y="7366"/>
                    <a:pt x="19059" y="5207"/>
                  </a:cubicBezTo>
                  <a:cubicBezTo>
                    <a:pt x="19065" y="5186"/>
                    <a:pt x="19068" y="5165"/>
                    <a:pt x="19071" y="5140"/>
                  </a:cubicBezTo>
                  <a:cubicBezTo>
                    <a:pt x="19361" y="3809"/>
                    <a:pt x="19464" y="2302"/>
                    <a:pt x="19403" y="563"/>
                  </a:cubicBezTo>
                  <a:cubicBezTo>
                    <a:pt x="19394" y="264"/>
                    <a:pt x="19156" y="25"/>
                    <a:pt x="18857" y="16"/>
                  </a:cubicBezTo>
                  <a:cubicBezTo>
                    <a:pt x="18544" y="6"/>
                    <a:pt x="18238" y="0"/>
                    <a:pt x="17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48" name="Google Shape;9448;p85"/>
            <p:cNvSpPr/>
            <p:nvPr/>
          </p:nvSpPr>
          <p:spPr>
            <a:xfrm>
              <a:off x="1106975" y="4639875"/>
              <a:ext cx="28325" cy="28325"/>
            </a:xfrm>
            <a:custGeom>
              <a:avLst/>
              <a:gdLst/>
              <a:ahLst/>
              <a:cxnLst/>
              <a:rect l="l" t="t" r="r" b="b"/>
              <a:pathLst>
                <a:path w="1133" h="1133" extrusionOk="0">
                  <a:moveTo>
                    <a:pt x="565" y="0"/>
                  </a:moveTo>
                  <a:cubicBezTo>
                    <a:pt x="254" y="0"/>
                    <a:pt x="0" y="254"/>
                    <a:pt x="0" y="568"/>
                  </a:cubicBezTo>
                  <a:cubicBezTo>
                    <a:pt x="0" y="879"/>
                    <a:pt x="254" y="1133"/>
                    <a:pt x="565" y="1133"/>
                  </a:cubicBezTo>
                  <a:cubicBezTo>
                    <a:pt x="879" y="1133"/>
                    <a:pt x="1132" y="879"/>
                    <a:pt x="1132" y="568"/>
                  </a:cubicBezTo>
                  <a:cubicBezTo>
                    <a:pt x="1132" y="254"/>
                    <a:pt x="879" y="0"/>
                    <a:pt x="5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449" name="Google Shape;9449;p85"/>
          <p:cNvGrpSpPr/>
          <p:nvPr/>
        </p:nvGrpSpPr>
        <p:grpSpPr>
          <a:xfrm>
            <a:off x="5489588" y="3560368"/>
            <a:ext cx="340168" cy="309628"/>
            <a:chOff x="1487200" y="4421025"/>
            <a:chExt cx="483125" cy="439750"/>
          </a:xfrm>
        </p:grpSpPr>
        <p:sp>
          <p:nvSpPr>
            <p:cNvPr id="9450" name="Google Shape;9450;p85"/>
            <p:cNvSpPr/>
            <p:nvPr/>
          </p:nvSpPr>
          <p:spPr>
            <a:xfrm>
              <a:off x="1487200" y="4421025"/>
              <a:ext cx="483125" cy="439750"/>
            </a:xfrm>
            <a:custGeom>
              <a:avLst/>
              <a:gdLst/>
              <a:ahLst/>
              <a:cxnLst/>
              <a:rect l="l" t="t" r="r" b="b"/>
              <a:pathLst>
                <a:path w="19325" h="17590" extrusionOk="0">
                  <a:moveTo>
                    <a:pt x="12818" y="1130"/>
                  </a:moveTo>
                  <a:cubicBezTo>
                    <a:pt x="14361" y="1130"/>
                    <a:pt x="15671" y="2389"/>
                    <a:pt x="15867" y="4059"/>
                  </a:cubicBezTo>
                  <a:cubicBezTo>
                    <a:pt x="15867" y="4077"/>
                    <a:pt x="15870" y="4095"/>
                    <a:pt x="15873" y="4110"/>
                  </a:cubicBezTo>
                  <a:lnTo>
                    <a:pt x="16242" y="5871"/>
                  </a:lnTo>
                  <a:lnTo>
                    <a:pt x="9406" y="5871"/>
                  </a:lnTo>
                  <a:lnTo>
                    <a:pt x="11707" y="4110"/>
                  </a:lnTo>
                  <a:cubicBezTo>
                    <a:pt x="11957" y="3920"/>
                    <a:pt x="12008" y="3561"/>
                    <a:pt x="11815" y="3310"/>
                  </a:cubicBezTo>
                  <a:cubicBezTo>
                    <a:pt x="11703" y="3166"/>
                    <a:pt x="11534" y="3091"/>
                    <a:pt x="11364" y="3091"/>
                  </a:cubicBezTo>
                  <a:cubicBezTo>
                    <a:pt x="11242" y="3091"/>
                    <a:pt x="11119" y="3130"/>
                    <a:pt x="11015" y="3211"/>
                  </a:cubicBezTo>
                  <a:lnTo>
                    <a:pt x="7618" y="5816"/>
                  </a:lnTo>
                  <a:cubicBezTo>
                    <a:pt x="7597" y="5835"/>
                    <a:pt x="7576" y="5853"/>
                    <a:pt x="7558" y="5871"/>
                  </a:cubicBezTo>
                  <a:lnTo>
                    <a:pt x="3083" y="5871"/>
                  </a:lnTo>
                  <a:lnTo>
                    <a:pt x="3451" y="4110"/>
                  </a:lnTo>
                  <a:cubicBezTo>
                    <a:pt x="3454" y="4095"/>
                    <a:pt x="3457" y="4077"/>
                    <a:pt x="3460" y="4059"/>
                  </a:cubicBezTo>
                  <a:cubicBezTo>
                    <a:pt x="3654" y="2389"/>
                    <a:pt x="4964" y="1130"/>
                    <a:pt x="6507" y="1130"/>
                  </a:cubicBezTo>
                  <a:close/>
                  <a:moveTo>
                    <a:pt x="16939" y="7021"/>
                  </a:moveTo>
                  <a:cubicBezTo>
                    <a:pt x="17631" y="7021"/>
                    <a:pt x="18192" y="7580"/>
                    <a:pt x="18192" y="8274"/>
                  </a:cubicBezTo>
                  <a:lnTo>
                    <a:pt x="18192" y="11913"/>
                  </a:lnTo>
                  <a:cubicBezTo>
                    <a:pt x="18192" y="12604"/>
                    <a:pt x="17631" y="13163"/>
                    <a:pt x="16939" y="13166"/>
                  </a:cubicBezTo>
                  <a:lnTo>
                    <a:pt x="2385" y="13166"/>
                  </a:lnTo>
                  <a:cubicBezTo>
                    <a:pt x="1694" y="13163"/>
                    <a:pt x="1132" y="12604"/>
                    <a:pt x="1132" y="11913"/>
                  </a:cubicBezTo>
                  <a:lnTo>
                    <a:pt x="1132" y="8274"/>
                  </a:lnTo>
                  <a:cubicBezTo>
                    <a:pt x="1132" y="7580"/>
                    <a:pt x="1694" y="7021"/>
                    <a:pt x="2385" y="7021"/>
                  </a:cubicBezTo>
                  <a:close/>
                  <a:moveTo>
                    <a:pt x="5813" y="14304"/>
                  </a:moveTo>
                  <a:lnTo>
                    <a:pt x="5813" y="15889"/>
                  </a:lnTo>
                  <a:cubicBezTo>
                    <a:pt x="5813" y="16203"/>
                    <a:pt x="5559" y="16457"/>
                    <a:pt x="5248" y="16457"/>
                  </a:cubicBezTo>
                  <a:lnTo>
                    <a:pt x="3874" y="16457"/>
                  </a:lnTo>
                  <a:cubicBezTo>
                    <a:pt x="3560" y="16457"/>
                    <a:pt x="3306" y="16203"/>
                    <a:pt x="3306" y="15889"/>
                  </a:cubicBezTo>
                  <a:lnTo>
                    <a:pt x="3306" y="14304"/>
                  </a:lnTo>
                  <a:close/>
                  <a:moveTo>
                    <a:pt x="16018" y="14304"/>
                  </a:moveTo>
                  <a:lnTo>
                    <a:pt x="16018" y="15889"/>
                  </a:lnTo>
                  <a:cubicBezTo>
                    <a:pt x="16018" y="16203"/>
                    <a:pt x="15765" y="16457"/>
                    <a:pt x="15454" y="16457"/>
                  </a:cubicBezTo>
                  <a:lnTo>
                    <a:pt x="14080" y="16457"/>
                  </a:lnTo>
                  <a:cubicBezTo>
                    <a:pt x="13766" y="16457"/>
                    <a:pt x="13512" y="16203"/>
                    <a:pt x="13512" y="15889"/>
                  </a:cubicBezTo>
                  <a:lnTo>
                    <a:pt x="13512" y="14304"/>
                  </a:lnTo>
                  <a:close/>
                  <a:moveTo>
                    <a:pt x="6507" y="1"/>
                  </a:moveTo>
                  <a:cubicBezTo>
                    <a:pt x="4396" y="1"/>
                    <a:pt x="2609" y="1677"/>
                    <a:pt x="2337" y="3902"/>
                  </a:cubicBezTo>
                  <a:lnTo>
                    <a:pt x="1911" y="5934"/>
                  </a:lnTo>
                  <a:cubicBezTo>
                    <a:pt x="800" y="6161"/>
                    <a:pt x="0" y="7139"/>
                    <a:pt x="0" y="8274"/>
                  </a:cubicBezTo>
                  <a:lnTo>
                    <a:pt x="0" y="11910"/>
                  </a:lnTo>
                  <a:cubicBezTo>
                    <a:pt x="3" y="13145"/>
                    <a:pt x="945" y="14177"/>
                    <a:pt x="2174" y="14286"/>
                  </a:cubicBezTo>
                  <a:lnTo>
                    <a:pt x="2174" y="15889"/>
                  </a:lnTo>
                  <a:cubicBezTo>
                    <a:pt x="2174" y="16828"/>
                    <a:pt x="2935" y="17586"/>
                    <a:pt x="3874" y="17589"/>
                  </a:cubicBezTo>
                  <a:lnTo>
                    <a:pt x="5248" y="17589"/>
                  </a:lnTo>
                  <a:cubicBezTo>
                    <a:pt x="6184" y="17586"/>
                    <a:pt x="6945" y="16828"/>
                    <a:pt x="6945" y="15889"/>
                  </a:cubicBezTo>
                  <a:lnTo>
                    <a:pt x="6945" y="14298"/>
                  </a:lnTo>
                  <a:lnTo>
                    <a:pt x="12380" y="14298"/>
                  </a:lnTo>
                  <a:lnTo>
                    <a:pt x="12380" y="15889"/>
                  </a:lnTo>
                  <a:cubicBezTo>
                    <a:pt x="12380" y="16828"/>
                    <a:pt x="13141" y="17586"/>
                    <a:pt x="14080" y="17589"/>
                  </a:cubicBezTo>
                  <a:lnTo>
                    <a:pt x="15454" y="17589"/>
                  </a:lnTo>
                  <a:cubicBezTo>
                    <a:pt x="16390" y="17586"/>
                    <a:pt x="17151" y="16828"/>
                    <a:pt x="17151" y="15889"/>
                  </a:cubicBezTo>
                  <a:lnTo>
                    <a:pt x="17151" y="14286"/>
                  </a:lnTo>
                  <a:cubicBezTo>
                    <a:pt x="18380" y="14177"/>
                    <a:pt x="19322" y="13145"/>
                    <a:pt x="19325" y="11913"/>
                  </a:cubicBezTo>
                  <a:lnTo>
                    <a:pt x="19325" y="8274"/>
                  </a:lnTo>
                  <a:cubicBezTo>
                    <a:pt x="19325" y="7139"/>
                    <a:pt x="18524" y="6161"/>
                    <a:pt x="17413" y="5934"/>
                  </a:cubicBezTo>
                  <a:lnTo>
                    <a:pt x="16988" y="3902"/>
                  </a:lnTo>
                  <a:cubicBezTo>
                    <a:pt x="16716" y="1677"/>
                    <a:pt x="14928" y="1"/>
                    <a:pt x="128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51" name="Google Shape;9451;p85"/>
            <p:cNvSpPr/>
            <p:nvPr/>
          </p:nvSpPr>
          <p:spPr>
            <a:xfrm>
              <a:off x="1544950" y="4622200"/>
              <a:ext cx="103950" cy="100025"/>
            </a:xfrm>
            <a:custGeom>
              <a:avLst/>
              <a:gdLst/>
              <a:ahLst/>
              <a:cxnLst/>
              <a:rect l="l" t="t" r="r" b="b"/>
              <a:pathLst>
                <a:path w="4158" h="4001" extrusionOk="0">
                  <a:moveTo>
                    <a:pt x="2152" y="1131"/>
                  </a:moveTo>
                  <a:cubicBezTo>
                    <a:pt x="2599" y="1131"/>
                    <a:pt x="3025" y="1477"/>
                    <a:pt x="3025" y="2000"/>
                  </a:cubicBezTo>
                  <a:cubicBezTo>
                    <a:pt x="3025" y="2480"/>
                    <a:pt x="2639" y="2869"/>
                    <a:pt x="2159" y="2869"/>
                  </a:cubicBezTo>
                  <a:cubicBezTo>
                    <a:pt x="1386" y="2869"/>
                    <a:pt x="996" y="1933"/>
                    <a:pt x="1543" y="1387"/>
                  </a:cubicBezTo>
                  <a:cubicBezTo>
                    <a:pt x="1721" y="1210"/>
                    <a:pt x="1939" y="1131"/>
                    <a:pt x="2152" y="1131"/>
                  </a:cubicBezTo>
                  <a:close/>
                  <a:moveTo>
                    <a:pt x="2159" y="1"/>
                  </a:moveTo>
                  <a:cubicBezTo>
                    <a:pt x="1350" y="1"/>
                    <a:pt x="619" y="487"/>
                    <a:pt x="311" y="1233"/>
                  </a:cubicBezTo>
                  <a:cubicBezTo>
                    <a:pt x="0" y="1982"/>
                    <a:pt x="172" y="2842"/>
                    <a:pt x="743" y="3413"/>
                  </a:cubicBezTo>
                  <a:cubicBezTo>
                    <a:pt x="1127" y="3796"/>
                    <a:pt x="1639" y="4001"/>
                    <a:pt x="2159" y="4001"/>
                  </a:cubicBezTo>
                  <a:cubicBezTo>
                    <a:pt x="2416" y="4001"/>
                    <a:pt x="2676" y="3951"/>
                    <a:pt x="2923" y="3848"/>
                  </a:cubicBezTo>
                  <a:cubicBezTo>
                    <a:pt x="3672" y="3540"/>
                    <a:pt x="4158" y="2809"/>
                    <a:pt x="4158" y="2000"/>
                  </a:cubicBezTo>
                  <a:cubicBezTo>
                    <a:pt x="4158" y="895"/>
                    <a:pt x="3261" y="1"/>
                    <a:pt x="2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52" name="Google Shape;9452;p85"/>
            <p:cNvSpPr/>
            <p:nvPr/>
          </p:nvSpPr>
          <p:spPr>
            <a:xfrm>
              <a:off x="1804675" y="4622200"/>
              <a:ext cx="103975" cy="100025"/>
            </a:xfrm>
            <a:custGeom>
              <a:avLst/>
              <a:gdLst/>
              <a:ahLst/>
              <a:cxnLst/>
              <a:rect l="l" t="t" r="r" b="b"/>
              <a:pathLst>
                <a:path w="4159" h="4001" extrusionOk="0">
                  <a:moveTo>
                    <a:pt x="2152" y="1131"/>
                  </a:moveTo>
                  <a:cubicBezTo>
                    <a:pt x="2598" y="1131"/>
                    <a:pt x="3026" y="1477"/>
                    <a:pt x="3026" y="2000"/>
                  </a:cubicBezTo>
                  <a:cubicBezTo>
                    <a:pt x="3026" y="2480"/>
                    <a:pt x="2637" y="2869"/>
                    <a:pt x="2157" y="2869"/>
                  </a:cubicBezTo>
                  <a:cubicBezTo>
                    <a:pt x="1384" y="2869"/>
                    <a:pt x="997" y="1933"/>
                    <a:pt x="1544" y="1387"/>
                  </a:cubicBezTo>
                  <a:cubicBezTo>
                    <a:pt x="1721" y="1210"/>
                    <a:pt x="1938" y="1131"/>
                    <a:pt x="2152" y="1131"/>
                  </a:cubicBezTo>
                  <a:close/>
                  <a:moveTo>
                    <a:pt x="2157" y="1"/>
                  </a:moveTo>
                  <a:cubicBezTo>
                    <a:pt x="1348" y="1"/>
                    <a:pt x="620" y="487"/>
                    <a:pt x="309" y="1233"/>
                  </a:cubicBezTo>
                  <a:cubicBezTo>
                    <a:pt x="1" y="1982"/>
                    <a:pt x="170" y="2842"/>
                    <a:pt x="744" y="3413"/>
                  </a:cubicBezTo>
                  <a:cubicBezTo>
                    <a:pt x="1125" y="3796"/>
                    <a:pt x="1637" y="4001"/>
                    <a:pt x="2158" y="4001"/>
                  </a:cubicBezTo>
                  <a:cubicBezTo>
                    <a:pt x="2416" y="4001"/>
                    <a:pt x="2676" y="3951"/>
                    <a:pt x="2924" y="3848"/>
                  </a:cubicBezTo>
                  <a:cubicBezTo>
                    <a:pt x="3670" y="3540"/>
                    <a:pt x="4159" y="2809"/>
                    <a:pt x="4159" y="2000"/>
                  </a:cubicBezTo>
                  <a:cubicBezTo>
                    <a:pt x="4156" y="895"/>
                    <a:pt x="3262" y="1"/>
                    <a:pt x="21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53" name="Google Shape;9453;p85"/>
            <p:cNvSpPr/>
            <p:nvPr/>
          </p:nvSpPr>
          <p:spPr>
            <a:xfrm>
              <a:off x="1667450" y="4661825"/>
              <a:ext cx="119825" cy="28350"/>
            </a:xfrm>
            <a:custGeom>
              <a:avLst/>
              <a:gdLst/>
              <a:ahLst/>
              <a:cxnLst/>
              <a:rect l="l" t="t" r="r" b="b"/>
              <a:pathLst>
                <a:path w="4793" h="1134" extrusionOk="0">
                  <a:moveTo>
                    <a:pt x="565" y="1"/>
                  </a:moveTo>
                  <a:cubicBezTo>
                    <a:pt x="251" y="1"/>
                    <a:pt x="1" y="252"/>
                    <a:pt x="1" y="566"/>
                  </a:cubicBezTo>
                  <a:cubicBezTo>
                    <a:pt x="1" y="880"/>
                    <a:pt x="251" y="1133"/>
                    <a:pt x="565" y="1133"/>
                  </a:cubicBezTo>
                  <a:lnTo>
                    <a:pt x="4228" y="1133"/>
                  </a:lnTo>
                  <a:cubicBezTo>
                    <a:pt x="4539" y="1133"/>
                    <a:pt x="4792" y="880"/>
                    <a:pt x="4792" y="566"/>
                  </a:cubicBezTo>
                  <a:cubicBezTo>
                    <a:pt x="4792" y="252"/>
                    <a:pt x="4539" y="1"/>
                    <a:pt x="42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454" name="Google Shape;9454;p85"/>
          <p:cNvGrpSpPr/>
          <p:nvPr/>
        </p:nvGrpSpPr>
        <p:grpSpPr>
          <a:xfrm>
            <a:off x="5893867" y="3545107"/>
            <a:ext cx="344903" cy="340151"/>
            <a:chOff x="2079300" y="4399325"/>
            <a:chExt cx="489850" cy="483100"/>
          </a:xfrm>
        </p:grpSpPr>
        <p:sp>
          <p:nvSpPr>
            <p:cNvPr id="9455" name="Google Shape;9455;p85"/>
            <p:cNvSpPr/>
            <p:nvPr/>
          </p:nvSpPr>
          <p:spPr>
            <a:xfrm>
              <a:off x="2079300" y="4399325"/>
              <a:ext cx="489850" cy="483100"/>
            </a:xfrm>
            <a:custGeom>
              <a:avLst/>
              <a:gdLst/>
              <a:ahLst/>
              <a:cxnLst/>
              <a:rect l="l" t="t" r="r" b="b"/>
              <a:pathLst>
                <a:path w="19594" h="19324" extrusionOk="0">
                  <a:moveTo>
                    <a:pt x="17109" y="1134"/>
                  </a:moveTo>
                  <a:cubicBezTo>
                    <a:pt x="17415" y="1134"/>
                    <a:pt x="17714" y="1254"/>
                    <a:pt x="17939" y="1479"/>
                  </a:cubicBezTo>
                  <a:cubicBezTo>
                    <a:pt x="18268" y="1805"/>
                    <a:pt x="18371" y="2297"/>
                    <a:pt x="18205" y="2732"/>
                  </a:cubicBezTo>
                  <a:cubicBezTo>
                    <a:pt x="18003" y="3260"/>
                    <a:pt x="17770" y="3774"/>
                    <a:pt x="17507" y="4275"/>
                  </a:cubicBezTo>
                  <a:cubicBezTo>
                    <a:pt x="16288" y="4088"/>
                    <a:pt x="15330" y="3130"/>
                    <a:pt x="15143" y="1911"/>
                  </a:cubicBezTo>
                  <a:cubicBezTo>
                    <a:pt x="15644" y="1648"/>
                    <a:pt x="16158" y="1415"/>
                    <a:pt x="16686" y="1210"/>
                  </a:cubicBezTo>
                  <a:lnTo>
                    <a:pt x="16686" y="1213"/>
                  </a:lnTo>
                  <a:cubicBezTo>
                    <a:pt x="16824" y="1160"/>
                    <a:pt x="16967" y="1134"/>
                    <a:pt x="17109" y="1134"/>
                  </a:cubicBezTo>
                  <a:close/>
                  <a:moveTo>
                    <a:pt x="2905" y="2901"/>
                  </a:moveTo>
                  <a:lnTo>
                    <a:pt x="10016" y="4541"/>
                  </a:lnTo>
                  <a:cubicBezTo>
                    <a:pt x="9744" y="4855"/>
                    <a:pt x="9485" y="5178"/>
                    <a:pt x="9234" y="5513"/>
                  </a:cubicBezTo>
                  <a:lnTo>
                    <a:pt x="9234" y="5516"/>
                  </a:lnTo>
                  <a:lnTo>
                    <a:pt x="7812" y="7463"/>
                  </a:lnTo>
                  <a:lnTo>
                    <a:pt x="2027" y="3780"/>
                  </a:lnTo>
                  <a:lnTo>
                    <a:pt x="2905" y="2901"/>
                  </a:lnTo>
                  <a:close/>
                  <a:moveTo>
                    <a:pt x="2465" y="11352"/>
                  </a:moveTo>
                  <a:lnTo>
                    <a:pt x="4738" y="11676"/>
                  </a:lnTo>
                  <a:lnTo>
                    <a:pt x="3488" y="13388"/>
                  </a:lnTo>
                  <a:lnTo>
                    <a:pt x="1574" y="12240"/>
                  </a:lnTo>
                  <a:lnTo>
                    <a:pt x="2465" y="11352"/>
                  </a:lnTo>
                  <a:close/>
                  <a:moveTo>
                    <a:pt x="14111" y="2502"/>
                  </a:moveTo>
                  <a:cubicBezTo>
                    <a:pt x="14479" y="3870"/>
                    <a:pt x="15545" y="4939"/>
                    <a:pt x="16913" y="5308"/>
                  </a:cubicBezTo>
                  <a:cubicBezTo>
                    <a:pt x="16318" y="6250"/>
                    <a:pt x="15617" y="7122"/>
                    <a:pt x="14823" y="7907"/>
                  </a:cubicBezTo>
                  <a:cubicBezTo>
                    <a:pt x="14811" y="7916"/>
                    <a:pt x="14802" y="7928"/>
                    <a:pt x="14793" y="7937"/>
                  </a:cubicBezTo>
                  <a:cubicBezTo>
                    <a:pt x="14304" y="8418"/>
                    <a:pt x="13784" y="8861"/>
                    <a:pt x="13235" y="9269"/>
                  </a:cubicBezTo>
                  <a:lnTo>
                    <a:pt x="5140" y="15184"/>
                  </a:lnTo>
                  <a:cubicBezTo>
                    <a:pt x="5128" y="15196"/>
                    <a:pt x="5113" y="15208"/>
                    <a:pt x="5101" y="15217"/>
                  </a:cubicBezTo>
                  <a:cubicBezTo>
                    <a:pt x="5082" y="15235"/>
                    <a:pt x="5061" y="15248"/>
                    <a:pt x="5040" y="15260"/>
                  </a:cubicBezTo>
                  <a:cubicBezTo>
                    <a:pt x="5031" y="15263"/>
                    <a:pt x="5022" y="15269"/>
                    <a:pt x="5016" y="15272"/>
                  </a:cubicBezTo>
                  <a:cubicBezTo>
                    <a:pt x="4925" y="15314"/>
                    <a:pt x="4801" y="15339"/>
                    <a:pt x="4674" y="15339"/>
                  </a:cubicBezTo>
                  <a:cubicBezTo>
                    <a:pt x="4506" y="15339"/>
                    <a:pt x="4333" y="15295"/>
                    <a:pt x="4228" y="15190"/>
                  </a:cubicBezTo>
                  <a:cubicBezTo>
                    <a:pt x="3998" y="14961"/>
                    <a:pt x="4004" y="14544"/>
                    <a:pt x="4237" y="14278"/>
                  </a:cubicBezTo>
                  <a:cubicBezTo>
                    <a:pt x="4249" y="14266"/>
                    <a:pt x="4261" y="14251"/>
                    <a:pt x="4270" y="14239"/>
                  </a:cubicBezTo>
                  <a:lnTo>
                    <a:pt x="10149" y="6186"/>
                  </a:lnTo>
                  <a:cubicBezTo>
                    <a:pt x="11230" y="4722"/>
                    <a:pt x="12574" y="3475"/>
                    <a:pt x="14111" y="2502"/>
                  </a:cubicBezTo>
                  <a:close/>
                  <a:moveTo>
                    <a:pt x="14877" y="9402"/>
                  </a:moveTo>
                  <a:lnTo>
                    <a:pt x="16517" y="16513"/>
                  </a:lnTo>
                  <a:lnTo>
                    <a:pt x="15635" y="17391"/>
                  </a:lnTo>
                  <a:lnTo>
                    <a:pt x="11955" y="11606"/>
                  </a:lnTo>
                  <a:lnTo>
                    <a:pt x="13905" y="10181"/>
                  </a:lnTo>
                  <a:cubicBezTo>
                    <a:pt x="14240" y="9933"/>
                    <a:pt x="14563" y="9674"/>
                    <a:pt x="14877" y="9402"/>
                  </a:cubicBezTo>
                  <a:close/>
                  <a:moveTo>
                    <a:pt x="7743" y="14686"/>
                  </a:moveTo>
                  <a:lnTo>
                    <a:pt x="8069" y="16957"/>
                  </a:lnTo>
                  <a:lnTo>
                    <a:pt x="7181" y="17844"/>
                  </a:lnTo>
                  <a:lnTo>
                    <a:pt x="6034" y="15936"/>
                  </a:lnTo>
                  <a:lnTo>
                    <a:pt x="7743" y="14686"/>
                  </a:lnTo>
                  <a:close/>
                  <a:moveTo>
                    <a:pt x="17108" y="0"/>
                  </a:moveTo>
                  <a:cubicBezTo>
                    <a:pt x="16830" y="0"/>
                    <a:pt x="16550" y="50"/>
                    <a:pt x="16282" y="153"/>
                  </a:cubicBezTo>
                  <a:cubicBezTo>
                    <a:pt x="14280" y="923"/>
                    <a:pt x="12456" y="2092"/>
                    <a:pt x="10919" y="3586"/>
                  </a:cubicBezTo>
                  <a:lnTo>
                    <a:pt x="7758" y="2856"/>
                  </a:lnTo>
                  <a:lnTo>
                    <a:pt x="7978" y="2635"/>
                  </a:lnTo>
                  <a:cubicBezTo>
                    <a:pt x="8198" y="2415"/>
                    <a:pt x="8198" y="2056"/>
                    <a:pt x="7978" y="1835"/>
                  </a:cubicBezTo>
                  <a:cubicBezTo>
                    <a:pt x="7868" y="1724"/>
                    <a:pt x="7724" y="1669"/>
                    <a:pt x="7579" y="1669"/>
                  </a:cubicBezTo>
                  <a:cubicBezTo>
                    <a:pt x="7434" y="1669"/>
                    <a:pt x="7288" y="1725"/>
                    <a:pt x="7178" y="1835"/>
                  </a:cubicBezTo>
                  <a:lnTo>
                    <a:pt x="6456" y="2557"/>
                  </a:lnTo>
                  <a:lnTo>
                    <a:pt x="3850" y="1956"/>
                  </a:lnTo>
                  <a:lnTo>
                    <a:pt x="4074" y="1736"/>
                  </a:lnTo>
                  <a:cubicBezTo>
                    <a:pt x="4300" y="1515"/>
                    <a:pt x="4303" y="1150"/>
                    <a:pt x="4080" y="926"/>
                  </a:cubicBezTo>
                  <a:cubicBezTo>
                    <a:pt x="3969" y="816"/>
                    <a:pt x="3824" y="761"/>
                    <a:pt x="3679" y="761"/>
                  </a:cubicBezTo>
                  <a:cubicBezTo>
                    <a:pt x="3531" y="761"/>
                    <a:pt x="3384" y="818"/>
                    <a:pt x="3274" y="932"/>
                  </a:cubicBezTo>
                  <a:lnTo>
                    <a:pt x="1945" y="2261"/>
                  </a:lnTo>
                  <a:lnTo>
                    <a:pt x="725" y="3478"/>
                  </a:lnTo>
                  <a:cubicBezTo>
                    <a:pt x="469" y="3734"/>
                    <a:pt x="517" y="4163"/>
                    <a:pt x="822" y="4356"/>
                  </a:cubicBezTo>
                  <a:lnTo>
                    <a:pt x="7145" y="8378"/>
                  </a:lnTo>
                  <a:lnTo>
                    <a:pt x="5496" y="10640"/>
                  </a:lnTo>
                  <a:lnTo>
                    <a:pt x="2344" y="10190"/>
                  </a:lnTo>
                  <a:cubicBezTo>
                    <a:pt x="2317" y="10186"/>
                    <a:pt x="2290" y="10185"/>
                    <a:pt x="2264" y="10185"/>
                  </a:cubicBezTo>
                  <a:cubicBezTo>
                    <a:pt x="2113" y="10185"/>
                    <a:pt x="1969" y="10242"/>
                    <a:pt x="1864" y="10350"/>
                  </a:cubicBezTo>
                  <a:lnTo>
                    <a:pt x="260" y="11950"/>
                  </a:lnTo>
                  <a:cubicBezTo>
                    <a:pt x="1" y="12213"/>
                    <a:pt x="55" y="12648"/>
                    <a:pt x="369" y="12838"/>
                  </a:cubicBezTo>
                  <a:lnTo>
                    <a:pt x="2966" y="14393"/>
                  </a:lnTo>
                  <a:cubicBezTo>
                    <a:pt x="2851" y="14964"/>
                    <a:pt x="3008" y="15574"/>
                    <a:pt x="3428" y="15990"/>
                  </a:cubicBezTo>
                  <a:cubicBezTo>
                    <a:pt x="3757" y="16322"/>
                    <a:pt x="4219" y="16467"/>
                    <a:pt x="4669" y="16467"/>
                  </a:cubicBezTo>
                  <a:cubicBezTo>
                    <a:pt x="4786" y="16467"/>
                    <a:pt x="4901" y="16458"/>
                    <a:pt x="5016" y="16440"/>
                  </a:cubicBezTo>
                  <a:lnTo>
                    <a:pt x="6580" y="19049"/>
                  </a:lnTo>
                  <a:cubicBezTo>
                    <a:pt x="6671" y="19197"/>
                    <a:pt x="6825" y="19297"/>
                    <a:pt x="6997" y="19318"/>
                  </a:cubicBezTo>
                  <a:cubicBezTo>
                    <a:pt x="7021" y="19321"/>
                    <a:pt x="7042" y="19324"/>
                    <a:pt x="7066" y="19324"/>
                  </a:cubicBezTo>
                  <a:cubicBezTo>
                    <a:pt x="7217" y="19324"/>
                    <a:pt x="7359" y="19263"/>
                    <a:pt x="7465" y="19158"/>
                  </a:cubicBezTo>
                  <a:lnTo>
                    <a:pt x="9068" y="17554"/>
                  </a:lnTo>
                  <a:cubicBezTo>
                    <a:pt x="9192" y="17431"/>
                    <a:pt x="9252" y="17252"/>
                    <a:pt x="9228" y="17074"/>
                  </a:cubicBezTo>
                  <a:lnTo>
                    <a:pt x="8778" y="13931"/>
                  </a:lnTo>
                  <a:lnTo>
                    <a:pt x="11040" y="12276"/>
                  </a:lnTo>
                  <a:lnTo>
                    <a:pt x="15062" y="18596"/>
                  </a:lnTo>
                  <a:cubicBezTo>
                    <a:pt x="15152" y="18741"/>
                    <a:pt x="15306" y="18835"/>
                    <a:pt x="15475" y="18853"/>
                  </a:cubicBezTo>
                  <a:cubicBezTo>
                    <a:pt x="15496" y="18856"/>
                    <a:pt x="15518" y="18859"/>
                    <a:pt x="15539" y="18859"/>
                  </a:cubicBezTo>
                  <a:cubicBezTo>
                    <a:pt x="15687" y="18859"/>
                    <a:pt x="15832" y="18798"/>
                    <a:pt x="15937" y="18693"/>
                  </a:cubicBezTo>
                  <a:lnTo>
                    <a:pt x="16740" y="17890"/>
                  </a:lnTo>
                  <a:lnTo>
                    <a:pt x="18483" y="16144"/>
                  </a:lnTo>
                  <a:cubicBezTo>
                    <a:pt x="18712" y="15924"/>
                    <a:pt x="18715" y="15562"/>
                    <a:pt x="18492" y="15338"/>
                  </a:cubicBezTo>
                  <a:cubicBezTo>
                    <a:pt x="18381" y="15228"/>
                    <a:pt x="18236" y="15172"/>
                    <a:pt x="18090" y="15172"/>
                  </a:cubicBezTo>
                  <a:cubicBezTo>
                    <a:pt x="17942" y="15172"/>
                    <a:pt x="17794" y="15230"/>
                    <a:pt x="17683" y="15344"/>
                  </a:cubicBezTo>
                  <a:lnTo>
                    <a:pt x="17462" y="15568"/>
                  </a:lnTo>
                  <a:lnTo>
                    <a:pt x="16861" y="12965"/>
                  </a:lnTo>
                  <a:lnTo>
                    <a:pt x="17583" y="12243"/>
                  </a:lnTo>
                  <a:cubicBezTo>
                    <a:pt x="17803" y="12020"/>
                    <a:pt x="17803" y="11660"/>
                    <a:pt x="17583" y="11440"/>
                  </a:cubicBezTo>
                  <a:cubicBezTo>
                    <a:pt x="17473" y="11330"/>
                    <a:pt x="17328" y="11275"/>
                    <a:pt x="17183" y="11275"/>
                  </a:cubicBezTo>
                  <a:cubicBezTo>
                    <a:pt x="17038" y="11275"/>
                    <a:pt x="16893" y="11330"/>
                    <a:pt x="16783" y="11440"/>
                  </a:cubicBezTo>
                  <a:lnTo>
                    <a:pt x="16559" y="11663"/>
                  </a:lnTo>
                  <a:lnTo>
                    <a:pt x="15835" y="8499"/>
                  </a:lnTo>
                  <a:cubicBezTo>
                    <a:pt x="17329" y="6962"/>
                    <a:pt x="18498" y="5138"/>
                    <a:pt x="19265" y="3137"/>
                  </a:cubicBezTo>
                  <a:cubicBezTo>
                    <a:pt x="19594" y="2285"/>
                    <a:pt x="19389" y="1322"/>
                    <a:pt x="18742" y="676"/>
                  </a:cubicBezTo>
                  <a:cubicBezTo>
                    <a:pt x="18302" y="236"/>
                    <a:pt x="17711" y="0"/>
                    <a:pt x="171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56" name="Google Shape;9456;p85"/>
            <p:cNvSpPr/>
            <p:nvPr/>
          </p:nvSpPr>
          <p:spPr>
            <a:xfrm>
              <a:off x="2348725" y="4522375"/>
              <a:ext cx="94375" cy="88150"/>
            </a:xfrm>
            <a:custGeom>
              <a:avLst/>
              <a:gdLst/>
              <a:ahLst/>
              <a:cxnLst/>
              <a:rect l="l" t="t" r="r" b="b"/>
              <a:pathLst>
                <a:path w="3775" h="3526" extrusionOk="0">
                  <a:moveTo>
                    <a:pt x="3155" y="0"/>
                  </a:moveTo>
                  <a:cubicBezTo>
                    <a:pt x="3013" y="0"/>
                    <a:pt x="2870" y="53"/>
                    <a:pt x="2760" y="159"/>
                  </a:cubicBezTo>
                  <a:lnTo>
                    <a:pt x="359" y="2560"/>
                  </a:lnTo>
                  <a:cubicBezTo>
                    <a:pt x="0" y="2916"/>
                    <a:pt x="254" y="3526"/>
                    <a:pt x="758" y="3526"/>
                  </a:cubicBezTo>
                  <a:cubicBezTo>
                    <a:pt x="909" y="3526"/>
                    <a:pt x="1054" y="3468"/>
                    <a:pt x="1160" y="3360"/>
                  </a:cubicBezTo>
                  <a:lnTo>
                    <a:pt x="3560" y="959"/>
                  </a:lnTo>
                  <a:cubicBezTo>
                    <a:pt x="3774" y="736"/>
                    <a:pt x="3771" y="383"/>
                    <a:pt x="3554" y="165"/>
                  </a:cubicBezTo>
                  <a:cubicBezTo>
                    <a:pt x="3444" y="55"/>
                    <a:pt x="3300" y="0"/>
                    <a:pt x="31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9457" name="Google Shape;9457;p85"/>
          <p:cNvSpPr/>
          <p:nvPr/>
        </p:nvSpPr>
        <p:spPr>
          <a:xfrm>
            <a:off x="6330757" y="3544569"/>
            <a:ext cx="299049" cy="340133"/>
          </a:xfrm>
          <a:custGeom>
            <a:avLst/>
            <a:gdLst/>
            <a:ahLst/>
            <a:cxnLst/>
            <a:rect l="l" t="t" r="r" b="b"/>
            <a:pathLst>
              <a:path w="16989" h="19323" extrusionOk="0">
                <a:moveTo>
                  <a:pt x="8495" y="2378"/>
                </a:moveTo>
                <a:cubicBezTo>
                  <a:pt x="9434" y="2378"/>
                  <a:pt x="10195" y="3136"/>
                  <a:pt x="10195" y="4075"/>
                </a:cubicBezTo>
                <a:lnTo>
                  <a:pt x="10195" y="4642"/>
                </a:lnTo>
                <a:lnTo>
                  <a:pt x="6798" y="4642"/>
                </a:lnTo>
                <a:lnTo>
                  <a:pt x="6798" y="4075"/>
                </a:lnTo>
                <a:cubicBezTo>
                  <a:pt x="6798" y="3136"/>
                  <a:pt x="7556" y="2378"/>
                  <a:pt x="8495" y="2378"/>
                </a:cubicBezTo>
                <a:close/>
                <a:moveTo>
                  <a:pt x="4242" y="1130"/>
                </a:moveTo>
                <a:cubicBezTo>
                  <a:pt x="4665" y="1130"/>
                  <a:pt x="5096" y="1267"/>
                  <a:pt x="5469" y="1565"/>
                </a:cubicBezTo>
                <a:lnTo>
                  <a:pt x="6330" y="2251"/>
                </a:lnTo>
                <a:cubicBezTo>
                  <a:pt x="5901" y="2761"/>
                  <a:pt x="5662" y="3407"/>
                  <a:pt x="5665" y="4075"/>
                </a:cubicBezTo>
                <a:lnTo>
                  <a:pt x="5665" y="4642"/>
                </a:lnTo>
                <a:lnTo>
                  <a:pt x="3872" y="4642"/>
                </a:lnTo>
                <a:cubicBezTo>
                  <a:pt x="3870" y="4642"/>
                  <a:pt x="3869" y="4642"/>
                  <a:pt x="3867" y="4642"/>
                </a:cubicBezTo>
                <a:cubicBezTo>
                  <a:pt x="2879" y="4642"/>
                  <a:pt x="2127" y="3756"/>
                  <a:pt x="2290" y="2782"/>
                </a:cubicBezTo>
                <a:cubicBezTo>
                  <a:pt x="2459" y="1765"/>
                  <a:pt x="3331" y="1130"/>
                  <a:pt x="4242" y="1130"/>
                </a:cubicBezTo>
                <a:close/>
                <a:moveTo>
                  <a:pt x="12746" y="1131"/>
                </a:moveTo>
                <a:cubicBezTo>
                  <a:pt x="13657" y="1131"/>
                  <a:pt x="14530" y="1767"/>
                  <a:pt x="14700" y="2782"/>
                </a:cubicBezTo>
                <a:cubicBezTo>
                  <a:pt x="14862" y="3756"/>
                  <a:pt x="14110" y="4642"/>
                  <a:pt x="13122" y="4642"/>
                </a:cubicBezTo>
                <a:cubicBezTo>
                  <a:pt x="13121" y="4642"/>
                  <a:pt x="13119" y="4642"/>
                  <a:pt x="13117" y="4642"/>
                </a:cubicBezTo>
                <a:lnTo>
                  <a:pt x="11327" y="4642"/>
                </a:lnTo>
                <a:lnTo>
                  <a:pt x="11327" y="4075"/>
                </a:lnTo>
                <a:cubicBezTo>
                  <a:pt x="11327" y="3407"/>
                  <a:pt x="11088" y="2761"/>
                  <a:pt x="10660" y="2251"/>
                </a:cubicBezTo>
                <a:lnTo>
                  <a:pt x="11523" y="1565"/>
                </a:lnTo>
                <a:cubicBezTo>
                  <a:pt x="11895" y="1267"/>
                  <a:pt x="12325" y="1131"/>
                  <a:pt x="12746" y="1131"/>
                </a:cubicBezTo>
                <a:close/>
                <a:moveTo>
                  <a:pt x="6798" y="5775"/>
                </a:moveTo>
                <a:lnTo>
                  <a:pt x="6798" y="8039"/>
                </a:lnTo>
                <a:lnTo>
                  <a:pt x="1136" y="8039"/>
                </a:lnTo>
                <a:lnTo>
                  <a:pt x="1136" y="6339"/>
                </a:lnTo>
                <a:cubicBezTo>
                  <a:pt x="1136" y="6025"/>
                  <a:pt x="1387" y="5775"/>
                  <a:pt x="1701" y="5775"/>
                </a:cubicBezTo>
                <a:close/>
                <a:moveTo>
                  <a:pt x="15288" y="5775"/>
                </a:moveTo>
                <a:cubicBezTo>
                  <a:pt x="15602" y="5775"/>
                  <a:pt x="15856" y="6025"/>
                  <a:pt x="15856" y="6339"/>
                </a:cubicBezTo>
                <a:lnTo>
                  <a:pt x="15856" y="8039"/>
                </a:lnTo>
                <a:lnTo>
                  <a:pt x="10195" y="8039"/>
                </a:lnTo>
                <a:lnTo>
                  <a:pt x="10195" y="5775"/>
                </a:lnTo>
                <a:close/>
                <a:moveTo>
                  <a:pt x="6798" y="9171"/>
                </a:moveTo>
                <a:lnTo>
                  <a:pt x="6798" y="11361"/>
                </a:lnTo>
                <a:lnTo>
                  <a:pt x="2269" y="11361"/>
                </a:lnTo>
                <a:lnTo>
                  <a:pt x="2269" y="9171"/>
                </a:lnTo>
                <a:close/>
                <a:moveTo>
                  <a:pt x="14724" y="9171"/>
                </a:moveTo>
                <a:lnTo>
                  <a:pt x="14724" y="11361"/>
                </a:lnTo>
                <a:lnTo>
                  <a:pt x="10195" y="11361"/>
                </a:lnTo>
                <a:lnTo>
                  <a:pt x="10195" y="9171"/>
                </a:lnTo>
                <a:close/>
                <a:moveTo>
                  <a:pt x="6798" y="12493"/>
                </a:moveTo>
                <a:lnTo>
                  <a:pt x="6798" y="13625"/>
                </a:lnTo>
                <a:lnTo>
                  <a:pt x="2269" y="13625"/>
                </a:lnTo>
                <a:lnTo>
                  <a:pt x="2269" y="12493"/>
                </a:lnTo>
                <a:close/>
                <a:moveTo>
                  <a:pt x="14724" y="12493"/>
                </a:moveTo>
                <a:lnTo>
                  <a:pt x="14724" y="13625"/>
                </a:lnTo>
                <a:lnTo>
                  <a:pt x="10195" y="13625"/>
                </a:lnTo>
                <a:lnTo>
                  <a:pt x="10195" y="12493"/>
                </a:lnTo>
                <a:close/>
                <a:moveTo>
                  <a:pt x="6798" y="14757"/>
                </a:moveTo>
                <a:lnTo>
                  <a:pt x="6798" y="18191"/>
                </a:lnTo>
                <a:lnTo>
                  <a:pt x="2833" y="18191"/>
                </a:lnTo>
                <a:cubicBezTo>
                  <a:pt x="2519" y="18191"/>
                  <a:pt x="2269" y="17937"/>
                  <a:pt x="2269" y="17626"/>
                </a:cubicBezTo>
                <a:lnTo>
                  <a:pt x="2269" y="14757"/>
                </a:lnTo>
                <a:close/>
                <a:moveTo>
                  <a:pt x="9062" y="5775"/>
                </a:moveTo>
                <a:lnTo>
                  <a:pt x="9062" y="18191"/>
                </a:lnTo>
                <a:lnTo>
                  <a:pt x="7930" y="18191"/>
                </a:lnTo>
                <a:lnTo>
                  <a:pt x="7930" y="5775"/>
                </a:lnTo>
                <a:close/>
                <a:moveTo>
                  <a:pt x="14724" y="14757"/>
                </a:moveTo>
                <a:lnTo>
                  <a:pt x="14724" y="17626"/>
                </a:lnTo>
                <a:cubicBezTo>
                  <a:pt x="14724" y="17937"/>
                  <a:pt x="14470" y="18191"/>
                  <a:pt x="14156" y="18191"/>
                </a:cubicBezTo>
                <a:lnTo>
                  <a:pt x="10195" y="18191"/>
                </a:lnTo>
                <a:lnTo>
                  <a:pt x="10195" y="14757"/>
                </a:lnTo>
                <a:close/>
                <a:moveTo>
                  <a:pt x="4235" y="0"/>
                </a:moveTo>
                <a:cubicBezTo>
                  <a:pt x="3860" y="0"/>
                  <a:pt x="3484" y="68"/>
                  <a:pt x="3123" y="207"/>
                </a:cubicBezTo>
                <a:cubicBezTo>
                  <a:pt x="2096" y="599"/>
                  <a:pt x="1351" y="1508"/>
                  <a:pt x="1172" y="2595"/>
                </a:cubicBezTo>
                <a:cubicBezTo>
                  <a:pt x="1052" y="3314"/>
                  <a:pt x="1224" y="4050"/>
                  <a:pt x="1653" y="4642"/>
                </a:cubicBezTo>
                <a:cubicBezTo>
                  <a:pt x="732" y="4666"/>
                  <a:pt x="1" y="5421"/>
                  <a:pt x="1" y="6339"/>
                </a:cubicBezTo>
                <a:lnTo>
                  <a:pt x="4" y="8604"/>
                </a:lnTo>
                <a:cubicBezTo>
                  <a:pt x="4" y="8918"/>
                  <a:pt x="255" y="9171"/>
                  <a:pt x="569" y="9171"/>
                </a:cubicBezTo>
                <a:lnTo>
                  <a:pt x="1136" y="9171"/>
                </a:lnTo>
                <a:lnTo>
                  <a:pt x="1136" y="17626"/>
                </a:lnTo>
                <a:cubicBezTo>
                  <a:pt x="1136" y="18562"/>
                  <a:pt x="1894" y="19323"/>
                  <a:pt x="2833" y="19323"/>
                </a:cubicBezTo>
                <a:lnTo>
                  <a:pt x="14156" y="19323"/>
                </a:lnTo>
                <a:cubicBezTo>
                  <a:pt x="15095" y="19323"/>
                  <a:pt x="15853" y="18562"/>
                  <a:pt x="15856" y="17626"/>
                </a:cubicBezTo>
                <a:lnTo>
                  <a:pt x="15856" y="9171"/>
                </a:lnTo>
                <a:lnTo>
                  <a:pt x="16421" y="9171"/>
                </a:lnTo>
                <a:cubicBezTo>
                  <a:pt x="16735" y="9171"/>
                  <a:pt x="16988" y="8918"/>
                  <a:pt x="16988" y="8604"/>
                </a:cubicBezTo>
                <a:lnTo>
                  <a:pt x="16988" y="6339"/>
                </a:lnTo>
                <a:cubicBezTo>
                  <a:pt x="16988" y="5418"/>
                  <a:pt x="16255" y="4666"/>
                  <a:pt x="15337" y="4642"/>
                </a:cubicBezTo>
                <a:cubicBezTo>
                  <a:pt x="15762" y="4050"/>
                  <a:pt x="15938" y="3314"/>
                  <a:pt x="15817" y="2595"/>
                </a:cubicBezTo>
                <a:cubicBezTo>
                  <a:pt x="15636" y="1508"/>
                  <a:pt x="14893" y="599"/>
                  <a:pt x="13866" y="207"/>
                </a:cubicBezTo>
                <a:cubicBezTo>
                  <a:pt x="13506" y="68"/>
                  <a:pt x="13129" y="0"/>
                  <a:pt x="12755" y="0"/>
                </a:cubicBezTo>
                <a:cubicBezTo>
                  <a:pt x="12061" y="0"/>
                  <a:pt x="11376" y="233"/>
                  <a:pt x="10817" y="681"/>
                </a:cubicBezTo>
                <a:lnTo>
                  <a:pt x="9742" y="1535"/>
                </a:lnTo>
                <a:cubicBezTo>
                  <a:pt x="9348" y="1340"/>
                  <a:pt x="8920" y="1243"/>
                  <a:pt x="8494" y="1243"/>
                </a:cubicBezTo>
                <a:cubicBezTo>
                  <a:pt x="8067" y="1243"/>
                  <a:pt x="7640" y="1340"/>
                  <a:pt x="7248" y="1535"/>
                </a:cubicBezTo>
                <a:lnTo>
                  <a:pt x="6173" y="681"/>
                </a:lnTo>
                <a:cubicBezTo>
                  <a:pt x="5614" y="233"/>
                  <a:pt x="4928" y="0"/>
                  <a:pt x="4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9458" name="Google Shape;9458;p85"/>
          <p:cNvGrpSpPr/>
          <p:nvPr/>
        </p:nvGrpSpPr>
        <p:grpSpPr>
          <a:xfrm>
            <a:off x="6760439" y="3545107"/>
            <a:ext cx="276236" cy="340151"/>
            <a:chOff x="3316000" y="4399325"/>
            <a:chExt cx="392325" cy="483100"/>
          </a:xfrm>
        </p:grpSpPr>
        <p:sp>
          <p:nvSpPr>
            <p:cNvPr id="9459" name="Google Shape;9459;p85"/>
            <p:cNvSpPr/>
            <p:nvPr/>
          </p:nvSpPr>
          <p:spPr>
            <a:xfrm>
              <a:off x="3316000" y="4399325"/>
              <a:ext cx="392325" cy="483100"/>
            </a:xfrm>
            <a:custGeom>
              <a:avLst/>
              <a:gdLst/>
              <a:ahLst/>
              <a:cxnLst/>
              <a:rect l="l" t="t" r="r" b="b"/>
              <a:pathLst>
                <a:path w="15693" h="19324" extrusionOk="0">
                  <a:moveTo>
                    <a:pt x="7824" y="1132"/>
                  </a:moveTo>
                  <a:cubicBezTo>
                    <a:pt x="8714" y="1132"/>
                    <a:pt x="9554" y="1551"/>
                    <a:pt x="10088" y="2264"/>
                  </a:cubicBezTo>
                  <a:cubicBezTo>
                    <a:pt x="9551" y="2977"/>
                    <a:pt x="8711" y="3393"/>
                    <a:pt x="7824" y="3396"/>
                  </a:cubicBezTo>
                  <a:lnTo>
                    <a:pt x="5049" y="3396"/>
                  </a:lnTo>
                  <a:cubicBezTo>
                    <a:pt x="5321" y="2080"/>
                    <a:pt x="6477" y="1135"/>
                    <a:pt x="7824" y="1132"/>
                  </a:cubicBezTo>
                  <a:close/>
                  <a:moveTo>
                    <a:pt x="10595" y="3393"/>
                  </a:moveTo>
                  <a:cubicBezTo>
                    <a:pt x="10635" y="3580"/>
                    <a:pt x="10653" y="3771"/>
                    <a:pt x="10653" y="3964"/>
                  </a:cubicBezTo>
                  <a:lnTo>
                    <a:pt x="10653" y="6304"/>
                  </a:lnTo>
                  <a:cubicBezTo>
                    <a:pt x="10653" y="7865"/>
                    <a:pt x="9385" y="9133"/>
                    <a:pt x="7824" y="9133"/>
                  </a:cubicBezTo>
                  <a:cubicBezTo>
                    <a:pt x="6260" y="9133"/>
                    <a:pt x="4991" y="7865"/>
                    <a:pt x="4991" y="6304"/>
                  </a:cubicBezTo>
                  <a:lnTo>
                    <a:pt x="4991" y="4529"/>
                  </a:lnTo>
                  <a:lnTo>
                    <a:pt x="7824" y="4529"/>
                  </a:lnTo>
                  <a:cubicBezTo>
                    <a:pt x="8859" y="4525"/>
                    <a:pt x="9856" y="4121"/>
                    <a:pt x="10595" y="3393"/>
                  </a:cubicBezTo>
                  <a:close/>
                  <a:moveTo>
                    <a:pt x="6465" y="10027"/>
                  </a:moveTo>
                  <a:cubicBezTo>
                    <a:pt x="6903" y="10187"/>
                    <a:pt x="7362" y="10267"/>
                    <a:pt x="7823" y="10267"/>
                  </a:cubicBezTo>
                  <a:cubicBezTo>
                    <a:pt x="8283" y="10267"/>
                    <a:pt x="8743" y="10187"/>
                    <a:pt x="9182" y="10027"/>
                  </a:cubicBezTo>
                  <a:lnTo>
                    <a:pt x="9182" y="10027"/>
                  </a:lnTo>
                  <a:lnTo>
                    <a:pt x="7824" y="12071"/>
                  </a:lnTo>
                  <a:lnTo>
                    <a:pt x="6465" y="10027"/>
                  </a:lnTo>
                  <a:close/>
                  <a:moveTo>
                    <a:pt x="10152" y="10610"/>
                  </a:moveTo>
                  <a:lnTo>
                    <a:pt x="11051" y="11476"/>
                  </a:lnTo>
                  <a:lnTo>
                    <a:pt x="9433" y="13904"/>
                  </a:lnTo>
                  <a:lnTo>
                    <a:pt x="8551" y="13022"/>
                  </a:lnTo>
                  <a:lnTo>
                    <a:pt x="10152" y="10610"/>
                  </a:lnTo>
                  <a:close/>
                  <a:moveTo>
                    <a:pt x="5493" y="10610"/>
                  </a:moveTo>
                  <a:lnTo>
                    <a:pt x="7096" y="13022"/>
                  </a:lnTo>
                  <a:lnTo>
                    <a:pt x="6211" y="13907"/>
                  </a:lnTo>
                  <a:lnTo>
                    <a:pt x="4593" y="11476"/>
                  </a:lnTo>
                  <a:lnTo>
                    <a:pt x="5493" y="10610"/>
                  </a:lnTo>
                  <a:close/>
                  <a:moveTo>
                    <a:pt x="3630" y="12074"/>
                  </a:moveTo>
                  <a:lnTo>
                    <a:pt x="5653" y="15109"/>
                  </a:lnTo>
                  <a:cubicBezTo>
                    <a:pt x="5746" y="15251"/>
                    <a:pt x="5900" y="15341"/>
                    <a:pt x="6069" y="15356"/>
                  </a:cubicBezTo>
                  <a:cubicBezTo>
                    <a:pt x="6087" y="15359"/>
                    <a:pt x="6106" y="15359"/>
                    <a:pt x="6124" y="15359"/>
                  </a:cubicBezTo>
                  <a:cubicBezTo>
                    <a:pt x="6275" y="15359"/>
                    <a:pt x="6417" y="15302"/>
                    <a:pt x="6525" y="15193"/>
                  </a:cubicBezTo>
                  <a:lnTo>
                    <a:pt x="7256" y="14463"/>
                  </a:lnTo>
                  <a:lnTo>
                    <a:pt x="7256" y="18192"/>
                  </a:lnTo>
                  <a:lnTo>
                    <a:pt x="2247" y="18192"/>
                  </a:lnTo>
                  <a:lnTo>
                    <a:pt x="1332" y="13502"/>
                  </a:lnTo>
                  <a:cubicBezTo>
                    <a:pt x="1329" y="13493"/>
                    <a:pt x="1326" y="13484"/>
                    <a:pt x="1326" y="13475"/>
                  </a:cubicBezTo>
                  <a:cubicBezTo>
                    <a:pt x="1235" y="13110"/>
                    <a:pt x="1438" y="12735"/>
                    <a:pt x="1791" y="12612"/>
                  </a:cubicBezTo>
                  <a:lnTo>
                    <a:pt x="3630" y="12074"/>
                  </a:lnTo>
                  <a:close/>
                  <a:moveTo>
                    <a:pt x="12015" y="12074"/>
                  </a:moveTo>
                  <a:lnTo>
                    <a:pt x="13899" y="12612"/>
                  </a:lnTo>
                  <a:cubicBezTo>
                    <a:pt x="14252" y="12735"/>
                    <a:pt x="14454" y="13110"/>
                    <a:pt x="14367" y="13475"/>
                  </a:cubicBezTo>
                  <a:cubicBezTo>
                    <a:pt x="14364" y="13481"/>
                    <a:pt x="14361" y="13490"/>
                    <a:pt x="14361" y="13496"/>
                  </a:cubicBezTo>
                  <a:lnTo>
                    <a:pt x="13395" y="18192"/>
                  </a:lnTo>
                  <a:lnTo>
                    <a:pt x="8388" y="18192"/>
                  </a:lnTo>
                  <a:lnTo>
                    <a:pt x="8388" y="14463"/>
                  </a:lnTo>
                  <a:lnTo>
                    <a:pt x="9119" y="15196"/>
                  </a:lnTo>
                  <a:cubicBezTo>
                    <a:pt x="9228" y="15302"/>
                    <a:pt x="9370" y="15362"/>
                    <a:pt x="9521" y="15362"/>
                  </a:cubicBezTo>
                  <a:cubicBezTo>
                    <a:pt x="9539" y="15362"/>
                    <a:pt x="9557" y="15359"/>
                    <a:pt x="9578" y="15359"/>
                  </a:cubicBezTo>
                  <a:cubicBezTo>
                    <a:pt x="9744" y="15341"/>
                    <a:pt x="9898" y="15251"/>
                    <a:pt x="9992" y="15109"/>
                  </a:cubicBezTo>
                  <a:lnTo>
                    <a:pt x="12015" y="12074"/>
                  </a:lnTo>
                  <a:close/>
                  <a:moveTo>
                    <a:pt x="7823" y="1"/>
                  </a:moveTo>
                  <a:cubicBezTo>
                    <a:pt x="7476" y="1"/>
                    <a:pt x="7126" y="46"/>
                    <a:pt x="6779" y="141"/>
                  </a:cubicBezTo>
                  <a:cubicBezTo>
                    <a:pt x="5055" y="612"/>
                    <a:pt x="3859" y="2176"/>
                    <a:pt x="3859" y="3964"/>
                  </a:cubicBezTo>
                  <a:lnTo>
                    <a:pt x="3859" y="6304"/>
                  </a:lnTo>
                  <a:cubicBezTo>
                    <a:pt x="3859" y="7355"/>
                    <a:pt x="4279" y="8363"/>
                    <a:pt x="5022" y="9106"/>
                  </a:cubicBezTo>
                  <a:lnTo>
                    <a:pt x="5022" y="9489"/>
                  </a:lnTo>
                  <a:lnTo>
                    <a:pt x="3539" y="10921"/>
                  </a:lnTo>
                  <a:lnTo>
                    <a:pt x="1462" y="11528"/>
                  </a:lnTo>
                  <a:lnTo>
                    <a:pt x="1444" y="11534"/>
                  </a:lnTo>
                  <a:cubicBezTo>
                    <a:pt x="529" y="11842"/>
                    <a:pt x="0" y="12796"/>
                    <a:pt x="221" y="13735"/>
                  </a:cubicBezTo>
                  <a:lnTo>
                    <a:pt x="1223" y="18868"/>
                  </a:lnTo>
                  <a:cubicBezTo>
                    <a:pt x="1274" y="19131"/>
                    <a:pt x="1507" y="19324"/>
                    <a:pt x="1779" y="19324"/>
                  </a:cubicBezTo>
                  <a:cubicBezTo>
                    <a:pt x="1794" y="19324"/>
                    <a:pt x="1809" y="19324"/>
                    <a:pt x="1824" y="19321"/>
                  </a:cubicBezTo>
                  <a:cubicBezTo>
                    <a:pt x="1839" y="19321"/>
                    <a:pt x="1854" y="19324"/>
                    <a:pt x="1869" y="19324"/>
                  </a:cubicBezTo>
                  <a:lnTo>
                    <a:pt x="13856" y="19324"/>
                  </a:lnTo>
                  <a:cubicBezTo>
                    <a:pt x="14125" y="19324"/>
                    <a:pt x="14358" y="19134"/>
                    <a:pt x="14412" y="18871"/>
                  </a:cubicBezTo>
                  <a:lnTo>
                    <a:pt x="15469" y="13735"/>
                  </a:lnTo>
                  <a:cubicBezTo>
                    <a:pt x="15692" y="12796"/>
                    <a:pt x="15164" y="11842"/>
                    <a:pt x="14249" y="11534"/>
                  </a:cubicBezTo>
                  <a:lnTo>
                    <a:pt x="14225" y="11525"/>
                  </a:lnTo>
                  <a:lnTo>
                    <a:pt x="12108" y="10921"/>
                  </a:lnTo>
                  <a:lnTo>
                    <a:pt x="10623" y="9489"/>
                  </a:lnTo>
                  <a:lnTo>
                    <a:pt x="10623" y="9103"/>
                  </a:lnTo>
                  <a:cubicBezTo>
                    <a:pt x="11368" y="8363"/>
                    <a:pt x="11785" y="7355"/>
                    <a:pt x="11785" y="6304"/>
                  </a:cubicBezTo>
                  <a:lnTo>
                    <a:pt x="11785" y="3964"/>
                  </a:lnTo>
                  <a:cubicBezTo>
                    <a:pt x="11785" y="3281"/>
                    <a:pt x="11610" y="2611"/>
                    <a:pt x="11275" y="2019"/>
                  </a:cubicBezTo>
                  <a:cubicBezTo>
                    <a:pt x="11263" y="1995"/>
                    <a:pt x="11251" y="1971"/>
                    <a:pt x="11233" y="1950"/>
                  </a:cubicBezTo>
                  <a:cubicBezTo>
                    <a:pt x="10507" y="720"/>
                    <a:pt x="9197" y="1"/>
                    <a:pt x="78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60" name="Google Shape;9460;p85"/>
            <p:cNvSpPr/>
            <p:nvPr/>
          </p:nvSpPr>
          <p:spPr>
            <a:xfrm>
              <a:off x="3582300" y="4797475"/>
              <a:ext cx="56650" cy="28350"/>
            </a:xfrm>
            <a:custGeom>
              <a:avLst/>
              <a:gdLst/>
              <a:ahLst/>
              <a:cxnLst/>
              <a:rect l="l" t="t" r="r" b="b"/>
              <a:pathLst>
                <a:path w="2266" h="1134" extrusionOk="0">
                  <a:moveTo>
                    <a:pt x="569" y="1"/>
                  </a:moveTo>
                  <a:cubicBezTo>
                    <a:pt x="254" y="1"/>
                    <a:pt x="1" y="255"/>
                    <a:pt x="1" y="569"/>
                  </a:cubicBezTo>
                  <a:cubicBezTo>
                    <a:pt x="1" y="880"/>
                    <a:pt x="254" y="1133"/>
                    <a:pt x="569" y="1133"/>
                  </a:cubicBezTo>
                  <a:lnTo>
                    <a:pt x="1701" y="1133"/>
                  </a:lnTo>
                  <a:cubicBezTo>
                    <a:pt x="2012" y="1133"/>
                    <a:pt x="2265" y="880"/>
                    <a:pt x="2265" y="569"/>
                  </a:cubicBezTo>
                  <a:cubicBezTo>
                    <a:pt x="2265" y="255"/>
                    <a:pt x="2012" y="1"/>
                    <a:pt x="17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461" name="Google Shape;9461;p85"/>
          <p:cNvGrpSpPr/>
          <p:nvPr/>
        </p:nvGrpSpPr>
        <p:grpSpPr>
          <a:xfrm>
            <a:off x="7185179" y="3545089"/>
            <a:ext cx="254022" cy="340186"/>
            <a:chOff x="3926225" y="4399275"/>
            <a:chExt cx="360775" cy="483150"/>
          </a:xfrm>
        </p:grpSpPr>
        <p:sp>
          <p:nvSpPr>
            <p:cNvPr id="9462" name="Google Shape;9462;p85"/>
            <p:cNvSpPr/>
            <p:nvPr/>
          </p:nvSpPr>
          <p:spPr>
            <a:xfrm>
              <a:off x="4163400" y="4797475"/>
              <a:ext cx="56650" cy="28350"/>
            </a:xfrm>
            <a:custGeom>
              <a:avLst/>
              <a:gdLst/>
              <a:ahLst/>
              <a:cxnLst/>
              <a:rect l="l" t="t" r="r" b="b"/>
              <a:pathLst>
                <a:path w="2266" h="1134" extrusionOk="0">
                  <a:moveTo>
                    <a:pt x="568" y="1"/>
                  </a:moveTo>
                  <a:cubicBezTo>
                    <a:pt x="254" y="1"/>
                    <a:pt x="1" y="255"/>
                    <a:pt x="1" y="569"/>
                  </a:cubicBezTo>
                  <a:cubicBezTo>
                    <a:pt x="1" y="880"/>
                    <a:pt x="254" y="1133"/>
                    <a:pt x="568" y="1133"/>
                  </a:cubicBezTo>
                  <a:lnTo>
                    <a:pt x="1701" y="1133"/>
                  </a:lnTo>
                  <a:cubicBezTo>
                    <a:pt x="2012" y="1133"/>
                    <a:pt x="2265" y="880"/>
                    <a:pt x="2265" y="569"/>
                  </a:cubicBezTo>
                  <a:cubicBezTo>
                    <a:pt x="2265" y="255"/>
                    <a:pt x="2012" y="1"/>
                    <a:pt x="17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63" name="Google Shape;9463;p85"/>
            <p:cNvSpPr/>
            <p:nvPr/>
          </p:nvSpPr>
          <p:spPr>
            <a:xfrm>
              <a:off x="3926225" y="4399275"/>
              <a:ext cx="360775" cy="483150"/>
            </a:xfrm>
            <a:custGeom>
              <a:avLst/>
              <a:gdLst/>
              <a:ahLst/>
              <a:cxnLst/>
              <a:rect l="l" t="t" r="r" b="b"/>
              <a:pathLst>
                <a:path w="14431" h="19326" extrusionOk="0">
                  <a:moveTo>
                    <a:pt x="10055" y="1134"/>
                  </a:moveTo>
                  <a:cubicBezTo>
                    <a:pt x="10547" y="1134"/>
                    <a:pt x="10985" y="1457"/>
                    <a:pt x="11133" y="1928"/>
                  </a:cubicBezTo>
                  <a:cubicBezTo>
                    <a:pt x="11281" y="2399"/>
                    <a:pt x="11106" y="2912"/>
                    <a:pt x="10698" y="3196"/>
                  </a:cubicBezTo>
                  <a:cubicBezTo>
                    <a:pt x="10692" y="3181"/>
                    <a:pt x="10683" y="3169"/>
                    <a:pt x="10677" y="3154"/>
                  </a:cubicBezTo>
                  <a:cubicBezTo>
                    <a:pt x="10665" y="3129"/>
                    <a:pt x="10650" y="3105"/>
                    <a:pt x="10635" y="3081"/>
                  </a:cubicBezTo>
                  <a:cubicBezTo>
                    <a:pt x="10270" y="2468"/>
                    <a:pt x="9750" y="1964"/>
                    <a:pt x="9125" y="1620"/>
                  </a:cubicBezTo>
                  <a:cubicBezTo>
                    <a:pt x="9337" y="1318"/>
                    <a:pt x="9684" y="1134"/>
                    <a:pt x="10055" y="1134"/>
                  </a:cubicBezTo>
                  <a:close/>
                  <a:moveTo>
                    <a:pt x="7223" y="2266"/>
                  </a:moveTo>
                  <a:cubicBezTo>
                    <a:pt x="8114" y="2266"/>
                    <a:pt x="8953" y="2686"/>
                    <a:pt x="9488" y="3398"/>
                  </a:cubicBezTo>
                  <a:cubicBezTo>
                    <a:pt x="8953" y="4111"/>
                    <a:pt x="8114" y="4527"/>
                    <a:pt x="7223" y="4531"/>
                  </a:cubicBezTo>
                  <a:lnTo>
                    <a:pt x="4448" y="4531"/>
                  </a:lnTo>
                  <a:cubicBezTo>
                    <a:pt x="4720" y="3214"/>
                    <a:pt x="5879" y="2269"/>
                    <a:pt x="7223" y="2266"/>
                  </a:cubicBezTo>
                  <a:close/>
                  <a:moveTo>
                    <a:pt x="9998" y="4527"/>
                  </a:moveTo>
                  <a:cubicBezTo>
                    <a:pt x="10034" y="4715"/>
                    <a:pt x="10055" y="4905"/>
                    <a:pt x="10055" y="5098"/>
                  </a:cubicBezTo>
                  <a:lnTo>
                    <a:pt x="10055" y="7363"/>
                  </a:lnTo>
                  <a:cubicBezTo>
                    <a:pt x="10055" y="8924"/>
                    <a:pt x="8787" y="10192"/>
                    <a:pt x="7223" y="10192"/>
                  </a:cubicBezTo>
                  <a:cubicBezTo>
                    <a:pt x="5659" y="10192"/>
                    <a:pt x="4394" y="8924"/>
                    <a:pt x="4394" y="7363"/>
                  </a:cubicBezTo>
                  <a:lnTo>
                    <a:pt x="4394" y="5663"/>
                  </a:lnTo>
                  <a:lnTo>
                    <a:pt x="7223" y="5663"/>
                  </a:lnTo>
                  <a:cubicBezTo>
                    <a:pt x="8262" y="5660"/>
                    <a:pt x="9255" y="5255"/>
                    <a:pt x="9998" y="4527"/>
                  </a:cubicBezTo>
                  <a:close/>
                  <a:moveTo>
                    <a:pt x="5526" y="10941"/>
                  </a:moveTo>
                  <a:cubicBezTo>
                    <a:pt x="6063" y="11196"/>
                    <a:pt x="6643" y="11324"/>
                    <a:pt x="7224" y="11324"/>
                  </a:cubicBezTo>
                  <a:cubicBezTo>
                    <a:pt x="7777" y="11324"/>
                    <a:pt x="8331" y="11208"/>
                    <a:pt x="8847" y="10977"/>
                  </a:cubicBezTo>
                  <a:lnTo>
                    <a:pt x="8847" y="11967"/>
                  </a:lnTo>
                  <a:cubicBezTo>
                    <a:pt x="8847" y="12227"/>
                    <a:pt x="9026" y="12454"/>
                    <a:pt x="9279" y="12517"/>
                  </a:cubicBezTo>
                  <a:lnTo>
                    <a:pt x="9466" y="12562"/>
                  </a:lnTo>
                  <a:cubicBezTo>
                    <a:pt x="8899" y="13298"/>
                    <a:pt x="8061" y="13665"/>
                    <a:pt x="7223" y="13665"/>
                  </a:cubicBezTo>
                  <a:cubicBezTo>
                    <a:pt x="6379" y="13665"/>
                    <a:pt x="5536" y="13293"/>
                    <a:pt x="4970" y="12547"/>
                  </a:cubicBezTo>
                  <a:lnTo>
                    <a:pt x="5097" y="12514"/>
                  </a:lnTo>
                  <a:cubicBezTo>
                    <a:pt x="5348" y="12454"/>
                    <a:pt x="5526" y="12227"/>
                    <a:pt x="5526" y="11964"/>
                  </a:cubicBezTo>
                  <a:lnTo>
                    <a:pt x="5526" y="10941"/>
                  </a:lnTo>
                  <a:close/>
                  <a:moveTo>
                    <a:pt x="3805" y="12837"/>
                  </a:moveTo>
                  <a:cubicBezTo>
                    <a:pt x="4515" y="14051"/>
                    <a:pt x="5813" y="14794"/>
                    <a:pt x="7217" y="14797"/>
                  </a:cubicBezTo>
                  <a:cubicBezTo>
                    <a:pt x="7220" y="14797"/>
                    <a:pt x="7223" y="14797"/>
                    <a:pt x="7225" y="14797"/>
                  </a:cubicBezTo>
                  <a:cubicBezTo>
                    <a:pt x="8626" y="14797"/>
                    <a:pt x="9924" y="14054"/>
                    <a:pt x="10635" y="12849"/>
                  </a:cubicBezTo>
                  <a:lnTo>
                    <a:pt x="11767" y="13124"/>
                  </a:lnTo>
                  <a:cubicBezTo>
                    <a:pt x="12649" y="13344"/>
                    <a:pt x="13201" y="14217"/>
                    <a:pt x="13020" y="15105"/>
                  </a:cubicBezTo>
                  <a:lnTo>
                    <a:pt x="12404" y="18194"/>
                  </a:lnTo>
                  <a:lnTo>
                    <a:pt x="2027" y="18194"/>
                  </a:lnTo>
                  <a:lnTo>
                    <a:pt x="1408" y="15105"/>
                  </a:lnTo>
                  <a:cubicBezTo>
                    <a:pt x="1229" y="14214"/>
                    <a:pt x="1782" y="13341"/>
                    <a:pt x="2661" y="13124"/>
                  </a:cubicBezTo>
                  <a:lnTo>
                    <a:pt x="3805" y="12837"/>
                  </a:lnTo>
                  <a:close/>
                  <a:moveTo>
                    <a:pt x="10061" y="0"/>
                  </a:moveTo>
                  <a:cubicBezTo>
                    <a:pt x="9256" y="0"/>
                    <a:pt x="8461" y="426"/>
                    <a:pt x="8047" y="1221"/>
                  </a:cubicBezTo>
                  <a:cubicBezTo>
                    <a:pt x="7767" y="1162"/>
                    <a:pt x="7489" y="1134"/>
                    <a:pt x="7216" y="1134"/>
                  </a:cubicBezTo>
                  <a:cubicBezTo>
                    <a:pt x="5084" y="1134"/>
                    <a:pt x="3261" y="2863"/>
                    <a:pt x="3261" y="5098"/>
                  </a:cubicBezTo>
                  <a:lnTo>
                    <a:pt x="3261" y="7363"/>
                  </a:lnTo>
                  <a:cubicBezTo>
                    <a:pt x="3258" y="8398"/>
                    <a:pt x="3666" y="9392"/>
                    <a:pt x="4394" y="10132"/>
                  </a:cubicBezTo>
                  <a:lnTo>
                    <a:pt x="4394" y="11524"/>
                  </a:lnTo>
                  <a:lnTo>
                    <a:pt x="2386" y="12025"/>
                  </a:lnTo>
                  <a:cubicBezTo>
                    <a:pt x="921" y="12390"/>
                    <a:pt x="0" y="13846"/>
                    <a:pt x="299" y="15328"/>
                  </a:cubicBezTo>
                  <a:lnTo>
                    <a:pt x="1006" y="18870"/>
                  </a:lnTo>
                  <a:cubicBezTo>
                    <a:pt x="1060" y="19136"/>
                    <a:pt x="1293" y="19326"/>
                    <a:pt x="1562" y="19326"/>
                  </a:cubicBezTo>
                  <a:lnTo>
                    <a:pt x="12866" y="19326"/>
                  </a:lnTo>
                  <a:cubicBezTo>
                    <a:pt x="13138" y="19326"/>
                    <a:pt x="13371" y="19136"/>
                    <a:pt x="13422" y="18870"/>
                  </a:cubicBezTo>
                  <a:lnTo>
                    <a:pt x="14131" y="15328"/>
                  </a:lnTo>
                  <a:cubicBezTo>
                    <a:pt x="14430" y="13842"/>
                    <a:pt x="13506" y="12387"/>
                    <a:pt x="12039" y="12025"/>
                  </a:cubicBezTo>
                  <a:lnTo>
                    <a:pt x="10569" y="11665"/>
                  </a:lnTo>
                  <a:lnTo>
                    <a:pt x="10565" y="11665"/>
                  </a:lnTo>
                  <a:cubicBezTo>
                    <a:pt x="10505" y="11638"/>
                    <a:pt x="10445" y="11626"/>
                    <a:pt x="10378" y="11620"/>
                  </a:cubicBezTo>
                  <a:lnTo>
                    <a:pt x="9980" y="11524"/>
                  </a:lnTo>
                  <a:lnTo>
                    <a:pt x="9980" y="10207"/>
                  </a:lnTo>
                  <a:cubicBezTo>
                    <a:pt x="10750" y="9461"/>
                    <a:pt x="11188" y="8435"/>
                    <a:pt x="11188" y="7363"/>
                  </a:cubicBezTo>
                  <a:lnTo>
                    <a:pt x="11188" y="5098"/>
                  </a:lnTo>
                  <a:cubicBezTo>
                    <a:pt x="11188" y="4820"/>
                    <a:pt x="11157" y="4546"/>
                    <a:pt x="11100" y="4274"/>
                  </a:cubicBezTo>
                  <a:cubicBezTo>
                    <a:pt x="12459" y="3567"/>
                    <a:pt x="12739" y="1747"/>
                    <a:pt x="11659" y="663"/>
                  </a:cubicBezTo>
                  <a:cubicBezTo>
                    <a:pt x="11209" y="214"/>
                    <a:pt x="10632" y="0"/>
                    <a:pt x="100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9464" name="Google Shape;9464;p85"/>
          <p:cNvSpPr/>
          <p:nvPr/>
        </p:nvSpPr>
        <p:spPr>
          <a:xfrm>
            <a:off x="7645633" y="3544578"/>
            <a:ext cx="179387" cy="340116"/>
          </a:xfrm>
          <a:custGeom>
            <a:avLst/>
            <a:gdLst/>
            <a:ahLst/>
            <a:cxnLst/>
            <a:rect l="l" t="t" r="r" b="b"/>
            <a:pathLst>
              <a:path w="10191" h="19322" extrusionOk="0">
                <a:moveTo>
                  <a:pt x="5102" y="1126"/>
                </a:moveTo>
                <a:cubicBezTo>
                  <a:pt x="5353" y="1126"/>
                  <a:pt x="5610" y="1220"/>
                  <a:pt x="5819" y="1429"/>
                </a:cubicBezTo>
                <a:cubicBezTo>
                  <a:pt x="6115" y="1724"/>
                  <a:pt x="6202" y="2165"/>
                  <a:pt x="6042" y="2549"/>
                </a:cubicBezTo>
                <a:cubicBezTo>
                  <a:pt x="5882" y="2932"/>
                  <a:pt x="5508" y="3180"/>
                  <a:pt x="5094" y="3180"/>
                </a:cubicBezTo>
                <a:cubicBezTo>
                  <a:pt x="4526" y="3180"/>
                  <a:pt x="4070" y="2721"/>
                  <a:pt x="4067" y="2156"/>
                </a:cubicBezTo>
                <a:cubicBezTo>
                  <a:pt x="4067" y="1537"/>
                  <a:pt x="4574" y="1126"/>
                  <a:pt x="5102" y="1126"/>
                </a:cubicBezTo>
                <a:close/>
                <a:moveTo>
                  <a:pt x="7513" y="5432"/>
                </a:moveTo>
                <a:cubicBezTo>
                  <a:pt x="8364" y="5432"/>
                  <a:pt x="9059" y="6214"/>
                  <a:pt x="9059" y="7175"/>
                </a:cubicBezTo>
                <a:lnTo>
                  <a:pt x="9059" y="10433"/>
                </a:lnTo>
                <a:cubicBezTo>
                  <a:pt x="9059" y="10747"/>
                  <a:pt x="8805" y="11000"/>
                  <a:pt x="8491" y="11000"/>
                </a:cubicBezTo>
                <a:cubicBezTo>
                  <a:pt x="8177" y="11000"/>
                  <a:pt x="7926" y="10747"/>
                  <a:pt x="7926" y="10433"/>
                </a:cubicBezTo>
                <a:lnTo>
                  <a:pt x="7926" y="7395"/>
                </a:lnTo>
                <a:cubicBezTo>
                  <a:pt x="7926" y="7081"/>
                  <a:pt x="7673" y="6830"/>
                  <a:pt x="7359" y="6830"/>
                </a:cubicBezTo>
                <a:cubicBezTo>
                  <a:pt x="7045" y="6830"/>
                  <a:pt x="6794" y="7081"/>
                  <a:pt x="6794" y="7395"/>
                </a:cubicBezTo>
                <a:lnTo>
                  <a:pt x="6794" y="17625"/>
                </a:lnTo>
                <a:cubicBezTo>
                  <a:pt x="6794" y="17936"/>
                  <a:pt x="6540" y="18190"/>
                  <a:pt x="6226" y="18190"/>
                </a:cubicBezTo>
                <a:cubicBezTo>
                  <a:pt x="5912" y="18190"/>
                  <a:pt x="5662" y="17936"/>
                  <a:pt x="5662" y="17625"/>
                </a:cubicBezTo>
                <a:lnTo>
                  <a:pt x="5662" y="11867"/>
                </a:lnTo>
                <a:cubicBezTo>
                  <a:pt x="5662" y="11556"/>
                  <a:pt x="5408" y="11302"/>
                  <a:pt x="5094" y="11302"/>
                </a:cubicBezTo>
                <a:cubicBezTo>
                  <a:pt x="4780" y="11302"/>
                  <a:pt x="4529" y="11556"/>
                  <a:pt x="4529" y="11867"/>
                </a:cubicBezTo>
                <a:lnTo>
                  <a:pt x="4529" y="17625"/>
                </a:lnTo>
                <a:cubicBezTo>
                  <a:pt x="4529" y="17936"/>
                  <a:pt x="4276" y="18190"/>
                  <a:pt x="3962" y="18190"/>
                </a:cubicBezTo>
                <a:cubicBezTo>
                  <a:pt x="3648" y="18190"/>
                  <a:pt x="3397" y="17936"/>
                  <a:pt x="3397" y="17625"/>
                </a:cubicBezTo>
                <a:lnTo>
                  <a:pt x="3397" y="7395"/>
                </a:lnTo>
                <a:cubicBezTo>
                  <a:pt x="3397" y="7081"/>
                  <a:pt x="3143" y="6830"/>
                  <a:pt x="2829" y="6830"/>
                </a:cubicBezTo>
                <a:cubicBezTo>
                  <a:pt x="2515" y="6830"/>
                  <a:pt x="2265" y="7081"/>
                  <a:pt x="2265" y="7395"/>
                </a:cubicBezTo>
                <a:lnTo>
                  <a:pt x="2265" y="10433"/>
                </a:lnTo>
                <a:cubicBezTo>
                  <a:pt x="2265" y="10747"/>
                  <a:pt x="2011" y="11000"/>
                  <a:pt x="1697" y="11000"/>
                </a:cubicBezTo>
                <a:cubicBezTo>
                  <a:pt x="1383" y="11000"/>
                  <a:pt x="1133" y="10747"/>
                  <a:pt x="1133" y="10433"/>
                </a:cubicBezTo>
                <a:lnTo>
                  <a:pt x="1133" y="7175"/>
                </a:lnTo>
                <a:cubicBezTo>
                  <a:pt x="1133" y="6214"/>
                  <a:pt x="1824" y="5432"/>
                  <a:pt x="2675" y="5432"/>
                </a:cubicBezTo>
                <a:close/>
                <a:moveTo>
                  <a:pt x="5094" y="0"/>
                </a:moveTo>
                <a:cubicBezTo>
                  <a:pt x="3950" y="0"/>
                  <a:pt x="3002" y="894"/>
                  <a:pt x="2938" y="2038"/>
                </a:cubicBezTo>
                <a:cubicBezTo>
                  <a:pt x="2878" y="3180"/>
                  <a:pt x="3720" y="4173"/>
                  <a:pt x="4859" y="4300"/>
                </a:cubicBezTo>
                <a:lnTo>
                  <a:pt x="2675" y="4300"/>
                </a:lnTo>
                <a:cubicBezTo>
                  <a:pt x="1199" y="4300"/>
                  <a:pt x="0" y="5589"/>
                  <a:pt x="0" y="7175"/>
                </a:cubicBezTo>
                <a:lnTo>
                  <a:pt x="0" y="10433"/>
                </a:lnTo>
                <a:cubicBezTo>
                  <a:pt x="0" y="11403"/>
                  <a:pt x="797" y="12134"/>
                  <a:pt x="1698" y="12134"/>
                </a:cubicBezTo>
                <a:cubicBezTo>
                  <a:pt x="1885" y="12134"/>
                  <a:pt x="2076" y="12103"/>
                  <a:pt x="2265" y="12036"/>
                </a:cubicBezTo>
                <a:lnTo>
                  <a:pt x="2265" y="17625"/>
                </a:lnTo>
                <a:cubicBezTo>
                  <a:pt x="2265" y="18561"/>
                  <a:pt x="3023" y="19322"/>
                  <a:pt x="3962" y="19322"/>
                </a:cubicBezTo>
                <a:cubicBezTo>
                  <a:pt x="4378" y="19322"/>
                  <a:pt x="4783" y="19168"/>
                  <a:pt x="5094" y="18887"/>
                </a:cubicBezTo>
                <a:cubicBezTo>
                  <a:pt x="5412" y="19172"/>
                  <a:pt x="5817" y="19321"/>
                  <a:pt x="6228" y="19321"/>
                </a:cubicBezTo>
                <a:cubicBezTo>
                  <a:pt x="6462" y="19321"/>
                  <a:pt x="6697" y="19272"/>
                  <a:pt x="6918" y="19174"/>
                </a:cubicBezTo>
                <a:cubicBezTo>
                  <a:pt x="7531" y="18899"/>
                  <a:pt x="7923" y="18292"/>
                  <a:pt x="7926" y="17625"/>
                </a:cubicBezTo>
                <a:lnTo>
                  <a:pt x="7926" y="12036"/>
                </a:lnTo>
                <a:cubicBezTo>
                  <a:pt x="8115" y="12103"/>
                  <a:pt x="8305" y="12134"/>
                  <a:pt x="8492" y="12134"/>
                </a:cubicBezTo>
                <a:cubicBezTo>
                  <a:pt x="9392" y="12134"/>
                  <a:pt x="10188" y="11403"/>
                  <a:pt x="10191" y="10433"/>
                </a:cubicBezTo>
                <a:lnTo>
                  <a:pt x="10191" y="7175"/>
                </a:lnTo>
                <a:cubicBezTo>
                  <a:pt x="10191" y="5589"/>
                  <a:pt x="8989" y="4300"/>
                  <a:pt x="7513" y="4300"/>
                </a:cubicBezTo>
                <a:lnTo>
                  <a:pt x="5330" y="4300"/>
                </a:lnTo>
                <a:cubicBezTo>
                  <a:pt x="6468" y="4173"/>
                  <a:pt x="7310" y="3180"/>
                  <a:pt x="7250" y="2038"/>
                </a:cubicBezTo>
                <a:cubicBezTo>
                  <a:pt x="7187" y="894"/>
                  <a:pt x="6238" y="0"/>
                  <a:pt x="50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9465" name="Google Shape;9465;p85"/>
          <p:cNvGrpSpPr/>
          <p:nvPr/>
        </p:nvGrpSpPr>
        <p:grpSpPr>
          <a:xfrm>
            <a:off x="7990738" y="3545151"/>
            <a:ext cx="340080" cy="340063"/>
            <a:chOff x="5053975" y="4399375"/>
            <a:chExt cx="483000" cy="482975"/>
          </a:xfrm>
        </p:grpSpPr>
        <p:sp>
          <p:nvSpPr>
            <p:cNvPr id="9466" name="Google Shape;9466;p85"/>
            <p:cNvSpPr/>
            <p:nvPr/>
          </p:nvSpPr>
          <p:spPr>
            <a:xfrm>
              <a:off x="5053975" y="4399375"/>
              <a:ext cx="483000" cy="482975"/>
            </a:xfrm>
            <a:custGeom>
              <a:avLst/>
              <a:gdLst/>
              <a:ahLst/>
              <a:cxnLst/>
              <a:rect l="l" t="t" r="r" b="b"/>
              <a:pathLst>
                <a:path w="19320" h="19319" extrusionOk="0">
                  <a:moveTo>
                    <a:pt x="9660" y="1130"/>
                  </a:moveTo>
                  <a:cubicBezTo>
                    <a:pt x="11822" y="1130"/>
                    <a:pt x="13981" y="1972"/>
                    <a:pt x="15666" y="3654"/>
                  </a:cubicBezTo>
                  <a:cubicBezTo>
                    <a:pt x="19033" y="7021"/>
                    <a:pt x="19033" y="12299"/>
                    <a:pt x="15666" y="15665"/>
                  </a:cubicBezTo>
                  <a:cubicBezTo>
                    <a:pt x="13983" y="17349"/>
                    <a:pt x="11821" y="18190"/>
                    <a:pt x="9660" y="18190"/>
                  </a:cubicBezTo>
                  <a:cubicBezTo>
                    <a:pt x="7499" y="18190"/>
                    <a:pt x="5338" y="17349"/>
                    <a:pt x="3655" y="15665"/>
                  </a:cubicBezTo>
                  <a:cubicBezTo>
                    <a:pt x="288" y="12299"/>
                    <a:pt x="288" y="7024"/>
                    <a:pt x="3655" y="3654"/>
                  </a:cubicBezTo>
                  <a:cubicBezTo>
                    <a:pt x="5339" y="1972"/>
                    <a:pt x="7498" y="1130"/>
                    <a:pt x="9660" y="1130"/>
                  </a:cubicBezTo>
                  <a:close/>
                  <a:moveTo>
                    <a:pt x="9660" y="0"/>
                  </a:moveTo>
                  <a:cubicBezTo>
                    <a:pt x="7112" y="0"/>
                    <a:pt x="4693" y="1015"/>
                    <a:pt x="2854" y="2854"/>
                  </a:cubicBezTo>
                  <a:cubicBezTo>
                    <a:pt x="1016" y="4693"/>
                    <a:pt x="1" y="7111"/>
                    <a:pt x="1" y="9660"/>
                  </a:cubicBezTo>
                  <a:cubicBezTo>
                    <a:pt x="1" y="12208"/>
                    <a:pt x="1016" y="14627"/>
                    <a:pt x="2854" y="16465"/>
                  </a:cubicBezTo>
                  <a:cubicBezTo>
                    <a:pt x="4693" y="18304"/>
                    <a:pt x="7112" y="19319"/>
                    <a:pt x="9660" y="19319"/>
                  </a:cubicBezTo>
                  <a:cubicBezTo>
                    <a:pt x="12209" y="19319"/>
                    <a:pt x="14627" y="18304"/>
                    <a:pt x="16466" y="16465"/>
                  </a:cubicBezTo>
                  <a:cubicBezTo>
                    <a:pt x="18305" y="14627"/>
                    <a:pt x="19319" y="12208"/>
                    <a:pt x="19319" y="9660"/>
                  </a:cubicBezTo>
                  <a:cubicBezTo>
                    <a:pt x="19319" y="7111"/>
                    <a:pt x="18305" y="4693"/>
                    <a:pt x="16466" y="2854"/>
                  </a:cubicBezTo>
                  <a:cubicBezTo>
                    <a:pt x="14627" y="1015"/>
                    <a:pt x="12209" y="0"/>
                    <a:pt x="96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67" name="Google Shape;9467;p85"/>
            <p:cNvSpPr/>
            <p:nvPr/>
          </p:nvSpPr>
          <p:spPr>
            <a:xfrm>
              <a:off x="5100725" y="4528375"/>
              <a:ext cx="309350" cy="296450"/>
            </a:xfrm>
            <a:custGeom>
              <a:avLst/>
              <a:gdLst/>
              <a:ahLst/>
              <a:cxnLst/>
              <a:rect l="l" t="t" r="r" b="b"/>
              <a:pathLst>
                <a:path w="12374" h="11858" extrusionOk="0">
                  <a:moveTo>
                    <a:pt x="2352" y="1462"/>
                  </a:moveTo>
                  <a:lnTo>
                    <a:pt x="10828" y="9938"/>
                  </a:lnTo>
                  <a:cubicBezTo>
                    <a:pt x="9875" y="10469"/>
                    <a:pt x="8830" y="10728"/>
                    <a:pt x="7793" y="10728"/>
                  </a:cubicBezTo>
                  <a:cubicBezTo>
                    <a:pt x="6180" y="10728"/>
                    <a:pt x="4586" y="10102"/>
                    <a:pt x="3388" y="8902"/>
                  </a:cubicBezTo>
                  <a:cubicBezTo>
                    <a:pt x="1416" y="6933"/>
                    <a:pt x="993" y="3896"/>
                    <a:pt x="2352" y="1462"/>
                  </a:cubicBezTo>
                  <a:close/>
                  <a:moveTo>
                    <a:pt x="2253" y="0"/>
                  </a:moveTo>
                  <a:cubicBezTo>
                    <a:pt x="2078" y="0"/>
                    <a:pt x="1904" y="81"/>
                    <a:pt x="1794" y="236"/>
                  </a:cubicBezTo>
                  <a:cubicBezTo>
                    <a:pt x="257" y="2395"/>
                    <a:pt x="0" y="5215"/>
                    <a:pt x="1120" y="7616"/>
                  </a:cubicBezTo>
                  <a:cubicBezTo>
                    <a:pt x="2243" y="10016"/>
                    <a:pt x="4568" y="11628"/>
                    <a:pt x="7210" y="11837"/>
                  </a:cubicBezTo>
                  <a:lnTo>
                    <a:pt x="7210" y="11834"/>
                  </a:lnTo>
                  <a:cubicBezTo>
                    <a:pt x="7404" y="11849"/>
                    <a:pt x="7597" y="11858"/>
                    <a:pt x="7787" y="11858"/>
                  </a:cubicBezTo>
                  <a:cubicBezTo>
                    <a:pt x="9318" y="11858"/>
                    <a:pt x="10807" y="11384"/>
                    <a:pt x="12057" y="10502"/>
                  </a:cubicBezTo>
                  <a:cubicBezTo>
                    <a:pt x="12340" y="10297"/>
                    <a:pt x="12374" y="9886"/>
                    <a:pt x="12126" y="9639"/>
                  </a:cubicBezTo>
                  <a:lnTo>
                    <a:pt x="2654" y="167"/>
                  </a:lnTo>
                  <a:cubicBezTo>
                    <a:pt x="2542" y="55"/>
                    <a:pt x="2397" y="0"/>
                    <a:pt x="225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68" name="Google Shape;9468;p85"/>
            <p:cNvSpPr/>
            <p:nvPr/>
          </p:nvSpPr>
          <p:spPr>
            <a:xfrm>
              <a:off x="5180875" y="4456850"/>
              <a:ext cx="316625" cy="296575"/>
            </a:xfrm>
            <a:custGeom>
              <a:avLst/>
              <a:gdLst/>
              <a:ahLst/>
              <a:cxnLst/>
              <a:rect l="l" t="t" r="r" b="b"/>
              <a:pathLst>
                <a:path w="12665" h="11863" extrusionOk="0">
                  <a:moveTo>
                    <a:pt x="4584" y="1128"/>
                  </a:moveTo>
                  <a:cubicBezTo>
                    <a:pt x="6196" y="1128"/>
                    <a:pt x="7791" y="1755"/>
                    <a:pt x="8987" y="2958"/>
                  </a:cubicBezTo>
                  <a:cubicBezTo>
                    <a:pt x="10964" y="4924"/>
                    <a:pt x="11387" y="7967"/>
                    <a:pt x="10022" y="10398"/>
                  </a:cubicBezTo>
                  <a:lnTo>
                    <a:pt x="1547" y="1923"/>
                  </a:lnTo>
                  <a:cubicBezTo>
                    <a:pt x="2499" y="1388"/>
                    <a:pt x="3545" y="1128"/>
                    <a:pt x="4584" y="1128"/>
                  </a:cubicBezTo>
                  <a:close/>
                  <a:moveTo>
                    <a:pt x="4578" y="1"/>
                  </a:moveTo>
                  <a:cubicBezTo>
                    <a:pt x="3095" y="1"/>
                    <a:pt x="1604" y="448"/>
                    <a:pt x="321" y="1361"/>
                  </a:cubicBezTo>
                  <a:cubicBezTo>
                    <a:pt x="34" y="1563"/>
                    <a:pt x="1" y="1977"/>
                    <a:pt x="248" y="2224"/>
                  </a:cubicBezTo>
                  <a:lnTo>
                    <a:pt x="9723" y="11697"/>
                  </a:lnTo>
                  <a:cubicBezTo>
                    <a:pt x="9829" y="11802"/>
                    <a:pt x="9971" y="11863"/>
                    <a:pt x="10122" y="11863"/>
                  </a:cubicBezTo>
                  <a:lnTo>
                    <a:pt x="10170" y="11863"/>
                  </a:lnTo>
                  <a:cubicBezTo>
                    <a:pt x="10336" y="11847"/>
                    <a:pt x="10487" y="11763"/>
                    <a:pt x="10584" y="11624"/>
                  </a:cubicBezTo>
                  <a:cubicBezTo>
                    <a:pt x="12664" y="8698"/>
                    <a:pt x="12326" y="4697"/>
                    <a:pt x="9787" y="2158"/>
                  </a:cubicBezTo>
                  <a:cubicBezTo>
                    <a:pt x="8361" y="733"/>
                    <a:pt x="6476" y="1"/>
                    <a:pt x="4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469" name="Google Shape;9469;p85"/>
          <p:cNvGrpSpPr/>
          <p:nvPr/>
        </p:nvGrpSpPr>
        <p:grpSpPr>
          <a:xfrm>
            <a:off x="7750609" y="3956042"/>
            <a:ext cx="340168" cy="340168"/>
            <a:chOff x="5648375" y="4399300"/>
            <a:chExt cx="483125" cy="483125"/>
          </a:xfrm>
        </p:grpSpPr>
        <p:sp>
          <p:nvSpPr>
            <p:cNvPr id="9470" name="Google Shape;9470;p85"/>
            <p:cNvSpPr/>
            <p:nvPr/>
          </p:nvSpPr>
          <p:spPr>
            <a:xfrm>
              <a:off x="5648375" y="4399300"/>
              <a:ext cx="483125" cy="483125"/>
            </a:xfrm>
            <a:custGeom>
              <a:avLst/>
              <a:gdLst/>
              <a:ahLst/>
              <a:cxnLst/>
              <a:rect l="l" t="t" r="r" b="b"/>
              <a:pathLst>
                <a:path w="19325" h="19325" extrusionOk="0">
                  <a:moveTo>
                    <a:pt x="9662" y="1133"/>
                  </a:moveTo>
                  <a:cubicBezTo>
                    <a:pt x="11906" y="1133"/>
                    <a:pt x="14041" y="2029"/>
                    <a:pt x="15668" y="3657"/>
                  </a:cubicBezTo>
                  <a:cubicBezTo>
                    <a:pt x="17295" y="5287"/>
                    <a:pt x="18192" y="7419"/>
                    <a:pt x="18192" y="9663"/>
                  </a:cubicBezTo>
                  <a:cubicBezTo>
                    <a:pt x="18192" y="11906"/>
                    <a:pt x="17295" y="14041"/>
                    <a:pt x="15668" y="15668"/>
                  </a:cubicBezTo>
                  <a:cubicBezTo>
                    <a:pt x="14041" y="17296"/>
                    <a:pt x="11906" y="18193"/>
                    <a:pt x="9662" y="18193"/>
                  </a:cubicBezTo>
                  <a:cubicBezTo>
                    <a:pt x="7419" y="18193"/>
                    <a:pt x="5284" y="17296"/>
                    <a:pt x="3657" y="15668"/>
                  </a:cubicBezTo>
                  <a:cubicBezTo>
                    <a:pt x="290" y="12302"/>
                    <a:pt x="290" y="7024"/>
                    <a:pt x="3657" y="3657"/>
                  </a:cubicBezTo>
                  <a:cubicBezTo>
                    <a:pt x="5287" y="2029"/>
                    <a:pt x="7419" y="1133"/>
                    <a:pt x="9662" y="1133"/>
                  </a:cubicBezTo>
                  <a:close/>
                  <a:moveTo>
                    <a:pt x="9662" y="0"/>
                  </a:moveTo>
                  <a:cubicBezTo>
                    <a:pt x="7117" y="0"/>
                    <a:pt x="4698" y="1015"/>
                    <a:pt x="2856" y="2857"/>
                  </a:cubicBezTo>
                  <a:cubicBezTo>
                    <a:pt x="1015" y="4699"/>
                    <a:pt x="0" y="7117"/>
                    <a:pt x="0" y="9663"/>
                  </a:cubicBezTo>
                  <a:cubicBezTo>
                    <a:pt x="0" y="12208"/>
                    <a:pt x="1015" y="14627"/>
                    <a:pt x="2856" y="16468"/>
                  </a:cubicBezTo>
                  <a:cubicBezTo>
                    <a:pt x="4698" y="18310"/>
                    <a:pt x="7117" y="19325"/>
                    <a:pt x="9662" y="19325"/>
                  </a:cubicBezTo>
                  <a:cubicBezTo>
                    <a:pt x="12208" y="19325"/>
                    <a:pt x="14626" y="18310"/>
                    <a:pt x="16468" y="16468"/>
                  </a:cubicBezTo>
                  <a:cubicBezTo>
                    <a:pt x="18310" y="14627"/>
                    <a:pt x="19325" y="12208"/>
                    <a:pt x="19325" y="9663"/>
                  </a:cubicBezTo>
                  <a:cubicBezTo>
                    <a:pt x="19325" y="7117"/>
                    <a:pt x="18310" y="4699"/>
                    <a:pt x="16468" y="2857"/>
                  </a:cubicBezTo>
                  <a:cubicBezTo>
                    <a:pt x="14626" y="1015"/>
                    <a:pt x="12211" y="0"/>
                    <a:pt x="9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71" name="Google Shape;9471;p85"/>
            <p:cNvSpPr/>
            <p:nvPr/>
          </p:nvSpPr>
          <p:spPr>
            <a:xfrm>
              <a:off x="5734275" y="4598425"/>
              <a:ext cx="311400" cy="84950"/>
            </a:xfrm>
            <a:custGeom>
              <a:avLst/>
              <a:gdLst/>
              <a:ahLst/>
              <a:cxnLst/>
              <a:rect l="l" t="t" r="r" b="b"/>
              <a:pathLst>
                <a:path w="12456" h="3398" extrusionOk="0">
                  <a:moveTo>
                    <a:pt x="11323" y="1133"/>
                  </a:moveTo>
                  <a:lnTo>
                    <a:pt x="11323" y="2265"/>
                  </a:lnTo>
                  <a:lnTo>
                    <a:pt x="1133" y="2265"/>
                  </a:lnTo>
                  <a:lnTo>
                    <a:pt x="1133" y="1133"/>
                  </a:lnTo>
                  <a:close/>
                  <a:moveTo>
                    <a:pt x="565" y="1"/>
                  </a:moveTo>
                  <a:cubicBezTo>
                    <a:pt x="251" y="1"/>
                    <a:pt x="0" y="251"/>
                    <a:pt x="0" y="565"/>
                  </a:cubicBezTo>
                  <a:lnTo>
                    <a:pt x="0" y="2830"/>
                  </a:lnTo>
                  <a:cubicBezTo>
                    <a:pt x="0" y="3144"/>
                    <a:pt x="251" y="3398"/>
                    <a:pt x="565" y="3398"/>
                  </a:cubicBezTo>
                  <a:lnTo>
                    <a:pt x="11888" y="3398"/>
                  </a:lnTo>
                  <a:cubicBezTo>
                    <a:pt x="12202" y="3398"/>
                    <a:pt x="12455" y="3144"/>
                    <a:pt x="12455" y="2830"/>
                  </a:cubicBezTo>
                  <a:lnTo>
                    <a:pt x="12455" y="565"/>
                  </a:lnTo>
                  <a:cubicBezTo>
                    <a:pt x="12455" y="251"/>
                    <a:pt x="12202" y="1"/>
                    <a:pt x="118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472" name="Google Shape;9472;p85"/>
          <p:cNvGrpSpPr/>
          <p:nvPr/>
        </p:nvGrpSpPr>
        <p:grpSpPr>
          <a:xfrm>
            <a:off x="5981331" y="3974637"/>
            <a:ext cx="330007" cy="302744"/>
            <a:chOff x="6239575" y="4416275"/>
            <a:chExt cx="489625" cy="449175"/>
          </a:xfrm>
        </p:grpSpPr>
        <p:sp>
          <p:nvSpPr>
            <p:cNvPr id="9473" name="Google Shape;9473;p85"/>
            <p:cNvSpPr/>
            <p:nvPr/>
          </p:nvSpPr>
          <p:spPr>
            <a:xfrm>
              <a:off x="6239575" y="4416275"/>
              <a:ext cx="489625" cy="449175"/>
            </a:xfrm>
            <a:custGeom>
              <a:avLst/>
              <a:gdLst/>
              <a:ahLst/>
              <a:cxnLst/>
              <a:rect l="l" t="t" r="r" b="b"/>
              <a:pathLst>
                <a:path w="19585" h="17967" extrusionOk="0">
                  <a:moveTo>
                    <a:pt x="9792" y="1132"/>
                  </a:moveTo>
                  <a:cubicBezTo>
                    <a:pt x="10374" y="1132"/>
                    <a:pt x="10955" y="1424"/>
                    <a:pt x="11278" y="2009"/>
                  </a:cubicBezTo>
                  <a:lnTo>
                    <a:pt x="18111" y="14313"/>
                  </a:lnTo>
                  <a:cubicBezTo>
                    <a:pt x="18404" y="14838"/>
                    <a:pt x="18395" y="15481"/>
                    <a:pt x="18087" y="15998"/>
                  </a:cubicBezTo>
                  <a:cubicBezTo>
                    <a:pt x="17786" y="16518"/>
                    <a:pt x="17232" y="16834"/>
                    <a:pt x="16634" y="16834"/>
                  </a:cubicBezTo>
                  <a:cubicBezTo>
                    <a:pt x="16631" y="16834"/>
                    <a:pt x="16628" y="16834"/>
                    <a:pt x="16625" y="16834"/>
                  </a:cubicBezTo>
                  <a:lnTo>
                    <a:pt x="2962" y="16834"/>
                  </a:lnTo>
                  <a:cubicBezTo>
                    <a:pt x="1667" y="16834"/>
                    <a:pt x="849" y="15445"/>
                    <a:pt x="1474" y="14313"/>
                  </a:cubicBezTo>
                  <a:lnTo>
                    <a:pt x="8307" y="2009"/>
                  </a:lnTo>
                  <a:cubicBezTo>
                    <a:pt x="8630" y="1424"/>
                    <a:pt x="9211" y="1132"/>
                    <a:pt x="9792" y="1132"/>
                  </a:cubicBezTo>
                  <a:close/>
                  <a:moveTo>
                    <a:pt x="9792" y="1"/>
                  </a:moveTo>
                  <a:cubicBezTo>
                    <a:pt x="8763" y="1"/>
                    <a:pt x="7815" y="559"/>
                    <a:pt x="7317" y="1462"/>
                  </a:cubicBezTo>
                  <a:lnTo>
                    <a:pt x="483" y="13766"/>
                  </a:lnTo>
                  <a:cubicBezTo>
                    <a:pt x="0" y="14642"/>
                    <a:pt x="15" y="15711"/>
                    <a:pt x="523" y="16574"/>
                  </a:cubicBezTo>
                  <a:cubicBezTo>
                    <a:pt x="1033" y="17435"/>
                    <a:pt x="1960" y="17966"/>
                    <a:pt x="2962" y="17966"/>
                  </a:cubicBezTo>
                  <a:lnTo>
                    <a:pt x="16625" y="17966"/>
                  </a:lnTo>
                  <a:cubicBezTo>
                    <a:pt x="17625" y="17966"/>
                    <a:pt x="18555" y="17435"/>
                    <a:pt x="19062" y="16574"/>
                  </a:cubicBezTo>
                  <a:cubicBezTo>
                    <a:pt x="19572" y="15711"/>
                    <a:pt x="19585" y="14642"/>
                    <a:pt x="19101" y="13766"/>
                  </a:cubicBezTo>
                  <a:lnTo>
                    <a:pt x="12271" y="1462"/>
                  </a:lnTo>
                  <a:cubicBezTo>
                    <a:pt x="11770" y="559"/>
                    <a:pt x="10822" y="1"/>
                    <a:pt x="97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74" name="Google Shape;9474;p85"/>
            <p:cNvSpPr/>
            <p:nvPr/>
          </p:nvSpPr>
          <p:spPr>
            <a:xfrm>
              <a:off x="6438550" y="4723875"/>
              <a:ext cx="88350" cy="84950"/>
            </a:xfrm>
            <a:custGeom>
              <a:avLst/>
              <a:gdLst/>
              <a:ahLst/>
              <a:cxnLst/>
              <a:rect l="l" t="t" r="r" b="b"/>
              <a:pathLst>
                <a:path w="3534" h="3398" extrusionOk="0">
                  <a:moveTo>
                    <a:pt x="1830" y="1132"/>
                  </a:moveTo>
                  <a:cubicBezTo>
                    <a:pt x="2122" y="1132"/>
                    <a:pt x="2401" y="1358"/>
                    <a:pt x="2401" y="1701"/>
                  </a:cubicBezTo>
                  <a:cubicBezTo>
                    <a:pt x="2401" y="2012"/>
                    <a:pt x="2147" y="2266"/>
                    <a:pt x="1833" y="2266"/>
                  </a:cubicBezTo>
                  <a:cubicBezTo>
                    <a:pt x="1329" y="2266"/>
                    <a:pt x="1076" y="1656"/>
                    <a:pt x="1432" y="1299"/>
                  </a:cubicBezTo>
                  <a:cubicBezTo>
                    <a:pt x="1548" y="1184"/>
                    <a:pt x="1691" y="1132"/>
                    <a:pt x="1830" y="1132"/>
                  </a:cubicBezTo>
                  <a:close/>
                  <a:moveTo>
                    <a:pt x="1833" y="1"/>
                  </a:moveTo>
                  <a:cubicBezTo>
                    <a:pt x="1145" y="1"/>
                    <a:pt x="526" y="415"/>
                    <a:pt x="263" y="1049"/>
                  </a:cubicBezTo>
                  <a:cubicBezTo>
                    <a:pt x="1" y="1683"/>
                    <a:pt x="146" y="2414"/>
                    <a:pt x="632" y="2900"/>
                  </a:cubicBezTo>
                  <a:cubicBezTo>
                    <a:pt x="957" y="3225"/>
                    <a:pt x="1391" y="3397"/>
                    <a:pt x="1833" y="3397"/>
                  </a:cubicBezTo>
                  <a:cubicBezTo>
                    <a:pt x="2052" y="3397"/>
                    <a:pt x="2273" y="3355"/>
                    <a:pt x="2483" y="3268"/>
                  </a:cubicBezTo>
                  <a:cubicBezTo>
                    <a:pt x="3117" y="3005"/>
                    <a:pt x="3533" y="2386"/>
                    <a:pt x="3533" y="1701"/>
                  </a:cubicBezTo>
                  <a:cubicBezTo>
                    <a:pt x="3530" y="762"/>
                    <a:pt x="2772" y="1"/>
                    <a:pt x="18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75" name="Google Shape;9475;p85"/>
            <p:cNvSpPr/>
            <p:nvPr/>
          </p:nvSpPr>
          <p:spPr>
            <a:xfrm>
              <a:off x="6441950" y="4497425"/>
              <a:ext cx="84950" cy="198250"/>
            </a:xfrm>
            <a:custGeom>
              <a:avLst/>
              <a:gdLst/>
              <a:ahLst/>
              <a:cxnLst/>
              <a:rect l="l" t="t" r="r" b="b"/>
              <a:pathLst>
                <a:path w="3398" h="7930" extrusionOk="0">
                  <a:moveTo>
                    <a:pt x="1697" y="1133"/>
                  </a:moveTo>
                  <a:cubicBezTo>
                    <a:pt x="2011" y="1133"/>
                    <a:pt x="2265" y="1387"/>
                    <a:pt x="2265" y="1701"/>
                  </a:cubicBezTo>
                  <a:lnTo>
                    <a:pt x="2265" y="6230"/>
                  </a:lnTo>
                  <a:cubicBezTo>
                    <a:pt x="2265" y="6544"/>
                    <a:pt x="2011" y="6797"/>
                    <a:pt x="1697" y="6797"/>
                  </a:cubicBezTo>
                  <a:cubicBezTo>
                    <a:pt x="1383" y="6797"/>
                    <a:pt x="1133" y="6544"/>
                    <a:pt x="1133" y="6230"/>
                  </a:cubicBezTo>
                  <a:lnTo>
                    <a:pt x="1133" y="1701"/>
                  </a:lnTo>
                  <a:cubicBezTo>
                    <a:pt x="1133" y="1387"/>
                    <a:pt x="1383" y="1133"/>
                    <a:pt x="1697" y="1133"/>
                  </a:cubicBezTo>
                  <a:close/>
                  <a:moveTo>
                    <a:pt x="1697" y="1"/>
                  </a:moveTo>
                  <a:cubicBezTo>
                    <a:pt x="758" y="1"/>
                    <a:pt x="1" y="762"/>
                    <a:pt x="1" y="1701"/>
                  </a:cubicBezTo>
                  <a:lnTo>
                    <a:pt x="1" y="6233"/>
                  </a:lnTo>
                  <a:cubicBezTo>
                    <a:pt x="1" y="7169"/>
                    <a:pt x="758" y="7930"/>
                    <a:pt x="1697" y="7930"/>
                  </a:cubicBezTo>
                  <a:cubicBezTo>
                    <a:pt x="2636" y="7930"/>
                    <a:pt x="3397" y="7169"/>
                    <a:pt x="3397" y="6233"/>
                  </a:cubicBezTo>
                  <a:lnTo>
                    <a:pt x="3397" y="1701"/>
                  </a:lnTo>
                  <a:cubicBezTo>
                    <a:pt x="3397" y="762"/>
                    <a:pt x="2636" y="1"/>
                    <a:pt x="16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476" name="Google Shape;9476;p85"/>
          <p:cNvGrpSpPr/>
          <p:nvPr/>
        </p:nvGrpSpPr>
        <p:grpSpPr>
          <a:xfrm>
            <a:off x="3084610" y="3971815"/>
            <a:ext cx="308234" cy="308234"/>
            <a:chOff x="892750" y="4993750"/>
            <a:chExt cx="483125" cy="483125"/>
          </a:xfrm>
        </p:grpSpPr>
        <p:sp>
          <p:nvSpPr>
            <p:cNvPr id="9477" name="Google Shape;9477;p85"/>
            <p:cNvSpPr/>
            <p:nvPr/>
          </p:nvSpPr>
          <p:spPr>
            <a:xfrm>
              <a:off x="892750" y="4993750"/>
              <a:ext cx="483125" cy="483125"/>
            </a:xfrm>
            <a:custGeom>
              <a:avLst/>
              <a:gdLst/>
              <a:ahLst/>
              <a:cxnLst/>
              <a:rect l="l" t="t" r="r" b="b"/>
              <a:pathLst>
                <a:path w="19325" h="19325" extrusionOk="0">
                  <a:moveTo>
                    <a:pt x="9662" y="1133"/>
                  </a:moveTo>
                  <a:cubicBezTo>
                    <a:pt x="11824" y="1133"/>
                    <a:pt x="13983" y="1975"/>
                    <a:pt x="15668" y="3657"/>
                  </a:cubicBezTo>
                  <a:cubicBezTo>
                    <a:pt x="19035" y="7027"/>
                    <a:pt x="19035" y="12302"/>
                    <a:pt x="15668" y="15668"/>
                  </a:cubicBezTo>
                  <a:cubicBezTo>
                    <a:pt x="13985" y="17352"/>
                    <a:pt x="11823" y="18193"/>
                    <a:pt x="9662" y="18193"/>
                  </a:cubicBezTo>
                  <a:cubicBezTo>
                    <a:pt x="7501" y="18193"/>
                    <a:pt x="5340" y="17352"/>
                    <a:pt x="3657" y="15668"/>
                  </a:cubicBezTo>
                  <a:cubicBezTo>
                    <a:pt x="290" y="12302"/>
                    <a:pt x="290" y="7024"/>
                    <a:pt x="3657" y="3657"/>
                  </a:cubicBezTo>
                  <a:cubicBezTo>
                    <a:pt x="5341" y="1975"/>
                    <a:pt x="7500" y="1133"/>
                    <a:pt x="9662" y="1133"/>
                  </a:cubicBezTo>
                  <a:close/>
                  <a:moveTo>
                    <a:pt x="9662" y="1"/>
                  </a:moveTo>
                  <a:cubicBezTo>
                    <a:pt x="7117" y="1"/>
                    <a:pt x="4698" y="1015"/>
                    <a:pt x="2856" y="2857"/>
                  </a:cubicBezTo>
                  <a:cubicBezTo>
                    <a:pt x="1015" y="4699"/>
                    <a:pt x="0" y="7117"/>
                    <a:pt x="0" y="9663"/>
                  </a:cubicBezTo>
                  <a:cubicBezTo>
                    <a:pt x="0" y="12208"/>
                    <a:pt x="1015" y="14627"/>
                    <a:pt x="2856" y="16469"/>
                  </a:cubicBezTo>
                  <a:cubicBezTo>
                    <a:pt x="4698" y="18310"/>
                    <a:pt x="7117" y="19325"/>
                    <a:pt x="9662" y="19325"/>
                  </a:cubicBezTo>
                  <a:cubicBezTo>
                    <a:pt x="12208" y="19325"/>
                    <a:pt x="14626" y="18310"/>
                    <a:pt x="16468" y="16469"/>
                  </a:cubicBezTo>
                  <a:cubicBezTo>
                    <a:pt x="18310" y="14627"/>
                    <a:pt x="19324" y="12208"/>
                    <a:pt x="19324" y="9663"/>
                  </a:cubicBezTo>
                  <a:cubicBezTo>
                    <a:pt x="19324" y="7117"/>
                    <a:pt x="18310" y="4699"/>
                    <a:pt x="16468" y="2857"/>
                  </a:cubicBezTo>
                  <a:cubicBezTo>
                    <a:pt x="14626" y="1015"/>
                    <a:pt x="12208" y="1"/>
                    <a:pt x="9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78" name="Google Shape;9478;p85"/>
            <p:cNvSpPr/>
            <p:nvPr/>
          </p:nvSpPr>
          <p:spPr>
            <a:xfrm>
              <a:off x="1021000" y="5052250"/>
              <a:ext cx="230775" cy="253450"/>
            </a:xfrm>
            <a:custGeom>
              <a:avLst/>
              <a:gdLst/>
              <a:ahLst/>
              <a:cxnLst/>
              <a:rect l="l" t="t" r="r" b="b"/>
              <a:pathLst>
                <a:path w="9231" h="10138" extrusionOk="0">
                  <a:moveTo>
                    <a:pt x="4532" y="1133"/>
                  </a:moveTo>
                  <a:cubicBezTo>
                    <a:pt x="5450" y="1133"/>
                    <a:pt x="6326" y="1483"/>
                    <a:pt x="6936" y="2090"/>
                  </a:cubicBezTo>
                  <a:cubicBezTo>
                    <a:pt x="8261" y="3419"/>
                    <a:pt x="8261" y="5568"/>
                    <a:pt x="6936" y="6894"/>
                  </a:cubicBezTo>
                  <a:lnTo>
                    <a:pt x="6933" y="6894"/>
                  </a:lnTo>
                  <a:cubicBezTo>
                    <a:pt x="6688" y="7142"/>
                    <a:pt x="6404" y="7347"/>
                    <a:pt x="6096" y="7510"/>
                  </a:cubicBezTo>
                  <a:cubicBezTo>
                    <a:pt x="5595" y="7767"/>
                    <a:pt x="5275" y="8135"/>
                    <a:pt x="5154" y="8600"/>
                  </a:cubicBezTo>
                  <a:cubicBezTo>
                    <a:pt x="5079" y="8842"/>
                    <a:pt x="4856" y="9000"/>
                    <a:pt x="4614" y="9000"/>
                  </a:cubicBezTo>
                  <a:cubicBezTo>
                    <a:pt x="4566" y="9000"/>
                    <a:pt x="4517" y="8993"/>
                    <a:pt x="4469" y="8980"/>
                  </a:cubicBezTo>
                  <a:cubicBezTo>
                    <a:pt x="4176" y="8905"/>
                    <a:pt x="3995" y="8612"/>
                    <a:pt x="4058" y="8316"/>
                  </a:cubicBezTo>
                  <a:cubicBezTo>
                    <a:pt x="4254" y="7534"/>
                    <a:pt x="4765" y="6924"/>
                    <a:pt x="5574" y="6504"/>
                  </a:cubicBezTo>
                  <a:cubicBezTo>
                    <a:pt x="6936" y="5801"/>
                    <a:pt x="7220" y="3974"/>
                    <a:pt x="6136" y="2890"/>
                  </a:cubicBezTo>
                  <a:cubicBezTo>
                    <a:pt x="5690" y="2458"/>
                    <a:pt x="5113" y="2243"/>
                    <a:pt x="4535" y="2243"/>
                  </a:cubicBezTo>
                  <a:cubicBezTo>
                    <a:pt x="3958" y="2243"/>
                    <a:pt x="3380" y="2458"/>
                    <a:pt x="2935" y="2890"/>
                  </a:cubicBezTo>
                  <a:cubicBezTo>
                    <a:pt x="2506" y="3313"/>
                    <a:pt x="2268" y="3890"/>
                    <a:pt x="2268" y="4494"/>
                  </a:cubicBezTo>
                  <a:cubicBezTo>
                    <a:pt x="2268" y="4805"/>
                    <a:pt x="2014" y="5058"/>
                    <a:pt x="1703" y="5058"/>
                  </a:cubicBezTo>
                  <a:cubicBezTo>
                    <a:pt x="1389" y="5058"/>
                    <a:pt x="1135" y="4805"/>
                    <a:pt x="1135" y="4494"/>
                  </a:cubicBezTo>
                  <a:cubicBezTo>
                    <a:pt x="1132" y="3591"/>
                    <a:pt x="1492" y="2724"/>
                    <a:pt x="2132" y="2090"/>
                  </a:cubicBezTo>
                  <a:cubicBezTo>
                    <a:pt x="2739" y="1483"/>
                    <a:pt x="3614" y="1133"/>
                    <a:pt x="4532" y="1133"/>
                  </a:cubicBezTo>
                  <a:close/>
                  <a:moveTo>
                    <a:pt x="4532" y="1"/>
                  </a:moveTo>
                  <a:cubicBezTo>
                    <a:pt x="3315" y="1"/>
                    <a:pt x="2150" y="469"/>
                    <a:pt x="1332" y="1290"/>
                  </a:cubicBezTo>
                  <a:cubicBezTo>
                    <a:pt x="477" y="2135"/>
                    <a:pt x="0" y="3289"/>
                    <a:pt x="3" y="4494"/>
                  </a:cubicBezTo>
                  <a:cubicBezTo>
                    <a:pt x="3" y="5430"/>
                    <a:pt x="764" y="6190"/>
                    <a:pt x="1703" y="6190"/>
                  </a:cubicBezTo>
                  <a:cubicBezTo>
                    <a:pt x="2639" y="6190"/>
                    <a:pt x="3400" y="5430"/>
                    <a:pt x="3400" y="4494"/>
                  </a:cubicBezTo>
                  <a:cubicBezTo>
                    <a:pt x="3400" y="3830"/>
                    <a:pt x="3944" y="3358"/>
                    <a:pt x="4535" y="3358"/>
                  </a:cubicBezTo>
                  <a:cubicBezTo>
                    <a:pt x="4731" y="3358"/>
                    <a:pt x="4933" y="3410"/>
                    <a:pt x="5121" y="3524"/>
                  </a:cubicBezTo>
                  <a:cubicBezTo>
                    <a:pt x="5876" y="3986"/>
                    <a:pt x="5837" y="5094"/>
                    <a:pt x="5052" y="5499"/>
                  </a:cubicBezTo>
                  <a:cubicBezTo>
                    <a:pt x="3959" y="6064"/>
                    <a:pt x="3234" y="6945"/>
                    <a:pt x="2959" y="8041"/>
                  </a:cubicBezTo>
                  <a:cubicBezTo>
                    <a:pt x="2742" y="8941"/>
                    <a:pt x="3288" y="9850"/>
                    <a:pt x="4185" y="10083"/>
                  </a:cubicBezTo>
                  <a:cubicBezTo>
                    <a:pt x="4327" y="10119"/>
                    <a:pt x="4470" y="10137"/>
                    <a:pt x="4611" y="10137"/>
                  </a:cubicBezTo>
                  <a:cubicBezTo>
                    <a:pt x="5356" y="10137"/>
                    <a:pt x="6039" y="9642"/>
                    <a:pt x="6247" y="8893"/>
                  </a:cubicBezTo>
                  <a:cubicBezTo>
                    <a:pt x="6262" y="8832"/>
                    <a:pt x="6305" y="8675"/>
                    <a:pt x="6616" y="8515"/>
                  </a:cubicBezTo>
                  <a:cubicBezTo>
                    <a:pt x="7899" y="7851"/>
                    <a:pt x="8787" y="6613"/>
                    <a:pt x="9007" y="5188"/>
                  </a:cubicBezTo>
                  <a:cubicBezTo>
                    <a:pt x="9230" y="3760"/>
                    <a:pt x="8756" y="2313"/>
                    <a:pt x="7736" y="1290"/>
                  </a:cubicBezTo>
                  <a:cubicBezTo>
                    <a:pt x="6918" y="472"/>
                    <a:pt x="5749" y="1"/>
                    <a:pt x="4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79" name="Google Shape;9479;p85"/>
            <p:cNvSpPr/>
            <p:nvPr/>
          </p:nvSpPr>
          <p:spPr>
            <a:xfrm>
              <a:off x="1088475" y="5334425"/>
              <a:ext cx="88350" cy="84925"/>
            </a:xfrm>
            <a:custGeom>
              <a:avLst/>
              <a:gdLst/>
              <a:ahLst/>
              <a:cxnLst/>
              <a:rect l="l" t="t" r="r" b="b"/>
              <a:pathLst>
                <a:path w="3534" h="3397" extrusionOk="0">
                  <a:moveTo>
                    <a:pt x="1829" y="1129"/>
                  </a:moveTo>
                  <a:cubicBezTo>
                    <a:pt x="2121" y="1129"/>
                    <a:pt x="2401" y="1356"/>
                    <a:pt x="2401" y="1697"/>
                  </a:cubicBezTo>
                  <a:cubicBezTo>
                    <a:pt x="2401" y="2011"/>
                    <a:pt x="2147" y="2265"/>
                    <a:pt x="1833" y="2265"/>
                  </a:cubicBezTo>
                  <a:cubicBezTo>
                    <a:pt x="1329" y="2265"/>
                    <a:pt x="1075" y="1655"/>
                    <a:pt x="1432" y="1296"/>
                  </a:cubicBezTo>
                  <a:cubicBezTo>
                    <a:pt x="1548" y="1181"/>
                    <a:pt x="1690" y="1129"/>
                    <a:pt x="1829" y="1129"/>
                  </a:cubicBezTo>
                  <a:close/>
                  <a:moveTo>
                    <a:pt x="1833" y="0"/>
                  </a:moveTo>
                  <a:cubicBezTo>
                    <a:pt x="1145" y="0"/>
                    <a:pt x="526" y="414"/>
                    <a:pt x="263" y="1048"/>
                  </a:cubicBezTo>
                  <a:cubicBezTo>
                    <a:pt x="0" y="1682"/>
                    <a:pt x="145" y="2413"/>
                    <a:pt x="631" y="2899"/>
                  </a:cubicBezTo>
                  <a:cubicBezTo>
                    <a:pt x="957" y="3224"/>
                    <a:pt x="1391" y="3397"/>
                    <a:pt x="1833" y="3397"/>
                  </a:cubicBezTo>
                  <a:cubicBezTo>
                    <a:pt x="2052" y="3397"/>
                    <a:pt x="2272" y="3354"/>
                    <a:pt x="2482" y="3267"/>
                  </a:cubicBezTo>
                  <a:cubicBezTo>
                    <a:pt x="3116" y="3005"/>
                    <a:pt x="3533" y="2386"/>
                    <a:pt x="3533" y="1697"/>
                  </a:cubicBezTo>
                  <a:cubicBezTo>
                    <a:pt x="3530" y="758"/>
                    <a:pt x="2772" y="0"/>
                    <a:pt x="18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480" name="Google Shape;9480;p85"/>
          <p:cNvGrpSpPr/>
          <p:nvPr/>
        </p:nvGrpSpPr>
        <p:grpSpPr>
          <a:xfrm>
            <a:off x="3497219" y="3971815"/>
            <a:ext cx="308234" cy="308234"/>
            <a:chOff x="1487200" y="4993750"/>
            <a:chExt cx="483125" cy="483125"/>
          </a:xfrm>
        </p:grpSpPr>
        <p:sp>
          <p:nvSpPr>
            <p:cNvPr id="9481" name="Google Shape;9481;p85"/>
            <p:cNvSpPr/>
            <p:nvPr/>
          </p:nvSpPr>
          <p:spPr>
            <a:xfrm>
              <a:off x="1487200" y="4993750"/>
              <a:ext cx="483125" cy="483125"/>
            </a:xfrm>
            <a:custGeom>
              <a:avLst/>
              <a:gdLst/>
              <a:ahLst/>
              <a:cxnLst/>
              <a:rect l="l" t="t" r="r" b="b"/>
              <a:pathLst>
                <a:path w="19325" h="19325" extrusionOk="0">
                  <a:moveTo>
                    <a:pt x="9662" y="1133"/>
                  </a:moveTo>
                  <a:cubicBezTo>
                    <a:pt x="11824" y="1133"/>
                    <a:pt x="13983" y="1975"/>
                    <a:pt x="15668" y="3657"/>
                  </a:cubicBezTo>
                  <a:cubicBezTo>
                    <a:pt x="19035" y="7027"/>
                    <a:pt x="19035" y="12302"/>
                    <a:pt x="15668" y="15668"/>
                  </a:cubicBezTo>
                  <a:cubicBezTo>
                    <a:pt x="13983" y="17352"/>
                    <a:pt x="11822" y="18193"/>
                    <a:pt x="9661" y="18193"/>
                  </a:cubicBezTo>
                  <a:cubicBezTo>
                    <a:pt x="7500" y="18193"/>
                    <a:pt x="5340" y="17352"/>
                    <a:pt x="3657" y="15668"/>
                  </a:cubicBezTo>
                  <a:cubicBezTo>
                    <a:pt x="290" y="12302"/>
                    <a:pt x="290" y="7024"/>
                    <a:pt x="3657" y="3657"/>
                  </a:cubicBezTo>
                  <a:cubicBezTo>
                    <a:pt x="5342" y="1975"/>
                    <a:pt x="7500" y="1133"/>
                    <a:pt x="9662" y="1133"/>
                  </a:cubicBezTo>
                  <a:close/>
                  <a:moveTo>
                    <a:pt x="9662" y="1"/>
                  </a:moveTo>
                  <a:cubicBezTo>
                    <a:pt x="7117" y="1"/>
                    <a:pt x="4698" y="1015"/>
                    <a:pt x="2857" y="2857"/>
                  </a:cubicBezTo>
                  <a:cubicBezTo>
                    <a:pt x="1015" y="4699"/>
                    <a:pt x="0" y="7117"/>
                    <a:pt x="0" y="9663"/>
                  </a:cubicBezTo>
                  <a:cubicBezTo>
                    <a:pt x="0" y="12208"/>
                    <a:pt x="1015" y="14627"/>
                    <a:pt x="2857" y="16469"/>
                  </a:cubicBezTo>
                  <a:cubicBezTo>
                    <a:pt x="4698" y="18310"/>
                    <a:pt x="7117" y="19325"/>
                    <a:pt x="9662" y="19325"/>
                  </a:cubicBezTo>
                  <a:cubicBezTo>
                    <a:pt x="12208" y="19325"/>
                    <a:pt x="14626" y="18310"/>
                    <a:pt x="16468" y="16469"/>
                  </a:cubicBezTo>
                  <a:cubicBezTo>
                    <a:pt x="18310" y="14627"/>
                    <a:pt x="19325" y="12208"/>
                    <a:pt x="19325" y="9663"/>
                  </a:cubicBezTo>
                  <a:cubicBezTo>
                    <a:pt x="19325" y="7117"/>
                    <a:pt x="18310" y="4699"/>
                    <a:pt x="16468" y="2857"/>
                  </a:cubicBezTo>
                  <a:cubicBezTo>
                    <a:pt x="14626" y="1015"/>
                    <a:pt x="12208" y="1"/>
                    <a:pt x="9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82" name="Google Shape;9482;p85"/>
            <p:cNvSpPr/>
            <p:nvPr/>
          </p:nvSpPr>
          <p:spPr>
            <a:xfrm>
              <a:off x="1602600" y="5143950"/>
              <a:ext cx="250350" cy="182725"/>
            </a:xfrm>
            <a:custGeom>
              <a:avLst/>
              <a:gdLst/>
              <a:ahLst/>
              <a:cxnLst/>
              <a:rect l="l" t="t" r="r" b="b"/>
              <a:pathLst>
                <a:path w="10014" h="7309" extrusionOk="0">
                  <a:moveTo>
                    <a:pt x="8149" y="1134"/>
                  </a:moveTo>
                  <a:cubicBezTo>
                    <a:pt x="8294" y="1134"/>
                    <a:pt x="8439" y="1189"/>
                    <a:pt x="8549" y="1300"/>
                  </a:cubicBezTo>
                  <a:cubicBezTo>
                    <a:pt x="8769" y="1520"/>
                    <a:pt x="8769" y="1879"/>
                    <a:pt x="8549" y="2100"/>
                  </a:cubicBezTo>
                  <a:lnTo>
                    <a:pt x="4639" y="6007"/>
                  </a:lnTo>
                  <a:cubicBezTo>
                    <a:pt x="4527" y="6120"/>
                    <a:pt x="4377" y="6177"/>
                    <a:pt x="4227" y="6177"/>
                  </a:cubicBezTo>
                  <a:cubicBezTo>
                    <a:pt x="4081" y="6177"/>
                    <a:pt x="3937" y="6123"/>
                    <a:pt x="3830" y="6016"/>
                  </a:cubicBezTo>
                  <a:lnTo>
                    <a:pt x="1547" y="3748"/>
                  </a:lnTo>
                  <a:cubicBezTo>
                    <a:pt x="1296" y="3534"/>
                    <a:pt x="1281" y="3151"/>
                    <a:pt x="1514" y="2918"/>
                  </a:cubicBezTo>
                  <a:cubicBezTo>
                    <a:pt x="1626" y="2806"/>
                    <a:pt x="1771" y="2750"/>
                    <a:pt x="1916" y="2750"/>
                  </a:cubicBezTo>
                  <a:cubicBezTo>
                    <a:pt x="2074" y="2750"/>
                    <a:pt x="2232" y="2817"/>
                    <a:pt x="2344" y="2948"/>
                  </a:cubicBezTo>
                  <a:lnTo>
                    <a:pt x="3784" y="4388"/>
                  </a:lnTo>
                  <a:cubicBezTo>
                    <a:pt x="3793" y="4401"/>
                    <a:pt x="3805" y="4410"/>
                    <a:pt x="3817" y="4419"/>
                  </a:cubicBezTo>
                  <a:cubicBezTo>
                    <a:pt x="3817" y="4422"/>
                    <a:pt x="3820" y="4422"/>
                    <a:pt x="3823" y="4425"/>
                  </a:cubicBezTo>
                  <a:cubicBezTo>
                    <a:pt x="3934" y="4535"/>
                    <a:pt x="4078" y="4590"/>
                    <a:pt x="4222" y="4590"/>
                  </a:cubicBezTo>
                  <a:cubicBezTo>
                    <a:pt x="4367" y="4590"/>
                    <a:pt x="4512" y="4535"/>
                    <a:pt x="4624" y="4425"/>
                  </a:cubicBezTo>
                  <a:lnTo>
                    <a:pt x="7749" y="1300"/>
                  </a:lnTo>
                  <a:cubicBezTo>
                    <a:pt x="7859" y="1189"/>
                    <a:pt x="8004" y="1134"/>
                    <a:pt x="8149" y="1134"/>
                  </a:cubicBezTo>
                  <a:close/>
                  <a:moveTo>
                    <a:pt x="8146" y="1"/>
                  </a:moveTo>
                  <a:cubicBezTo>
                    <a:pt x="7712" y="1"/>
                    <a:pt x="7279" y="166"/>
                    <a:pt x="6949" y="496"/>
                  </a:cubicBezTo>
                  <a:lnTo>
                    <a:pt x="6946" y="496"/>
                  </a:lnTo>
                  <a:lnTo>
                    <a:pt x="4219" y="3223"/>
                  </a:lnTo>
                  <a:lnTo>
                    <a:pt x="3144" y="2148"/>
                  </a:lnTo>
                  <a:cubicBezTo>
                    <a:pt x="2808" y="1779"/>
                    <a:pt x="2348" y="1594"/>
                    <a:pt x="1887" y="1594"/>
                  </a:cubicBezTo>
                  <a:cubicBezTo>
                    <a:pt x="1453" y="1594"/>
                    <a:pt x="1019" y="1758"/>
                    <a:pt x="686" y="2091"/>
                  </a:cubicBezTo>
                  <a:cubicBezTo>
                    <a:pt x="1" y="2776"/>
                    <a:pt x="28" y="3896"/>
                    <a:pt x="747" y="4549"/>
                  </a:cubicBezTo>
                  <a:lnTo>
                    <a:pt x="3029" y="6819"/>
                  </a:lnTo>
                  <a:cubicBezTo>
                    <a:pt x="3344" y="7131"/>
                    <a:pt x="3768" y="7308"/>
                    <a:pt x="4214" y="7308"/>
                  </a:cubicBezTo>
                  <a:cubicBezTo>
                    <a:pt x="4218" y="7308"/>
                    <a:pt x="4221" y="7308"/>
                    <a:pt x="4225" y="7308"/>
                  </a:cubicBezTo>
                  <a:cubicBezTo>
                    <a:pt x="4678" y="7308"/>
                    <a:pt x="5116" y="7127"/>
                    <a:pt x="5439" y="6807"/>
                  </a:cubicBezTo>
                  <a:lnTo>
                    <a:pt x="9349" y="2900"/>
                  </a:lnTo>
                  <a:cubicBezTo>
                    <a:pt x="10013" y="2236"/>
                    <a:pt x="10013" y="1161"/>
                    <a:pt x="9349" y="499"/>
                  </a:cubicBezTo>
                  <a:cubicBezTo>
                    <a:pt x="9017" y="167"/>
                    <a:pt x="8581" y="1"/>
                    <a:pt x="81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483" name="Google Shape;9483;p85"/>
          <p:cNvGrpSpPr/>
          <p:nvPr/>
        </p:nvGrpSpPr>
        <p:grpSpPr>
          <a:xfrm>
            <a:off x="3909829" y="3971815"/>
            <a:ext cx="308234" cy="308234"/>
            <a:chOff x="2081650" y="4993750"/>
            <a:chExt cx="483125" cy="483125"/>
          </a:xfrm>
        </p:grpSpPr>
        <p:sp>
          <p:nvSpPr>
            <p:cNvPr id="9484" name="Google Shape;9484;p85"/>
            <p:cNvSpPr/>
            <p:nvPr/>
          </p:nvSpPr>
          <p:spPr>
            <a:xfrm>
              <a:off x="2081650" y="4993750"/>
              <a:ext cx="483125" cy="483125"/>
            </a:xfrm>
            <a:custGeom>
              <a:avLst/>
              <a:gdLst/>
              <a:ahLst/>
              <a:cxnLst/>
              <a:rect l="l" t="t" r="r" b="b"/>
              <a:pathLst>
                <a:path w="19325" h="19325" extrusionOk="0">
                  <a:moveTo>
                    <a:pt x="9663" y="1133"/>
                  </a:moveTo>
                  <a:cubicBezTo>
                    <a:pt x="11824" y="1133"/>
                    <a:pt x="13983" y="1975"/>
                    <a:pt x="15668" y="3657"/>
                  </a:cubicBezTo>
                  <a:cubicBezTo>
                    <a:pt x="19035" y="7027"/>
                    <a:pt x="19035" y="12302"/>
                    <a:pt x="15668" y="15668"/>
                  </a:cubicBezTo>
                  <a:cubicBezTo>
                    <a:pt x="13983" y="17350"/>
                    <a:pt x="11824" y="18193"/>
                    <a:pt x="9663" y="18193"/>
                  </a:cubicBezTo>
                  <a:cubicBezTo>
                    <a:pt x="7501" y="18193"/>
                    <a:pt x="5342" y="17350"/>
                    <a:pt x="3657" y="15668"/>
                  </a:cubicBezTo>
                  <a:cubicBezTo>
                    <a:pt x="290" y="12302"/>
                    <a:pt x="290" y="7024"/>
                    <a:pt x="3657" y="3657"/>
                  </a:cubicBezTo>
                  <a:cubicBezTo>
                    <a:pt x="5342" y="1975"/>
                    <a:pt x="7501" y="1133"/>
                    <a:pt x="9663" y="1133"/>
                  </a:cubicBezTo>
                  <a:close/>
                  <a:moveTo>
                    <a:pt x="9663" y="1"/>
                  </a:moveTo>
                  <a:cubicBezTo>
                    <a:pt x="7117" y="1"/>
                    <a:pt x="4699" y="1015"/>
                    <a:pt x="2857" y="2857"/>
                  </a:cubicBezTo>
                  <a:cubicBezTo>
                    <a:pt x="1015" y="4699"/>
                    <a:pt x="0" y="7117"/>
                    <a:pt x="0" y="9663"/>
                  </a:cubicBezTo>
                  <a:cubicBezTo>
                    <a:pt x="0" y="12208"/>
                    <a:pt x="1015" y="14627"/>
                    <a:pt x="2857" y="16469"/>
                  </a:cubicBezTo>
                  <a:cubicBezTo>
                    <a:pt x="4699" y="18310"/>
                    <a:pt x="7117" y="19325"/>
                    <a:pt x="9663" y="19325"/>
                  </a:cubicBezTo>
                  <a:cubicBezTo>
                    <a:pt x="12208" y="19325"/>
                    <a:pt x="14626" y="18310"/>
                    <a:pt x="16468" y="16469"/>
                  </a:cubicBezTo>
                  <a:cubicBezTo>
                    <a:pt x="18310" y="14627"/>
                    <a:pt x="19325" y="12208"/>
                    <a:pt x="19325" y="9663"/>
                  </a:cubicBezTo>
                  <a:cubicBezTo>
                    <a:pt x="19325" y="7117"/>
                    <a:pt x="18310" y="4699"/>
                    <a:pt x="16468" y="2857"/>
                  </a:cubicBezTo>
                  <a:cubicBezTo>
                    <a:pt x="14626" y="1015"/>
                    <a:pt x="12208" y="1"/>
                    <a:pt x="9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85" name="Google Shape;9485;p85"/>
            <p:cNvSpPr/>
            <p:nvPr/>
          </p:nvSpPr>
          <p:spPr>
            <a:xfrm>
              <a:off x="2209375" y="5125625"/>
              <a:ext cx="227600" cy="219350"/>
            </a:xfrm>
            <a:custGeom>
              <a:avLst/>
              <a:gdLst/>
              <a:ahLst/>
              <a:cxnLst/>
              <a:rect l="l" t="t" r="r" b="b"/>
              <a:pathLst>
                <a:path w="9104" h="8774" extrusionOk="0">
                  <a:moveTo>
                    <a:pt x="7232" y="1143"/>
                  </a:moveTo>
                  <a:cubicBezTo>
                    <a:pt x="7377" y="1143"/>
                    <a:pt x="7522" y="1198"/>
                    <a:pt x="7633" y="1308"/>
                  </a:cubicBezTo>
                  <a:cubicBezTo>
                    <a:pt x="7851" y="1528"/>
                    <a:pt x="7854" y="1882"/>
                    <a:pt x="7639" y="2102"/>
                  </a:cubicBezTo>
                  <a:lnTo>
                    <a:pt x="5755" y="3986"/>
                  </a:lnTo>
                  <a:cubicBezTo>
                    <a:pt x="5532" y="4210"/>
                    <a:pt x="5532" y="4566"/>
                    <a:pt x="5755" y="4789"/>
                  </a:cubicBezTo>
                  <a:lnTo>
                    <a:pt x="7639" y="6673"/>
                  </a:lnTo>
                  <a:cubicBezTo>
                    <a:pt x="7854" y="6894"/>
                    <a:pt x="7851" y="7247"/>
                    <a:pt x="7633" y="7468"/>
                  </a:cubicBezTo>
                  <a:cubicBezTo>
                    <a:pt x="7522" y="7577"/>
                    <a:pt x="7377" y="7633"/>
                    <a:pt x="7232" y="7633"/>
                  </a:cubicBezTo>
                  <a:cubicBezTo>
                    <a:pt x="7090" y="7633"/>
                    <a:pt x="6948" y="7580"/>
                    <a:pt x="6839" y="7474"/>
                  </a:cubicBezTo>
                  <a:lnTo>
                    <a:pt x="6830" y="7468"/>
                  </a:lnTo>
                  <a:lnTo>
                    <a:pt x="4946" y="5650"/>
                  </a:lnTo>
                  <a:cubicBezTo>
                    <a:pt x="4836" y="5544"/>
                    <a:pt x="4695" y="5491"/>
                    <a:pt x="4554" y="5491"/>
                  </a:cubicBezTo>
                  <a:cubicBezTo>
                    <a:pt x="4412" y="5491"/>
                    <a:pt x="4271" y="5544"/>
                    <a:pt x="4161" y="5650"/>
                  </a:cubicBezTo>
                  <a:lnTo>
                    <a:pt x="2277" y="7468"/>
                  </a:lnTo>
                  <a:lnTo>
                    <a:pt x="2268" y="7474"/>
                  </a:lnTo>
                  <a:cubicBezTo>
                    <a:pt x="2159" y="7580"/>
                    <a:pt x="2017" y="7633"/>
                    <a:pt x="1875" y="7633"/>
                  </a:cubicBezTo>
                  <a:cubicBezTo>
                    <a:pt x="1730" y="7633"/>
                    <a:pt x="1585" y="7577"/>
                    <a:pt x="1474" y="7468"/>
                  </a:cubicBezTo>
                  <a:cubicBezTo>
                    <a:pt x="1256" y="7247"/>
                    <a:pt x="1253" y="6894"/>
                    <a:pt x="1468" y="6673"/>
                  </a:cubicBezTo>
                  <a:lnTo>
                    <a:pt x="3352" y="4789"/>
                  </a:lnTo>
                  <a:cubicBezTo>
                    <a:pt x="3575" y="4566"/>
                    <a:pt x="3575" y="4210"/>
                    <a:pt x="3352" y="3986"/>
                  </a:cubicBezTo>
                  <a:lnTo>
                    <a:pt x="1468" y="2102"/>
                  </a:lnTo>
                  <a:cubicBezTo>
                    <a:pt x="1253" y="1882"/>
                    <a:pt x="1256" y="1528"/>
                    <a:pt x="1474" y="1308"/>
                  </a:cubicBezTo>
                  <a:cubicBezTo>
                    <a:pt x="1585" y="1198"/>
                    <a:pt x="1730" y="1143"/>
                    <a:pt x="1875" y="1143"/>
                  </a:cubicBezTo>
                  <a:cubicBezTo>
                    <a:pt x="2017" y="1143"/>
                    <a:pt x="2159" y="1196"/>
                    <a:pt x="2268" y="1302"/>
                  </a:cubicBezTo>
                  <a:lnTo>
                    <a:pt x="2277" y="1308"/>
                  </a:lnTo>
                  <a:lnTo>
                    <a:pt x="4161" y="3126"/>
                  </a:lnTo>
                  <a:cubicBezTo>
                    <a:pt x="4271" y="3231"/>
                    <a:pt x="4412" y="3284"/>
                    <a:pt x="4554" y="3284"/>
                  </a:cubicBezTo>
                  <a:cubicBezTo>
                    <a:pt x="4695" y="3284"/>
                    <a:pt x="4836" y="3231"/>
                    <a:pt x="4946" y="3126"/>
                  </a:cubicBezTo>
                  <a:lnTo>
                    <a:pt x="6830" y="1308"/>
                  </a:lnTo>
                  <a:lnTo>
                    <a:pt x="6839" y="1302"/>
                  </a:lnTo>
                  <a:cubicBezTo>
                    <a:pt x="6948" y="1196"/>
                    <a:pt x="7090" y="1143"/>
                    <a:pt x="7232" y="1143"/>
                  </a:cubicBezTo>
                  <a:close/>
                  <a:moveTo>
                    <a:pt x="1865" y="0"/>
                  </a:moveTo>
                  <a:cubicBezTo>
                    <a:pt x="1430" y="0"/>
                    <a:pt x="995" y="166"/>
                    <a:pt x="664" y="499"/>
                  </a:cubicBezTo>
                  <a:cubicBezTo>
                    <a:pt x="0" y="1163"/>
                    <a:pt x="3" y="2241"/>
                    <a:pt x="667" y="2902"/>
                  </a:cubicBezTo>
                  <a:lnTo>
                    <a:pt x="2153" y="4388"/>
                  </a:lnTo>
                  <a:lnTo>
                    <a:pt x="667" y="5873"/>
                  </a:lnTo>
                  <a:cubicBezTo>
                    <a:pt x="0" y="6535"/>
                    <a:pt x="0" y="7610"/>
                    <a:pt x="661" y="8274"/>
                  </a:cubicBezTo>
                  <a:cubicBezTo>
                    <a:pt x="995" y="8607"/>
                    <a:pt x="1431" y="8774"/>
                    <a:pt x="1868" y="8774"/>
                  </a:cubicBezTo>
                  <a:cubicBezTo>
                    <a:pt x="2301" y="8774"/>
                    <a:pt x="2734" y="8609"/>
                    <a:pt x="3065" y="8280"/>
                  </a:cubicBezTo>
                  <a:lnTo>
                    <a:pt x="4554" y="6846"/>
                  </a:lnTo>
                  <a:lnTo>
                    <a:pt x="6042" y="8280"/>
                  </a:lnTo>
                  <a:cubicBezTo>
                    <a:pt x="6373" y="8609"/>
                    <a:pt x="6806" y="8774"/>
                    <a:pt x="7239" y="8774"/>
                  </a:cubicBezTo>
                  <a:cubicBezTo>
                    <a:pt x="7675" y="8774"/>
                    <a:pt x="8111" y="8607"/>
                    <a:pt x="8443" y="8274"/>
                  </a:cubicBezTo>
                  <a:cubicBezTo>
                    <a:pt x="9104" y="7610"/>
                    <a:pt x="9104" y="6535"/>
                    <a:pt x="8440" y="5873"/>
                  </a:cubicBezTo>
                  <a:lnTo>
                    <a:pt x="6957" y="4388"/>
                  </a:lnTo>
                  <a:lnTo>
                    <a:pt x="8440" y="2902"/>
                  </a:lnTo>
                  <a:cubicBezTo>
                    <a:pt x="8760" y="2585"/>
                    <a:pt x="8938" y="2153"/>
                    <a:pt x="8938" y="1703"/>
                  </a:cubicBezTo>
                  <a:cubicBezTo>
                    <a:pt x="8938" y="1018"/>
                    <a:pt x="8524" y="399"/>
                    <a:pt x="7893" y="133"/>
                  </a:cubicBezTo>
                  <a:cubicBezTo>
                    <a:pt x="7682" y="46"/>
                    <a:pt x="7460" y="3"/>
                    <a:pt x="7239" y="3"/>
                  </a:cubicBezTo>
                  <a:cubicBezTo>
                    <a:pt x="6799" y="3"/>
                    <a:pt x="6366" y="174"/>
                    <a:pt x="6042" y="496"/>
                  </a:cubicBezTo>
                  <a:lnTo>
                    <a:pt x="4554" y="1930"/>
                  </a:lnTo>
                  <a:lnTo>
                    <a:pt x="3065" y="496"/>
                  </a:lnTo>
                  <a:cubicBezTo>
                    <a:pt x="2733" y="165"/>
                    <a:pt x="2299" y="0"/>
                    <a:pt x="18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486" name="Google Shape;9486;p85"/>
          <p:cNvGrpSpPr/>
          <p:nvPr/>
        </p:nvGrpSpPr>
        <p:grpSpPr>
          <a:xfrm>
            <a:off x="1491328" y="3979188"/>
            <a:ext cx="293982" cy="293982"/>
            <a:chOff x="2676100" y="4993750"/>
            <a:chExt cx="483125" cy="483125"/>
          </a:xfrm>
        </p:grpSpPr>
        <p:sp>
          <p:nvSpPr>
            <p:cNvPr id="9487" name="Google Shape;9487;p85"/>
            <p:cNvSpPr/>
            <p:nvPr/>
          </p:nvSpPr>
          <p:spPr>
            <a:xfrm>
              <a:off x="2676100" y="4993750"/>
              <a:ext cx="483125" cy="483125"/>
            </a:xfrm>
            <a:custGeom>
              <a:avLst/>
              <a:gdLst/>
              <a:ahLst/>
              <a:cxnLst/>
              <a:rect l="l" t="t" r="r" b="b"/>
              <a:pathLst>
                <a:path w="19325" h="19325" extrusionOk="0">
                  <a:moveTo>
                    <a:pt x="17628" y="1133"/>
                  </a:moveTo>
                  <a:cubicBezTo>
                    <a:pt x="17939" y="1133"/>
                    <a:pt x="18193" y="1386"/>
                    <a:pt x="18193" y="1700"/>
                  </a:cubicBezTo>
                  <a:lnTo>
                    <a:pt x="18193" y="17628"/>
                  </a:lnTo>
                  <a:cubicBezTo>
                    <a:pt x="18193" y="17939"/>
                    <a:pt x="17939" y="18193"/>
                    <a:pt x="17628" y="18193"/>
                  </a:cubicBezTo>
                  <a:lnTo>
                    <a:pt x="1700" y="18193"/>
                  </a:lnTo>
                  <a:cubicBezTo>
                    <a:pt x="1386" y="18193"/>
                    <a:pt x="1133" y="17939"/>
                    <a:pt x="1133" y="17628"/>
                  </a:cubicBezTo>
                  <a:lnTo>
                    <a:pt x="1133" y="1700"/>
                  </a:lnTo>
                  <a:cubicBezTo>
                    <a:pt x="1133" y="1386"/>
                    <a:pt x="1386" y="1133"/>
                    <a:pt x="1700" y="1133"/>
                  </a:cubicBezTo>
                  <a:close/>
                  <a:moveTo>
                    <a:pt x="1700" y="1"/>
                  </a:moveTo>
                  <a:cubicBezTo>
                    <a:pt x="761" y="1"/>
                    <a:pt x="0" y="761"/>
                    <a:pt x="0" y="1700"/>
                  </a:cubicBezTo>
                  <a:lnTo>
                    <a:pt x="0" y="17628"/>
                  </a:lnTo>
                  <a:cubicBezTo>
                    <a:pt x="0" y="18564"/>
                    <a:pt x="761" y="19325"/>
                    <a:pt x="1700" y="19325"/>
                  </a:cubicBezTo>
                  <a:lnTo>
                    <a:pt x="17628" y="19325"/>
                  </a:lnTo>
                  <a:cubicBezTo>
                    <a:pt x="18564" y="19325"/>
                    <a:pt x="19325" y="18564"/>
                    <a:pt x="19325" y="17628"/>
                  </a:cubicBezTo>
                  <a:lnTo>
                    <a:pt x="19325" y="1700"/>
                  </a:lnTo>
                  <a:cubicBezTo>
                    <a:pt x="19325" y="761"/>
                    <a:pt x="18564" y="1"/>
                    <a:pt x="176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88" name="Google Shape;9488;p85"/>
            <p:cNvSpPr/>
            <p:nvPr/>
          </p:nvSpPr>
          <p:spPr>
            <a:xfrm>
              <a:off x="2776125" y="5051350"/>
              <a:ext cx="141550" cy="367950"/>
            </a:xfrm>
            <a:custGeom>
              <a:avLst/>
              <a:gdLst/>
              <a:ahLst/>
              <a:cxnLst/>
              <a:rect l="l" t="t" r="r" b="b"/>
              <a:pathLst>
                <a:path w="5662" h="14718" extrusionOk="0">
                  <a:moveTo>
                    <a:pt x="4529" y="4530"/>
                  </a:moveTo>
                  <a:lnTo>
                    <a:pt x="4529" y="5094"/>
                  </a:lnTo>
                  <a:cubicBezTo>
                    <a:pt x="4529" y="5408"/>
                    <a:pt x="4276" y="5662"/>
                    <a:pt x="3965" y="5662"/>
                  </a:cubicBezTo>
                  <a:cubicBezTo>
                    <a:pt x="3651" y="5662"/>
                    <a:pt x="3397" y="5912"/>
                    <a:pt x="3397" y="6226"/>
                  </a:cubicBezTo>
                  <a:lnTo>
                    <a:pt x="3397" y="13020"/>
                  </a:lnTo>
                  <a:cubicBezTo>
                    <a:pt x="3397" y="13334"/>
                    <a:pt x="3143" y="13585"/>
                    <a:pt x="2832" y="13585"/>
                  </a:cubicBezTo>
                  <a:cubicBezTo>
                    <a:pt x="2518" y="13585"/>
                    <a:pt x="2265" y="13334"/>
                    <a:pt x="2265" y="13020"/>
                  </a:cubicBezTo>
                  <a:lnTo>
                    <a:pt x="2265" y="6226"/>
                  </a:lnTo>
                  <a:cubicBezTo>
                    <a:pt x="2265" y="5912"/>
                    <a:pt x="2011" y="5662"/>
                    <a:pt x="1700" y="5662"/>
                  </a:cubicBezTo>
                  <a:cubicBezTo>
                    <a:pt x="1386" y="5662"/>
                    <a:pt x="1132" y="5408"/>
                    <a:pt x="1132" y="5094"/>
                  </a:cubicBezTo>
                  <a:lnTo>
                    <a:pt x="1132" y="4530"/>
                  </a:lnTo>
                  <a:close/>
                  <a:moveTo>
                    <a:pt x="568" y="0"/>
                  </a:moveTo>
                  <a:cubicBezTo>
                    <a:pt x="254" y="0"/>
                    <a:pt x="0" y="251"/>
                    <a:pt x="0" y="565"/>
                  </a:cubicBezTo>
                  <a:lnTo>
                    <a:pt x="0" y="5094"/>
                  </a:lnTo>
                  <a:cubicBezTo>
                    <a:pt x="0" y="5813"/>
                    <a:pt x="453" y="6456"/>
                    <a:pt x="1132" y="6694"/>
                  </a:cubicBezTo>
                  <a:lnTo>
                    <a:pt x="1132" y="13020"/>
                  </a:lnTo>
                  <a:cubicBezTo>
                    <a:pt x="1132" y="13959"/>
                    <a:pt x="1893" y="14717"/>
                    <a:pt x="2832" y="14717"/>
                  </a:cubicBezTo>
                  <a:cubicBezTo>
                    <a:pt x="3768" y="14717"/>
                    <a:pt x="4529" y="13959"/>
                    <a:pt x="4529" y="13020"/>
                  </a:cubicBezTo>
                  <a:lnTo>
                    <a:pt x="4529" y="6694"/>
                  </a:lnTo>
                  <a:cubicBezTo>
                    <a:pt x="5209" y="6456"/>
                    <a:pt x="5662" y="5813"/>
                    <a:pt x="5662" y="5094"/>
                  </a:cubicBezTo>
                  <a:lnTo>
                    <a:pt x="5662" y="565"/>
                  </a:lnTo>
                  <a:cubicBezTo>
                    <a:pt x="5662" y="251"/>
                    <a:pt x="5408" y="0"/>
                    <a:pt x="5097" y="0"/>
                  </a:cubicBezTo>
                  <a:cubicBezTo>
                    <a:pt x="4783" y="0"/>
                    <a:pt x="4529" y="251"/>
                    <a:pt x="4529" y="565"/>
                  </a:cubicBezTo>
                  <a:lnTo>
                    <a:pt x="4529" y="3397"/>
                  </a:lnTo>
                  <a:lnTo>
                    <a:pt x="3397" y="3397"/>
                  </a:lnTo>
                  <a:lnTo>
                    <a:pt x="3397" y="565"/>
                  </a:lnTo>
                  <a:cubicBezTo>
                    <a:pt x="3397" y="251"/>
                    <a:pt x="3143" y="0"/>
                    <a:pt x="2832" y="0"/>
                  </a:cubicBezTo>
                  <a:cubicBezTo>
                    <a:pt x="2518" y="0"/>
                    <a:pt x="2265" y="251"/>
                    <a:pt x="2265" y="565"/>
                  </a:cubicBezTo>
                  <a:lnTo>
                    <a:pt x="2265" y="3397"/>
                  </a:lnTo>
                  <a:lnTo>
                    <a:pt x="1132" y="3397"/>
                  </a:lnTo>
                  <a:lnTo>
                    <a:pt x="1132" y="565"/>
                  </a:lnTo>
                  <a:cubicBezTo>
                    <a:pt x="1132" y="251"/>
                    <a:pt x="879" y="0"/>
                    <a:pt x="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89" name="Google Shape;9489;p85"/>
            <p:cNvSpPr/>
            <p:nvPr/>
          </p:nvSpPr>
          <p:spPr>
            <a:xfrm>
              <a:off x="2945950" y="5051350"/>
              <a:ext cx="113275" cy="367950"/>
            </a:xfrm>
            <a:custGeom>
              <a:avLst/>
              <a:gdLst/>
              <a:ahLst/>
              <a:cxnLst/>
              <a:rect l="l" t="t" r="r" b="b"/>
              <a:pathLst>
                <a:path w="4531" h="14718" extrusionOk="0">
                  <a:moveTo>
                    <a:pt x="3398" y="1187"/>
                  </a:moveTo>
                  <a:lnTo>
                    <a:pt x="3398" y="13020"/>
                  </a:lnTo>
                  <a:cubicBezTo>
                    <a:pt x="3398" y="13334"/>
                    <a:pt x="3144" y="13585"/>
                    <a:pt x="2833" y="13585"/>
                  </a:cubicBezTo>
                  <a:cubicBezTo>
                    <a:pt x="2519" y="13585"/>
                    <a:pt x="2266" y="13334"/>
                    <a:pt x="2266" y="13020"/>
                  </a:cubicBezTo>
                  <a:lnTo>
                    <a:pt x="2266" y="8491"/>
                  </a:lnTo>
                  <a:cubicBezTo>
                    <a:pt x="2266" y="8177"/>
                    <a:pt x="2012" y="7926"/>
                    <a:pt x="1701" y="7926"/>
                  </a:cubicBezTo>
                  <a:lnTo>
                    <a:pt x="1133" y="7926"/>
                  </a:lnTo>
                  <a:lnTo>
                    <a:pt x="1133" y="3962"/>
                  </a:lnTo>
                  <a:cubicBezTo>
                    <a:pt x="1136" y="2618"/>
                    <a:pt x="2081" y="1459"/>
                    <a:pt x="3398" y="1187"/>
                  </a:cubicBezTo>
                  <a:close/>
                  <a:moveTo>
                    <a:pt x="3965" y="0"/>
                  </a:moveTo>
                  <a:cubicBezTo>
                    <a:pt x="1776" y="0"/>
                    <a:pt x="4" y="1773"/>
                    <a:pt x="1" y="3962"/>
                  </a:cubicBezTo>
                  <a:lnTo>
                    <a:pt x="1" y="8491"/>
                  </a:lnTo>
                  <a:cubicBezTo>
                    <a:pt x="1" y="8805"/>
                    <a:pt x="255" y="9059"/>
                    <a:pt x="569" y="9059"/>
                  </a:cubicBezTo>
                  <a:lnTo>
                    <a:pt x="1133" y="9059"/>
                  </a:lnTo>
                  <a:lnTo>
                    <a:pt x="1133" y="13020"/>
                  </a:lnTo>
                  <a:cubicBezTo>
                    <a:pt x="1133" y="13959"/>
                    <a:pt x="1894" y="14717"/>
                    <a:pt x="2833" y="14717"/>
                  </a:cubicBezTo>
                  <a:cubicBezTo>
                    <a:pt x="3769" y="14717"/>
                    <a:pt x="4530" y="13959"/>
                    <a:pt x="4530" y="13020"/>
                  </a:cubicBezTo>
                  <a:lnTo>
                    <a:pt x="4530" y="565"/>
                  </a:lnTo>
                  <a:cubicBezTo>
                    <a:pt x="4530" y="251"/>
                    <a:pt x="4276" y="0"/>
                    <a:pt x="39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490" name="Google Shape;9490;p85"/>
          <p:cNvGrpSpPr/>
          <p:nvPr/>
        </p:nvGrpSpPr>
        <p:grpSpPr>
          <a:xfrm>
            <a:off x="4322435" y="3971815"/>
            <a:ext cx="308234" cy="308234"/>
            <a:chOff x="3270550" y="4993750"/>
            <a:chExt cx="483125" cy="483125"/>
          </a:xfrm>
        </p:grpSpPr>
        <p:sp>
          <p:nvSpPr>
            <p:cNvPr id="9491" name="Google Shape;9491;p85"/>
            <p:cNvSpPr/>
            <p:nvPr/>
          </p:nvSpPr>
          <p:spPr>
            <a:xfrm>
              <a:off x="3270550" y="4993750"/>
              <a:ext cx="483125" cy="483125"/>
            </a:xfrm>
            <a:custGeom>
              <a:avLst/>
              <a:gdLst/>
              <a:ahLst/>
              <a:cxnLst/>
              <a:rect l="l" t="t" r="r" b="b"/>
              <a:pathLst>
                <a:path w="19325" h="19325" extrusionOk="0">
                  <a:moveTo>
                    <a:pt x="17628" y="1133"/>
                  </a:moveTo>
                  <a:cubicBezTo>
                    <a:pt x="17939" y="1133"/>
                    <a:pt x="18193" y="1386"/>
                    <a:pt x="18193" y="1700"/>
                  </a:cubicBezTo>
                  <a:lnTo>
                    <a:pt x="18193" y="17628"/>
                  </a:lnTo>
                  <a:cubicBezTo>
                    <a:pt x="18193" y="17939"/>
                    <a:pt x="17939" y="18193"/>
                    <a:pt x="17628" y="18193"/>
                  </a:cubicBezTo>
                  <a:lnTo>
                    <a:pt x="1700" y="18193"/>
                  </a:lnTo>
                  <a:cubicBezTo>
                    <a:pt x="1386" y="18193"/>
                    <a:pt x="1133" y="17939"/>
                    <a:pt x="1133" y="17628"/>
                  </a:cubicBezTo>
                  <a:lnTo>
                    <a:pt x="1133" y="1700"/>
                  </a:lnTo>
                  <a:cubicBezTo>
                    <a:pt x="1133" y="1386"/>
                    <a:pt x="1386" y="1133"/>
                    <a:pt x="1700" y="1133"/>
                  </a:cubicBezTo>
                  <a:close/>
                  <a:moveTo>
                    <a:pt x="1700" y="1"/>
                  </a:moveTo>
                  <a:cubicBezTo>
                    <a:pt x="761" y="1"/>
                    <a:pt x="1" y="761"/>
                    <a:pt x="1" y="1700"/>
                  </a:cubicBezTo>
                  <a:lnTo>
                    <a:pt x="1" y="17628"/>
                  </a:lnTo>
                  <a:cubicBezTo>
                    <a:pt x="1" y="18564"/>
                    <a:pt x="761" y="19325"/>
                    <a:pt x="1700" y="19325"/>
                  </a:cubicBezTo>
                  <a:lnTo>
                    <a:pt x="17628" y="19325"/>
                  </a:lnTo>
                  <a:cubicBezTo>
                    <a:pt x="18564" y="19325"/>
                    <a:pt x="19325" y="18564"/>
                    <a:pt x="19325" y="17628"/>
                  </a:cubicBezTo>
                  <a:lnTo>
                    <a:pt x="19325" y="1700"/>
                  </a:lnTo>
                  <a:cubicBezTo>
                    <a:pt x="19325" y="761"/>
                    <a:pt x="18564" y="1"/>
                    <a:pt x="176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92" name="Google Shape;9492;p85"/>
            <p:cNvSpPr/>
            <p:nvPr/>
          </p:nvSpPr>
          <p:spPr>
            <a:xfrm>
              <a:off x="3469675" y="5079600"/>
              <a:ext cx="88275" cy="85000"/>
            </a:xfrm>
            <a:custGeom>
              <a:avLst/>
              <a:gdLst/>
              <a:ahLst/>
              <a:cxnLst/>
              <a:rect l="l" t="t" r="r" b="b"/>
              <a:pathLst>
                <a:path w="3531" h="3400" extrusionOk="0">
                  <a:moveTo>
                    <a:pt x="1698" y="1135"/>
                  </a:moveTo>
                  <a:cubicBezTo>
                    <a:pt x="2202" y="1135"/>
                    <a:pt x="2456" y="1742"/>
                    <a:pt x="2099" y="2101"/>
                  </a:cubicBezTo>
                  <a:cubicBezTo>
                    <a:pt x="1983" y="2216"/>
                    <a:pt x="1842" y="2268"/>
                    <a:pt x="1703" y="2268"/>
                  </a:cubicBezTo>
                  <a:cubicBezTo>
                    <a:pt x="1411" y="2268"/>
                    <a:pt x="1133" y="2041"/>
                    <a:pt x="1133" y="1700"/>
                  </a:cubicBezTo>
                  <a:cubicBezTo>
                    <a:pt x="1133" y="1386"/>
                    <a:pt x="1384" y="1135"/>
                    <a:pt x="1698" y="1135"/>
                  </a:cubicBezTo>
                  <a:close/>
                  <a:moveTo>
                    <a:pt x="1698" y="0"/>
                  </a:moveTo>
                  <a:cubicBezTo>
                    <a:pt x="1479" y="0"/>
                    <a:pt x="1259" y="42"/>
                    <a:pt x="1049" y="129"/>
                  </a:cubicBezTo>
                  <a:cubicBezTo>
                    <a:pt x="415" y="392"/>
                    <a:pt x="1" y="1011"/>
                    <a:pt x="1" y="1700"/>
                  </a:cubicBezTo>
                  <a:cubicBezTo>
                    <a:pt x="1" y="2639"/>
                    <a:pt x="759" y="3397"/>
                    <a:pt x="1698" y="3400"/>
                  </a:cubicBezTo>
                  <a:cubicBezTo>
                    <a:pt x="2386" y="3400"/>
                    <a:pt x="3005" y="2983"/>
                    <a:pt x="3268" y="2349"/>
                  </a:cubicBezTo>
                  <a:cubicBezTo>
                    <a:pt x="3531" y="1715"/>
                    <a:pt x="3386" y="984"/>
                    <a:pt x="2900" y="498"/>
                  </a:cubicBezTo>
                  <a:cubicBezTo>
                    <a:pt x="2574" y="173"/>
                    <a:pt x="2140" y="0"/>
                    <a:pt x="16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93" name="Google Shape;9493;p85"/>
            <p:cNvSpPr/>
            <p:nvPr/>
          </p:nvSpPr>
          <p:spPr>
            <a:xfrm>
              <a:off x="3441375" y="5192875"/>
              <a:ext cx="141475" cy="198175"/>
            </a:xfrm>
            <a:custGeom>
              <a:avLst/>
              <a:gdLst/>
              <a:ahLst/>
              <a:cxnLst/>
              <a:rect l="l" t="t" r="r" b="b"/>
              <a:pathLst>
                <a:path w="5659" h="7927" extrusionOk="0">
                  <a:moveTo>
                    <a:pt x="3397" y="1133"/>
                  </a:moveTo>
                  <a:lnTo>
                    <a:pt x="3397" y="6795"/>
                  </a:lnTo>
                  <a:lnTo>
                    <a:pt x="2265" y="6795"/>
                  </a:lnTo>
                  <a:lnTo>
                    <a:pt x="2265" y="1133"/>
                  </a:lnTo>
                  <a:close/>
                  <a:moveTo>
                    <a:pt x="565" y="1"/>
                  </a:moveTo>
                  <a:cubicBezTo>
                    <a:pt x="251" y="1"/>
                    <a:pt x="1" y="251"/>
                    <a:pt x="1" y="565"/>
                  </a:cubicBezTo>
                  <a:cubicBezTo>
                    <a:pt x="1" y="879"/>
                    <a:pt x="251" y="1133"/>
                    <a:pt x="565" y="1133"/>
                  </a:cubicBezTo>
                  <a:lnTo>
                    <a:pt x="1133" y="1133"/>
                  </a:lnTo>
                  <a:lnTo>
                    <a:pt x="1133" y="6795"/>
                  </a:lnTo>
                  <a:lnTo>
                    <a:pt x="565" y="6795"/>
                  </a:lnTo>
                  <a:cubicBezTo>
                    <a:pt x="251" y="6795"/>
                    <a:pt x="1" y="7045"/>
                    <a:pt x="1" y="7359"/>
                  </a:cubicBezTo>
                  <a:cubicBezTo>
                    <a:pt x="1" y="7673"/>
                    <a:pt x="251" y="7927"/>
                    <a:pt x="565" y="7927"/>
                  </a:cubicBezTo>
                  <a:lnTo>
                    <a:pt x="5094" y="7927"/>
                  </a:lnTo>
                  <a:cubicBezTo>
                    <a:pt x="5408" y="7927"/>
                    <a:pt x="5659" y="7673"/>
                    <a:pt x="5659" y="7359"/>
                  </a:cubicBezTo>
                  <a:cubicBezTo>
                    <a:pt x="5659" y="7045"/>
                    <a:pt x="5408" y="6795"/>
                    <a:pt x="5094" y="6795"/>
                  </a:cubicBezTo>
                  <a:lnTo>
                    <a:pt x="4530" y="6795"/>
                  </a:lnTo>
                  <a:lnTo>
                    <a:pt x="4530" y="565"/>
                  </a:lnTo>
                  <a:cubicBezTo>
                    <a:pt x="4530" y="251"/>
                    <a:pt x="4276" y="1"/>
                    <a:pt x="39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9494" name="Google Shape;9494;p85"/>
          <p:cNvSpPr/>
          <p:nvPr/>
        </p:nvSpPr>
        <p:spPr>
          <a:xfrm>
            <a:off x="1889555" y="3978931"/>
            <a:ext cx="293997" cy="294073"/>
          </a:xfrm>
          <a:custGeom>
            <a:avLst/>
            <a:gdLst/>
            <a:ahLst/>
            <a:cxnLst/>
            <a:rect l="l" t="t" r="r" b="b"/>
            <a:pathLst>
              <a:path w="19326" h="19331" extrusionOk="0">
                <a:moveTo>
                  <a:pt x="9470" y="1131"/>
                </a:moveTo>
                <a:cubicBezTo>
                  <a:pt x="9519" y="1131"/>
                  <a:pt x="9569" y="1143"/>
                  <a:pt x="9615" y="1165"/>
                </a:cubicBezTo>
                <a:lnTo>
                  <a:pt x="17504" y="5208"/>
                </a:lnTo>
                <a:lnTo>
                  <a:pt x="14283" y="6820"/>
                </a:lnTo>
                <a:lnTo>
                  <a:pt x="6360" y="2756"/>
                </a:lnTo>
                <a:lnTo>
                  <a:pt x="9325" y="1168"/>
                </a:lnTo>
                <a:cubicBezTo>
                  <a:pt x="9369" y="1143"/>
                  <a:pt x="9419" y="1131"/>
                  <a:pt x="9470" y="1131"/>
                </a:cubicBezTo>
                <a:close/>
                <a:moveTo>
                  <a:pt x="5149" y="3405"/>
                </a:moveTo>
                <a:lnTo>
                  <a:pt x="13027" y="7448"/>
                </a:lnTo>
                <a:lnTo>
                  <a:pt x="9467" y="9230"/>
                </a:lnTo>
                <a:lnTo>
                  <a:pt x="1779" y="5208"/>
                </a:lnTo>
                <a:lnTo>
                  <a:pt x="5149" y="3405"/>
                </a:lnTo>
                <a:close/>
                <a:moveTo>
                  <a:pt x="1133" y="6150"/>
                </a:moveTo>
                <a:lnTo>
                  <a:pt x="8896" y="10208"/>
                </a:lnTo>
                <a:lnTo>
                  <a:pt x="8896" y="17935"/>
                </a:lnTo>
                <a:lnTo>
                  <a:pt x="1299" y="13916"/>
                </a:lnTo>
                <a:cubicBezTo>
                  <a:pt x="1196" y="13862"/>
                  <a:pt x="1133" y="13753"/>
                  <a:pt x="1133" y="13638"/>
                </a:cubicBezTo>
                <a:lnTo>
                  <a:pt x="1133" y="6150"/>
                </a:lnTo>
                <a:close/>
                <a:moveTo>
                  <a:pt x="18190" y="6132"/>
                </a:moveTo>
                <a:lnTo>
                  <a:pt x="18190" y="13629"/>
                </a:lnTo>
                <a:cubicBezTo>
                  <a:pt x="18193" y="13744"/>
                  <a:pt x="18126" y="13853"/>
                  <a:pt x="18021" y="13907"/>
                </a:cubicBezTo>
                <a:lnTo>
                  <a:pt x="10028" y="17953"/>
                </a:lnTo>
                <a:lnTo>
                  <a:pt x="10028" y="10217"/>
                </a:lnTo>
                <a:lnTo>
                  <a:pt x="13730" y="8363"/>
                </a:lnTo>
                <a:lnTo>
                  <a:pt x="13730" y="10281"/>
                </a:lnTo>
                <a:cubicBezTo>
                  <a:pt x="13730" y="10592"/>
                  <a:pt x="13984" y="10845"/>
                  <a:pt x="14298" y="10845"/>
                </a:cubicBezTo>
                <a:cubicBezTo>
                  <a:pt x="14609" y="10845"/>
                  <a:pt x="14862" y="10592"/>
                  <a:pt x="14862" y="10281"/>
                </a:cubicBezTo>
                <a:lnTo>
                  <a:pt x="14862" y="7796"/>
                </a:lnTo>
                <a:lnTo>
                  <a:pt x="18190" y="6132"/>
                </a:lnTo>
                <a:close/>
                <a:moveTo>
                  <a:pt x="9473" y="0"/>
                </a:moveTo>
                <a:cubicBezTo>
                  <a:pt x="9238" y="0"/>
                  <a:pt x="9003" y="58"/>
                  <a:pt x="8790" y="172"/>
                </a:cubicBezTo>
                <a:lnTo>
                  <a:pt x="765" y="4468"/>
                </a:lnTo>
                <a:cubicBezTo>
                  <a:pt x="294" y="4719"/>
                  <a:pt x="1" y="5208"/>
                  <a:pt x="1" y="5739"/>
                </a:cubicBezTo>
                <a:lnTo>
                  <a:pt x="1" y="13638"/>
                </a:lnTo>
                <a:cubicBezTo>
                  <a:pt x="1" y="14173"/>
                  <a:pt x="297" y="14665"/>
                  <a:pt x="771" y="14913"/>
                </a:cubicBezTo>
                <a:lnTo>
                  <a:pt x="8796" y="19164"/>
                </a:lnTo>
                <a:cubicBezTo>
                  <a:pt x="9008" y="19275"/>
                  <a:pt x="9240" y="19331"/>
                  <a:pt x="9473" y="19331"/>
                </a:cubicBezTo>
                <a:cubicBezTo>
                  <a:pt x="9696" y="19331"/>
                  <a:pt x="9919" y="19279"/>
                  <a:pt x="10125" y="19176"/>
                </a:cubicBezTo>
                <a:lnTo>
                  <a:pt x="18534" y="14916"/>
                </a:lnTo>
                <a:cubicBezTo>
                  <a:pt x="19020" y="14671"/>
                  <a:pt x="19325" y="14173"/>
                  <a:pt x="19325" y="13629"/>
                </a:cubicBezTo>
                <a:lnTo>
                  <a:pt x="19325" y="5752"/>
                </a:lnTo>
                <a:cubicBezTo>
                  <a:pt x="19325" y="5208"/>
                  <a:pt x="19023" y="4713"/>
                  <a:pt x="18537" y="4465"/>
                </a:cubicBezTo>
                <a:lnTo>
                  <a:pt x="10131" y="160"/>
                </a:lnTo>
                <a:cubicBezTo>
                  <a:pt x="9924" y="53"/>
                  <a:pt x="9698" y="0"/>
                  <a:pt x="94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9495" name="Google Shape;9495;p85"/>
          <p:cNvGrpSpPr/>
          <p:nvPr/>
        </p:nvGrpSpPr>
        <p:grpSpPr>
          <a:xfrm>
            <a:off x="2288093" y="3979142"/>
            <a:ext cx="293997" cy="294073"/>
            <a:chOff x="4459450" y="4993700"/>
            <a:chExt cx="483150" cy="483275"/>
          </a:xfrm>
        </p:grpSpPr>
        <p:sp>
          <p:nvSpPr>
            <p:cNvPr id="9496" name="Google Shape;9496;p85"/>
            <p:cNvSpPr/>
            <p:nvPr/>
          </p:nvSpPr>
          <p:spPr>
            <a:xfrm>
              <a:off x="4459450" y="4993700"/>
              <a:ext cx="483150" cy="483275"/>
            </a:xfrm>
            <a:custGeom>
              <a:avLst/>
              <a:gdLst/>
              <a:ahLst/>
              <a:cxnLst/>
              <a:rect l="l" t="t" r="r" b="b"/>
              <a:pathLst>
                <a:path w="19326" h="19331" extrusionOk="0">
                  <a:moveTo>
                    <a:pt x="9470" y="1131"/>
                  </a:moveTo>
                  <a:cubicBezTo>
                    <a:pt x="9519" y="1131"/>
                    <a:pt x="9569" y="1143"/>
                    <a:pt x="9615" y="1165"/>
                  </a:cubicBezTo>
                  <a:lnTo>
                    <a:pt x="17505" y="5208"/>
                  </a:lnTo>
                  <a:lnTo>
                    <a:pt x="14283" y="6820"/>
                  </a:lnTo>
                  <a:lnTo>
                    <a:pt x="6429" y="2720"/>
                  </a:lnTo>
                  <a:lnTo>
                    <a:pt x="9325" y="1168"/>
                  </a:lnTo>
                  <a:cubicBezTo>
                    <a:pt x="9369" y="1143"/>
                    <a:pt x="9419" y="1131"/>
                    <a:pt x="9470" y="1131"/>
                  </a:cubicBezTo>
                  <a:close/>
                  <a:moveTo>
                    <a:pt x="5221" y="3366"/>
                  </a:moveTo>
                  <a:lnTo>
                    <a:pt x="13033" y="7445"/>
                  </a:lnTo>
                  <a:lnTo>
                    <a:pt x="9467" y="9230"/>
                  </a:lnTo>
                  <a:lnTo>
                    <a:pt x="1779" y="5208"/>
                  </a:lnTo>
                  <a:lnTo>
                    <a:pt x="5221" y="3366"/>
                  </a:lnTo>
                  <a:close/>
                  <a:moveTo>
                    <a:pt x="1133" y="6150"/>
                  </a:moveTo>
                  <a:lnTo>
                    <a:pt x="8896" y="10208"/>
                  </a:lnTo>
                  <a:lnTo>
                    <a:pt x="8896" y="17935"/>
                  </a:lnTo>
                  <a:lnTo>
                    <a:pt x="1299" y="13916"/>
                  </a:lnTo>
                  <a:cubicBezTo>
                    <a:pt x="1197" y="13862"/>
                    <a:pt x="1133" y="13753"/>
                    <a:pt x="1133" y="13638"/>
                  </a:cubicBezTo>
                  <a:lnTo>
                    <a:pt x="1133" y="6150"/>
                  </a:lnTo>
                  <a:close/>
                  <a:moveTo>
                    <a:pt x="18193" y="6132"/>
                  </a:moveTo>
                  <a:lnTo>
                    <a:pt x="18193" y="13629"/>
                  </a:lnTo>
                  <a:cubicBezTo>
                    <a:pt x="18193" y="13744"/>
                    <a:pt x="18127" y="13853"/>
                    <a:pt x="18021" y="13907"/>
                  </a:cubicBezTo>
                  <a:lnTo>
                    <a:pt x="10028" y="17953"/>
                  </a:lnTo>
                  <a:lnTo>
                    <a:pt x="10028" y="10217"/>
                  </a:lnTo>
                  <a:lnTo>
                    <a:pt x="13730" y="8363"/>
                  </a:lnTo>
                  <a:lnTo>
                    <a:pt x="13730" y="10281"/>
                  </a:lnTo>
                  <a:cubicBezTo>
                    <a:pt x="13730" y="10592"/>
                    <a:pt x="13984" y="10845"/>
                    <a:pt x="14298" y="10845"/>
                  </a:cubicBezTo>
                  <a:cubicBezTo>
                    <a:pt x="14609" y="10845"/>
                    <a:pt x="14863" y="10592"/>
                    <a:pt x="14863" y="10281"/>
                  </a:cubicBezTo>
                  <a:lnTo>
                    <a:pt x="14863" y="7796"/>
                  </a:lnTo>
                  <a:lnTo>
                    <a:pt x="18193" y="6132"/>
                  </a:lnTo>
                  <a:close/>
                  <a:moveTo>
                    <a:pt x="9472" y="0"/>
                  </a:moveTo>
                  <a:cubicBezTo>
                    <a:pt x="9237" y="0"/>
                    <a:pt x="9002" y="58"/>
                    <a:pt x="8787" y="172"/>
                  </a:cubicBezTo>
                  <a:lnTo>
                    <a:pt x="765" y="4468"/>
                  </a:lnTo>
                  <a:cubicBezTo>
                    <a:pt x="294" y="4719"/>
                    <a:pt x="1" y="5208"/>
                    <a:pt x="1" y="5739"/>
                  </a:cubicBezTo>
                  <a:lnTo>
                    <a:pt x="1" y="13638"/>
                  </a:lnTo>
                  <a:cubicBezTo>
                    <a:pt x="1" y="14173"/>
                    <a:pt x="297" y="14665"/>
                    <a:pt x="771" y="14913"/>
                  </a:cubicBezTo>
                  <a:lnTo>
                    <a:pt x="8796" y="19164"/>
                  </a:lnTo>
                  <a:cubicBezTo>
                    <a:pt x="9008" y="19275"/>
                    <a:pt x="9240" y="19331"/>
                    <a:pt x="9473" y="19331"/>
                  </a:cubicBezTo>
                  <a:cubicBezTo>
                    <a:pt x="9696" y="19331"/>
                    <a:pt x="9920" y="19279"/>
                    <a:pt x="10125" y="19176"/>
                  </a:cubicBezTo>
                  <a:lnTo>
                    <a:pt x="18534" y="14916"/>
                  </a:lnTo>
                  <a:cubicBezTo>
                    <a:pt x="19020" y="14671"/>
                    <a:pt x="19325" y="14173"/>
                    <a:pt x="19325" y="13629"/>
                  </a:cubicBezTo>
                  <a:lnTo>
                    <a:pt x="19325" y="5752"/>
                  </a:lnTo>
                  <a:cubicBezTo>
                    <a:pt x="19325" y="5208"/>
                    <a:pt x="19023" y="4713"/>
                    <a:pt x="18537" y="4465"/>
                  </a:cubicBezTo>
                  <a:lnTo>
                    <a:pt x="10128" y="160"/>
                  </a:lnTo>
                  <a:cubicBezTo>
                    <a:pt x="9922" y="53"/>
                    <a:pt x="9697" y="0"/>
                    <a:pt x="94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97" name="Google Shape;9497;p85"/>
            <p:cNvSpPr/>
            <p:nvPr/>
          </p:nvSpPr>
          <p:spPr>
            <a:xfrm>
              <a:off x="4530800" y="5235675"/>
              <a:ext cx="99650" cy="118650"/>
            </a:xfrm>
            <a:custGeom>
              <a:avLst/>
              <a:gdLst/>
              <a:ahLst/>
              <a:cxnLst/>
              <a:rect l="l" t="t" r="r" b="b"/>
              <a:pathLst>
                <a:path w="3986" h="4746" extrusionOk="0">
                  <a:moveTo>
                    <a:pt x="859" y="1"/>
                  </a:moveTo>
                  <a:cubicBezTo>
                    <a:pt x="757" y="1"/>
                    <a:pt x="654" y="28"/>
                    <a:pt x="562" y="85"/>
                  </a:cubicBezTo>
                  <a:cubicBezTo>
                    <a:pt x="296" y="251"/>
                    <a:pt x="215" y="596"/>
                    <a:pt x="378" y="861"/>
                  </a:cubicBezTo>
                  <a:lnTo>
                    <a:pt x="1136" y="2081"/>
                  </a:lnTo>
                  <a:lnTo>
                    <a:pt x="432" y="2374"/>
                  </a:lnTo>
                  <a:cubicBezTo>
                    <a:pt x="139" y="2492"/>
                    <a:pt x="0" y="2827"/>
                    <a:pt x="121" y="3117"/>
                  </a:cubicBezTo>
                  <a:cubicBezTo>
                    <a:pt x="211" y="3335"/>
                    <a:pt x="422" y="3466"/>
                    <a:pt x="644" y="3466"/>
                  </a:cubicBezTo>
                  <a:cubicBezTo>
                    <a:pt x="719" y="3466"/>
                    <a:pt x="796" y="3451"/>
                    <a:pt x="870" y="3419"/>
                  </a:cubicBezTo>
                  <a:lnTo>
                    <a:pt x="1742" y="3054"/>
                  </a:lnTo>
                  <a:lnTo>
                    <a:pt x="2627" y="4476"/>
                  </a:lnTo>
                  <a:cubicBezTo>
                    <a:pt x="2733" y="4650"/>
                    <a:pt x="2919" y="4746"/>
                    <a:pt x="3110" y="4746"/>
                  </a:cubicBezTo>
                  <a:cubicBezTo>
                    <a:pt x="3212" y="4746"/>
                    <a:pt x="3316" y="4718"/>
                    <a:pt x="3409" y="4660"/>
                  </a:cubicBezTo>
                  <a:cubicBezTo>
                    <a:pt x="3675" y="4494"/>
                    <a:pt x="3756" y="4144"/>
                    <a:pt x="3587" y="3878"/>
                  </a:cubicBezTo>
                  <a:lnTo>
                    <a:pt x="2802" y="2613"/>
                  </a:lnTo>
                  <a:lnTo>
                    <a:pt x="3560" y="2296"/>
                  </a:lnTo>
                  <a:cubicBezTo>
                    <a:pt x="3850" y="2175"/>
                    <a:pt x="3986" y="1843"/>
                    <a:pt x="3865" y="1556"/>
                  </a:cubicBezTo>
                  <a:cubicBezTo>
                    <a:pt x="3774" y="1338"/>
                    <a:pt x="3564" y="1207"/>
                    <a:pt x="3343" y="1207"/>
                  </a:cubicBezTo>
                  <a:cubicBezTo>
                    <a:pt x="3270" y="1207"/>
                    <a:pt x="3196" y="1221"/>
                    <a:pt x="3125" y="1251"/>
                  </a:cubicBezTo>
                  <a:lnTo>
                    <a:pt x="2195" y="1637"/>
                  </a:lnTo>
                  <a:lnTo>
                    <a:pt x="1338" y="264"/>
                  </a:lnTo>
                  <a:cubicBezTo>
                    <a:pt x="1230" y="93"/>
                    <a:pt x="1047" y="1"/>
                    <a:pt x="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498" name="Google Shape;9498;p85"/>
          <p:cNvGrpSpPr/>
          <p:nvPr/>
        </p:nvGrpSpPr>
        <p:grpSpPr>
          <a:xfrm>
            <a:off x="2686471" y="3979142"/>
            <a:ext cx="293997" cy="294073"/>
            <a:chOff x="5053900" y="4993700"/>
            <a:chExt cx="483150" cy="483275"/>
          </a:xfrm>
        </p:grpSpPr>
        <p:sp>
          <p:nvSpPr>
            <p:cNvPr id="9499" name="Google Shape;9499;p85"/>
            <p:cNvSpPr/>
            <p:nvPr/>
          </p:nvSpPr>
          <p:spPr>
            <a:xfrm>
              <a:off x="5053900" y="4993700"/>
              <a:ext cx="483150" cy="483275"/>
            </a:xfrm>
            <a:custGeom>
              <a:avLst/>
              <a:gdLst/>
              <a:ahLst/>
              <a:cxnLst/>
              <a:rect l="l" t="t" r="r" b="b"/>
              <a:pathLst>
                <a:path w="19326" h="19331" extrusionOk="0">
                  <a:moveTo>
                    <a:pt x="9470" y="1131"/>
                  </a:moveTo>
                  <a:cubicBezTo>
                    <a:pt x="9519" y="1131"/>
                    <a:pt x="9569" y="1143"/>
                    <a:pt x="9615" y="1165"/>
                  </a:cubicBezTo>
                  <a:lnTo>
                    <a:pt x="17505" y="5208"/>
                  </a:lnTo>
                  <a:lnTo>
                    <a:pt x="14283" y="6820"/>
                  </a:lnTo>
                  <a:lnTo>
                    <a:pt x="6429" y="2720"/>
                  </a:lnTo>
                  <a:lnTo>
                    <a:pt x="9325" y="1168"/>
                  </a:lnTo>
                  <a:cubicBezTo>
                    <a:pt x="9369" y="1143"/>
                    <a:pt x="9419" y="1131"/>
                    <a:pt x="9470" y="1131"/>
                  </a:cubicBezTo>
                  <a:close/>
                  <a:moveTo>
                    <a:pt x="5222" y="3366"/>
                  </a:moveTo>
                  <a:lnTo>
                    <a:pt x="13033" y="7445"/>
                  </a:lnTo>
                  <a:lnTo>
                    <a:pt x="9467" y="9230"/>
                  </a:lnTo>
                  <a:lnTo>
                    <a:pt x="1779" y="5208"/>
                  </a:lnTo>
                  <a:lnTo>
                    <a:pt x="5222" y="3366"/>
                  </a:lnTo>
                  <a:close/>
                  <a:moveTo>
                    <a:pt x="1133" y="6150"/>
                  </a:moveTo>
                  <a:lnTo>
                    <a:pt x="8896" y="10208"/>
                  </a:lnTo>
                  <a:lnTo>
                    <a:pt x="8896" y="17935"/>
                  </a:lnTo>
                  <a:lnTo>
                    <a:pt x="1299" y="13916"/>
                  </a:lnTo>
                  <a:cubicBezTo>
                    <a:pt x="1197" y="13862"/>
                    <a:pt x="1133" y="13753"/>
                    <a:pt x="1133" y="13638"/>
                  </a:cubicBezTo>
                  <a:lnTo>
                    <a:pt x="1133" y="6150"/>
                  </a:lnTo>
                  <a:close/>
                  <a:moveTo>
                    <a:pt x="18193" y="6132"/>
                  </a:moveTo>
                  <a:lnTo>
                    <a:pt x="18193" y="13629"/>
                  </a:lnTo>
                  <a:cubicBezTo>
                    <a:pt x="18193" y="13744"/>
                    <a:pt x="18127" y="13853"/>
                    <a:pt x="18021" y="13907"/>
                  </a:cubicBezTo>
                  <a:lnTo>
                    <a:pt x="10029" y="17953"/>
                  </a:lnTo>
                  <a:lnTo>
                    <a:pt x="10029" y="10217"/>
                  </a:lnTo>
                  <a:lnTo>
                    <a:pt x="13730" y="8363"/>
                  </a:lnTo>
                  <a:lnTo>
                    <a:pt x="13730" y="10281"/>
                  </a:lnTo>
                  <a:cubicBezTo>
                    <a:pt x="13730" y="10592"/>
                    <a:pt x="13984" y="10845"/>
                    <a:pt x="14298" y="10845"/>
                  </a:cubicBezTo>
                  <a:cubicBezTo>
                    <a:pt x="14609" y="10845"/>
                    <a:pt x="14863" y="10592"/>
                    <a:pt x="14863" y="10281"/>
                  </a:cubicBezTo>
                  <a:lnTo>
                    <a:pt x="14863" y="7796"/>
                  </a:lnTo>
                  <a:lnTo>
                    <a:pt x="18193" y="6132"/>
                  </a:lnTo>
                  <a:close/>
                  <a:moveTo>
                    <a:pt x="9472" y="0"/>
                  </a:moveTo>
                  <a:cubicBezTo>
                    <a:pt x="9237" y="0"/>
                    <a:pt x="9002" y="58"/>
                    <a:pt x="8788" y="172"/>
                  </a:cubicBezTo>
                  <a:lnTo>
                    <a:pt x="765" y="4468"/>
                  </a:lnTo>
                  <a:cubicBezTo>
                    <a:pt x="294" y="4719"/>
                    <a:pt x="1" y="5208"/>
                    <a:pt x="1" y="5739"/>
                  </a:cubicBezTo>
                  <a:lnTo>
                    <a:pt x="1" y="13638"/>
                  </a:lnTo>
                  <a:cubicBezTo>
                    <a:pt x="1" y="14173"/>
                    <a:pt x="297" y="14665"/>
                    <a:pt x="771" y="14913"/>
                  </a:cubicBezTo>
                  <a:lnTo>
                    <a:pt x="8797" y="19164"/>
                  </a:lnTo>
                  <a:cubicBezTo>
                    <a:pt x="9008" y="19275"/>
                    <a:pt x="9240" y="19331"/>
                    <a:pt x="9473" y="19331"/>
                  </a:cubicBezTo>
                  <a:cubicBezTo>
                    <a:pt x="9696" y="19331"/>
                    <a:pt x="9920" y="19279"/>
                    <a:pt x="10125" y="19176"/>
                  </a:cubicBezTo>
                  <a:lnTo>
                    <a:pt x="18534" y="14916"/>
                  </a:lnTo>
                  <a:cubicBezTo>
                    <a:pt x="19020" y="14671"/>
                    <a:pt x="19325" y="14173"/>
                    <a:pt x="19325" y="13629"/>
                  </a:cubicBezTo>
                  <a:lnTo>
                    <a:pt x="19325" y="5752"/>
                  </a:lnTo>
                  <a:cubicBezTo>
                    <a:pt x="19325" y="5208"/>
                    <a:pt x="19023" y="4713"/>
                    <a:pt x="18537" y="4465"/>
                  </a:cubicBezTo>
                  <a:lnTo>
                    <a:pt x="10128" y="160"/>
                  </a:lnTo>
                  <a:cubicBezTo>
                    <a:pt x="9923" y="53"/>
                    <a:pt x="9698" y="0"/>
                    <a:pt x="94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500" name="Google Shape;9500;p85"/>
            <p:cNvSpPr/>
            <p:nvPr/>
          </p:nvSpPr>
          <p:spPr>
            <a:xfrm>
              <a:off x="5123725" y="5264025"/>
              <a:ext cx="105200" cy="61775"/>
            </a:xfrm>
            <a:custGeom>
              <a:avLst/>
              <a:gdLst/>
              <a:ahLst/>
              <a:cxnLst/>
              <a:rect l="l" t="t" r="r" b="b"/>
              <a:pathLst>
                <a:path w="4208" h="2471" extrusionOk="0">
                  <a:moveTo>
                    <a:pt x="3561" y="1"/>
                  </a:moveTo>
                  <a:cubicBezTo>
                    <a:pt x="3462" y="1"/>
                    <a:pt x="3362" y="26"/>
                    <a:pt x="3271" y="81"/>
                  </a:cubicBezTo>
                  <a:lnTo>
                    <a:pt x="1523" y="1122"/>
                  </a:lnTo>
                  <a:lnTo>
                    <a:pt x="1139" y="449"/>
                  </a:lnTo>
                  <a:cubicBezTo>
                    <a:pt x="1035" y="266"/>
                    <a:pt x="844" y="162"/>
                    <a:pt x="647" y="162"/>
                  </a:cubicBezTo>
                  <a:cubicBezTo>
                    <a:pt x="551" y="162"/>
                    <a:pt x="455" y="187"/>
                    <a:pt x="366" y="238"/>
                  </a:cubicBezTo>
                  <a:cubicBezTo>
                    <a:pt x="95" y="392"/>
                    <a:pt x="1" y="736"/>
                    <a:pt x="155" y="1008"/>
                  </a:cubicBezTo>
                  <a:lnTo>
                    <a:pt x="825" y="2185"/>
                  </a:lnTo>
                  <a:lnTo>
                    <a:pt x="831" y="2191"/>
                  </a:lnTo>
                  <a:cubicBezTo>
                    <a:pt x="831" y="2194"/>
                    <a:pt x="831" y="2194"/>
                    <a:pt x="831" y="2194"/>
                  </a:cubicBezTo>
                  <a:cubicBezTo>
                    <a:pt x="834" y="2200"/>
                    <a:pt x="837" y="2203"/>
                    <a:pt x="840" y="2206"/>
                  </a:cubicBezTo>
                  <a:lnTo>
                    <a:pt x="849" y="2224"/>
                  </a:lnTo>
                  <a:lnTo>
                    <a:pt x="861" y="2240"/>
                  </a:lnTo>
                  <a:lnTo>
                    <a:pt x="874" y="2255"/>
                  </a:lnTo>
                  <a:lnTo>
                    <a:pt x="883" y="2270"/>
                  </a:lnTo>
                  <a:lnTo>
                    <a:pt x="898" y="2282"/>
                  </a:lnTo>
                  <a:lnTo>
                    <a:pt x="910" y="2297"/>
                  </a:lnTo>
                  <a:lnTo>
                    <a:pt x="922" y="2312"/>
                  </a:lnTo>
                  <a:lnTo>
                    <a:pt x="937" y="2324"/>
                  </a:lnTo>
                  <a:lnTo>
                    <a:pt x="949" y="2336"/>
                  </a:lnTo>
                  <a:lnTo>
                    <a:pt x="964" y="2348"/>
                  </a:lnTo>
                  <a:cubicBezTo>
                    <a:pt x="970" y="2351"/>
                    <a:pt x="973" y="2354"/>
                    <a:pt x="979" y="2357"/>
                  </a:cubicBezTo>
                  <a:lnTo>
                    <a:pt x="994" y="2369"/>
                  </a:lnTo>
                  <a:lnTo>
                    <a:pt x="1009" y="2378"/>
                  </a:lnTo>
                  <a:lnTo>
                    <a:pt x="1028" y="2391"/>
                  </a:lnTo>
                  <a:lnTo>
                    <a:pt x="1040" y="2400"/>
                  </a:lnTo>
                  <a:lnTo>
                    <a:pt x="1058" y="2409"/>
                  </a:lnTo>
                  <a:lnTo>
                    <a:pt x="1073" y="2415"/>
                  </a:lnTo>
                  <a:cubicBezTo>
                    <a:pt x="1079" y="2418"/>
                    <a:pt x="1085" y="2421"/>
                    <a:pt x="1091" y="2424"/>
                  </a:cubicBezTo>
                  <a:lnTo>
                    <a:pt x="1106" y="2430"/>
                  </a:lnTo>
                  <a:lnTo>
                    <a:pt x="1124" y="2436"/>
                  </a:lnTo>
                  <a:lnTo>
                    <a:pt x="1139" y="2442"/>
                  </a:lnTo>
                  <a:lnTo>
                    <a:pt x="1160" y="2448"/>
                  </a:lnTo>
                  <a:lnTo>
                    <a:pt x="1176" y="2454"/>
                  </a:lnTo>
                  <a:lnTo>
                    <a:pt x="1197" y="2457"/>
                  </a:lnTo>
                  <a:lnTo>
                    <a:pt x="1212" y="2460"/>
                  </a:lnTo>
                  <a:lnTo>
                    <a:pt x="1233" y="2463"/>
                  </a:lnTo>
                  <a:lnTo>
                    <a:pt x="1245" y="2466"/>
                  </a:lnTo>
                  <a:cubicBezTo>
                    <a:pt x="1254" y="2466"/>
                    <a:pt x="1263" y="2466"/>
                    <a:pt x="1269" y="2469"/>
                  </a:cubicBezTo>
                  <a:cubicBezTo>
                    <a:pt x="1272" y="2470"/>
                    <a:pt x="1274" y="2470"/>
                    <a:pt x="1276" y="2470"/>
                  </a:cubicBezTo>
                  <a:cubicBezTo>
                    <a:pt x="1279" y="2470"/>
                    <a:pt x="1279" y="2469"/>
                    <a:pt x="1281" y="2469"/>
                  </a:cubicBezTo>
                  <a:lnTo>
                    <a:pt x="1369" y="2469"/>
                  </a:lnTo>
                  <a:lnTo>
                    <a:pt x="1393" y="2466"/>
                  </a:lnTo>
                  <a:lnTo>
                    <a:pt x="1408" y="2463"/>
                  </a:lnTo>
                  <a:cubicBezTo>
                    <a:pt x="1414" y="2463"/>
                    <a:pt x="1420" y="2463"/>
                    <a:pt x="1426" y="2460"/>
                  </a:cubicBezTo>
                  <a:lnTo>
                    <a:pt x="1444" y="2457"/>
                  </a:lnTo>
                  <a:lnTo>
                    <a:pt x="1462" y="2451"/>
                  </a:lnTo>
                  <a:lnTo>
                    <a:pt x="1480" y="2448"/>
                  </a:lnTo>
                  <a:lnTo>
                    <a:pt x="1499" y="2442"/>
                  </a:lnTo>
                  <a:lnTo>
                    <a:pt x="1517" y="2436"/>
                  </a:lnTo>
                  <a:cubicBezTo>
                    <a:pt x="1523" y="2433"/>
                    <a:pt x="1529" y="2430"/>
                    <a:pt x="1535" y="2427"/>
                  </a:cubicBezTo>
                  <a:lnTo>
                    <a:pt x="1553" y="2421"/>
                  </a:lnTo>
                  <a:lnTo>
                    <a:pt x="1568" y="2412"/>
                  </a:lnTo>
                  <a:lnTo>
                    <a:pt x="1586" y="2403"/>
                  </a:lnTo>
                  <a:cubicBezTo>
                    <a:pt x="1589" y="2403"/>
                    <a:pt x="1595" y="2400"/>
                    <a:pt x="1598" y="2397"/>
                  </a:cubicBezTo>
                  <a:cubicBezTo>
                    <a:pt x="1600" y="2395"/>
                    <a:pt x="1600" y="2395"/>
                    <a:pt x="1601" y="2395"/>
                  </a:cubicBezTo>
                  <a:cubicBezTo>
                    <a:pt x="1601" y="2395"/>
                    <a:pt x="1601" y="2395"/>
                    <a:pt x="1601" y="2394"/>
                  </a:cubicBezTo>
                  <a:lnTo>
                    <a:pt x="1607" y="2391"/>
                  </a:lnTo>
                  <a:lnTo>
                    <a:pt x="3851" y="1053"/>
                  </a:lnTo>
                  <a:cubicBezTo>
                    <a:pt x="4119" y="893"/>
                    <a:pt x="4207" y="546"/>
                    <a:pt x="4047" y="277"/>
                  </a:cubicBezTo>
                  <a:cubicBezTo>
                    <a:pt x="3941" y="99"/>
                    <a:pt x="3753" y="1"/>
                    <a:pt x="35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9501" name="Google Shape;9501;p85"/>
          <p:cNvSpPr txBox="1"/>
          <p:nvPr/>
        </p:nvSpPr>
        <p:spPr>
          <a:xfrm>
            <a:off x="1048350" y="323850"/>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...and our sets of editable icons</a:t>
            </a:r>
            <a:endParaRPr sz="2400">
              <a:solidFill>
                <a:srgbClr val="FFFFFF"/>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39"/>
          <p:cNvSpPr txBox="1">
            <a:spLocks noGrp="1"/>
          </p:cNvSpPr>
          <p:nvPr>
            <p:ph type="title"/>
          </p:nvPr>
        </p:nvSpPr>
        <p:spPr>
          <a:xfrm>
            <a:off x="713250" y="539500"/>
            <a:ext cx="7717500" cy="539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latin typeface="+mn-lt"/>
              </a:rPr>
              <a:t>EDGE TYPES</a:t>
            </a:r>
            <a:endParaRPr dirty="0">
              <a:latin typeface="+mn-lt"/>
            </a:endParaRPr>
          </a:p>
        </p:txBody>
      </p:sp>
      <p:sp>
        <p:nvSpPr>
          <p:cNvPr id="404" name="Google Shape;404;p39"/>
          <p:cNvSpPr/>
          <p:nvPr/>
        </p:nvSpPr>
        <p:spPr>
          <a:xfrm rot="5400000">
            <a:off x="1681950" y="183909"/>
            <a:ext cx="43200" cy="198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26" name="Picture 2" descr="Figure 1 from Dempster-Shafer&amp;#39;s Evidence Theory-based Edge Detection |  Semantic Scholar">
            <a:extLst>
              <a:ext uri="{FF2B5EF4-FFF2-40B4-BE49-F238E27FC236}">
                <a16:creationId xmlns:a16="http://schemas.microsoft.com/office/drawing/2014/main" id="{3C0728B0-44BE-4ABD-ABD5-DE46ED33D5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07393" y="1771989"/>
            <a:ext cx="5407819" cy="3076656"/>
          </a:xfrm>
          <a:prstGeom prst="rect">
            <a:avLst/>
          </a:prstGeom>
          <a:noFill/>
          <a:extLst>
            <a:ext uri="{909E8E84-426E-40DD-AFC4-6F175D3DCCD1}">
              <a14:hiddenFill xmlns:a14="http://schemas.microsoft.com/office/drawing/2010/main">
                <a:solidFill>
                  <a:srgbClr val="FFFFFF"/>
                </a:solidFill>
              </a14:hiddenFill>
            </a:ext>
          </a:extLst>
        </p:spPr>
      </p:pic>
      <p:sp>
        <p:nvSpPr>
          <p:cNvPr id="5" name="Hộp Văn bản 4">
            <a:extLst>
              <a:ext uri="{FF2B5EF4-FFF2-40B4-BE49-F238E27FC236}">
                <a16:creationId xmlns:a16="http://schemas.microsoft.com/office/drawing/2014/main" id="{31A44145-7891-4998-8783-D8773A7A40EA}"/>
              </a:ext>
            </a:extLst>
          </p:cNvPr>
          <p:cNvSpPr txBox="1"/>
          <p:nvPr/>
        </p:nvSpPr>
        <p:spPr>
          <a:xfrm>
            <a:off x="713250" y="1232589"/>
            <a:ext cx="4271962" cy="523220"/>
          </a:xfrm>
          <a:prstGeom prst="rect">
            <a:avLst/>
          </a:prstGeom>
          <a:noFill/>
        </p:spPr>
        <p:txBody>
          <a:bodyPr wrap="square" rtlCol="0">
            <a:spAutoFit/>
          </a:bodyPr>
          <a:lstStyle/>
          <a:p>
            <a:r>
              <a:rPr lang="en-US" dirty="0">
                <a:solidFill>
                  <a:schemeClr val="tx1"/>
                </a:solidFill>
              </a:rPr>
              <a:t>Theo </a:t>
            </a:r>
            <a:r>
              <a:rPr lang="en-US" dirty="0" err="1">
                <a:solidFill>
                  <a:schemeClr val="tx1"/>
                </a:solidFill>
              </a:rPr>
              <a:t>toán</a:t>
            </a:r>
            <a:r>
              <a:rPr lang="en-US" dirty="0">
                <a:solidFill>
                  <a:schemeClr val="tx1"/>
                </a:solidFill>
              </a:rPr>
              <a:t> </a:t>
            </a:r>
            <a:r>
              <a:rPr lang="en-US" dirty="0" err="1">
                <a:solidFill>
                  <a:schemeClr val="tx1"/>
                </a:solidFill>
              </a:rPr>
              <a:t>học</a:t>
            </a:r>
            <a:r>
              <a:rPr lang="en-US" dirty="0">
                <a:solidFill>
                  <a:schemeClr val="tx1"/>
                </a:solidFill>
              </a:rPr>
              <a:t>, </a:t>
            </a:r>
            <a:r>
              <a:rPr lang="en-US" dirty="0" err="1">
                <a:solidFill>
                  <a:schemeClr val="tx1"/>
                </a:solidFill>
              </a:rPr>
              <a:t>điểm</a:t>
            </a:r>
            <a:r>
              <a:rPr lang="en-US" dirty="0">
                <a:solidFill>
                  <a:schemeClr val="tx1"/>
                </a:solidFill>
              </a:rPr>
              <a:t> </a:t>
            </a:r>
            <a:r>
              <a:rPr lang="en-US" dirty="0" err="1">
                <a:solidFill>
                  <a:schemeClr val="tx1"/>
                </a:solidFill>
              </a:rPr>
              <a:t>ảnh</a:t>
            </a:r>
            <a:r>
              <a:rPr lang="en-US" dirty="0">
                <a:solidFill>
                  <a:schemeClr val="tx1"/>
                </a:solidFill>
              </a:rPr>
              <a:t> </a:t>
            </a:r>
            <a:r>
              <a:rPr lang="en-US" dirty="0" err="1">
                <a:solidFill>
                  <a:schemeClr val="tx1"/>
                </a:solidFill>
              </a:rPr>
              <a:t>có</a:t>
            </a:r>
            <a:r>
              <a:rPr lang="en-US" dirty="0">
                <a:solidFill>
                  <a:schemeClr val="tx1"/>
                </a:solidFill>
              </a:rPr>
              <a:t> </a:t>
            </a:r>
            <a:r>
              <a:rPr lang="en-US" dirty="0" err="1">
                <a:solidFill>
                  <a:schemeClr val="tx1"/>
                </a:solidFill>
              </a:rPr>
              <a:t>sự</a:t>
            </a:r>
            <a:r>
              <a:rPr lang="en-US" dirty="0">
                <a:solidFill>
                  <a:schemeClr val="tx1"/>
                </a:solidFill>
              </a:rPr>
              <a:t> </a:t>
            </a:r>
            <a:r>
              <a:rPr lang="en-US" dirty="0" err="1">
                <a:solidFill>
                  <a:schemeClr val="tx1"/>
                </a:solidFill>
              </a:rPr>
              <a:t>biến</a:t>
            </a:r>
            <a:r>
              <a:rPr lang="en-US" dirty="0">
                <a:solidFill>
                  <a:schemeClr val="tx1"/>
                </a:solidFill>
              </a:rPr>
              <a:t> </a:t>
            </a:r>
            <a:r>
              <a:rPr lang="en-US" dirty="0" err="1">
                <a:solidFill>
                  <a:schemeClr val="tx1"/>
                </a:solidFill>
              </a:rPr>
              <a:t>đổi</a:t>
            </a:r>
            <a:r>
              <a:rPr lang="en-US" dirty="0">
                <a:solidFill>
                  <a:schemeClr val="tx1"/>
                </a:solidFill>
              </a:rPr>
              <a:t> </a:t>
            </a:r>
            <a:r>
              <a:rPr lang="en-US" dirty="0" err="1">
                <a:solidFill>
                  <a:schemeClr val="tx1"/>
                </a:solidFill>
              </a:rPr>
              <a:t>mức</a:t>
            </a:r>
            <a:r>
              <a:rPr lang="en-US" dirty="0">
                <a:solidFill>
                  <a:schemeClr val="tx1"/>
                </a:solidFill>
              </a:rPr>
              <a:t> </a:t>
            </a:r>
            <a:r>
              <a:rPr lang="en-US" dirty="0" err="1">
                <a:solidFill>
                  <a:schemeClr val="tx1"/>
                </a:solidFill>
              </a:rPr>
              <a:t>xám</a:t>
            </a:r>
            <a:r>
              <a:rPr lang="en-US" dirty="0">
                <a:solidFill>
                  <a:schemeClr val="tx1"/>
                </a:solidFill>
              </a:rPr>
              <a:t> u(x) </a:t>
            </a:r>
            <a:r>
              <a:rPr lang="en-US" dirty="0" err="1">
                <a:solidFill>
                  <a:schemeClr val="tx1"/>
                </a:solidFill>
              </a:rPr>
              <a:t>một</a:t>
            </a:r>
            <a:r>
              <a:rPr lang="en-US" dirty="0">
                <a:solidFill>
                  <a:schemeClr val="tx1"/>
                </a:solidFill>
              </a:rPr>
              <a:t> </a:t>
            </a:r>
            <a:r>
              <a:rPr lang="en-US" dirty="0" err="1">
                <a:solidFill>
                  <a:schemeClr val="tx1"/>
                </a:solidFill>
              </a:rPr>
              <a:t>cách</a:t>
            </a:r>
            <a:r>
              <a:rPr lang="en-US" dirty="0">
                <a:solidFill>
                  <a:schemeClr val="tx1"/>
                </a:solidFill>
              </a:rPr>
              <a:t> </a:t>
            </a:r>
            <a:r>
              <a:rPr lang="en-US" dirty="0" err="1">
                <a:solidFill>
                  <a:schemeClr val="tx1"/>
                </a:solidFill>
              </a:rPr>
              <a:t>đột</a:t>
            </a:r>
            <a:r>
              <a:rPr lang="en-US" dirty="0">
                <a:solidFill>
                  <a:schemeClr val="tx1"/>
                </a:solidFill>
              </a:rPr>
              <a:t> </a:t>
            </a:r>
            <a:r>
              <a:rPr lang="en-US" dirty="0" err="1">
                <a:solidFill>
                  <a:schemeClr val="tx1"/>
                </a:solidFill>
              </a:rPr>
              <a:t>ngột</a:t>
            </a:r>
            <a:r>
              <a:rPr lang="en-US" dirty="0">
                <a:solidFill>
                  <a:schemeClr val="tx1"/>
                </a:solidFill>
              </a:rPr>
              <a:t> </a:t>
            </a:r>
            <a:r>
              <a:rPr lang="en-US" dirty="0" err="1">
                <a:solidFill>
                  <a:schemeClr val="tx1"/>
                </a:solidFill>
              </a:rPr>
              <a:t>theo</a:t>
            </a:r>
            <a:r>
              <a:rPr lang="en-US" dirty="0">
                <a:solidFill>
                  <a:schemeClr val="tx1"/>
                </a:solidFill>
              </a:rPr>
              <a:t> </a:t>
            </a:r>
            <a:r>
              <a:rPr lang="en-US" dirty="0" err="1">
                <a:solidFill>
                  <a:schemeClr val="tx1"/>
                </a:solidFill>
              </a:rPr>
              <a:t>hình</a:t>
            </a:r>
            <a:r>
              <a:rPr lang="en-US" dirty="0">
                <a:solidFill>
                  <a:schemeClr val="tx1"/>
                </a:solidFill>
              </a:rPr>
              <a:t> </a:t>
            </a:r>
            <a:r>
              <a:rPr lang="en-US" dirty="0" err="1">
                <a:solidFill>
                  <a:schemeClr val="tx1"/>
                </a:solidFill>
              </a:rPr>
              <a:t>dưới</a:t>
            </a:r>
            <a:endParaRPr lang="en-US" dirty="0">
              <a:solidFill>
                <a:schemeClr val="tx1"/>
              </a:solidFill>
            </a:endParaRPr>
          </a:p>
        </p:txBody>
      </p:sp>
    </p:spTree>
    <p:extLst>
      <p:ext uri="{BB962C8B-B14F-4D97-AF65-F5344CB8AC3E}">
        <p14:creationId xmlns:p14="http://schemas.microsoft.com/office/powerpoint/2010/main" val="13476755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39"/>
          <p:cNvSpPr txBox="1">
            <a:spLocks noGrp="1"/>
          </p:cNvSpPr>
          <p:nvPr>
            <p:ph type="title"/>
          </p:nvPr>
        </p:nvSpPr>
        <p:spPr>
          <a:xfrm>
            <a:off x="713250" y="539500"/>
            <a:ext cx="7717500" cy="539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latin typeface="+mn-lt"/>
              </a:rPr>
              <a:t>GRADIENT</a:t>
            </a:r>
            <a:endParaRPr dirty="0">
              <a:latin typeface="+mn-lt"/>
            </a:endParaRPr>
          </a:p>
        </p:txBody>
      </p:sp>
      <p:sp>
        <p:nvSpPr>
          <p:cNvPr id="404" name="Google Shape;404;p39"/>
          <p:cNvSpPr/>
          <p:nvPr/>
        </p:nvSpPr>
        <p:spPr>
          <a:xfrm rot="5400000">
            <a:off x="1681950" y="183909"/>
            <a:ext cx="43200" cy="198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Hộp Văn bản 10">
            <a:extLst>
              <a:ext uri="{FF2B5EF4-FFF2-40B4-BE49-F238E27FC236}">
                <a16:creationId xmlns:a16="http://schemas.microsoft.com/office/drawing/2014/main" id="{C93EB980-D773-45A3-B84D-55A0427D26C9}"/>
              </a:ext>
            </a:extLst>
          </p:cNvPr>
          <p:cNvSpPr txBox="1"/>
          <p:nvPr/>
        </p:nvSpPr>
        <p:spPr>
          <a:xfrm>
            <a:off x="713250" y="1295589"/>
            <a:ext cx="5085694" cy="400110"/>
          </a:xfrm>
          <a:prstGeom prst="rect">
            <a:avLst/>
          </a:prstGeom>
          <a:noFill/>
        </p:spPr>
        <p:txBody>
          <a:bodyPr wrap="square">
            <a:spAutoFit/>
          </a:bodyPr>
          <a:lstStyle/>
          <a:p>
            <a:r>
              <a:rPr lang="en-US" sz="2000" dirty="0">
                <a:solidFill>
                  <a:schemeClr val="tx2">
                    <a:lumMod val="75000"/>
                  </a:schemeClr>
                </a:solidFill>
              </a:rPr>
              <a:t>What is gradient?</a:t>
            </a:r>
            <a:endParaRPr lang="vi-VN" sz="2000" dirty="0">
              <a:solidFill>
                <a:schemeClr val="tx2">
                  <a:lumMod val="75000"/>
                </a:schemeClr>
              </a:solidFill>
            </a:endParaRPr>
          </a:p>
        </p:txBody>
      </p:sp>
      <p:sp>
        <p:nvSpPr>
          <p:cNvPr id="14" name="Hộp Văn bản 13">
            <a:extLst>
              <a:ext uri="{FF2B5EF4-FFF2-40B4-BE49-F238E27FC236}">
                <a16:creationId xmlns:a16="http://schemas.microsoft.com/office/drawing/2014/main" id="{47B8879E-F921-46AD-86F0-717D3C2ACB9E}"/>
              </a:ext>
            </a:extLst>
          </p:cNvPr>
          <p:cNvSpPr txBox="1"/>
          <p:nvPr/>
        </p:nvSpPr>
        <p:spPr>
          <a:xfrm>
            <a:off x="713250" y="1795478"/>
            <a:ext cx="6896918" cy="523220"/>
          </a:xfrm>
          <a:prstGeom prst="rect">
            <a:avLst/>
          </a:prstGeom>
          <a:noFill/>
        </p:spPr>
        <p:txBody>
          <a:bodyPr wrap="square">
            <a:spAutoFit/>
          </a:bodyPr>
          <a:lstStyle/>
          <a:p>
            <a:r>
              <a:rPr lang="en-US" dirty="0">
                <a:solidFill>
                  <a:schemeClr val="tx1"/>
                </a:solidFill>
              </a:rPr>
              <a:t>Gradient </a:t>
            </a:r>
            <a:r>
              <a:rPr lang="en-US" dirty="0" err="1">
                <a:solidFill>
                  <a:schemeClr val="tx1"/>
                </a:solidFill>
              </a:rPr>
              <a:t>là</a:t>
            </a:r>
            <a:r>
              <a:rPr lang="en-US" dirty="0">
                <a:solidFill>
                  <a:schemeClr val="tx1"/>
                </a:solidFill>
              </a:rPr>
              <a:t> </a:t>
            </a:r>
            <a:r>
              <a:rPr lang="en-US" dirty="0" err="1">
                <a:solidFill>
                  <a:schemeClr val="tx1"/>
                </a:solidFill>
              </a:rPr>
              <a:t>một</a:t>
            </a:r>
            <a:r>
              <a:rPr lang="en-US" dirty="0">
                <a:solidFill>
                  <a:schemeClr val="tx1"/>
                </a:solidFill>
              </a:rPr>
              <a:t> </a:t>
            </a:r>
            <a:r>
              <a:rPr lang="en-US" dirty="0" err="1">
                <a:solidFill>
                  <a:schemeClr val="tx1"/>
                </a:solidFill>
              </a:rPr>
              <a:t>vectơ</a:t>
            </a:r>
            <a:r>
              <a:rPr lang="en-US" dirty="0">
                <a:solidFill>
                  <a:schemeClr val="tx1"/>
                </a:solidFill>
              </a:rPr>
              <a:t> </a:t>
            </a:r>
            <a:r>
              <a:rPr lang="en-US" dirty="0" err="1">
                <a:solidFill>
                  <a:schemeClr val="tx1"/>
                </a:solidFill>
              </a:rPr>
              <a:t>có</a:t>
            </a:r>
            <a:r>
              <a:rPr lang="en-US" dirty="0">
                <a:solidFill>
                  <a:schemeClr val="tx1"/>
                </a:solidFill>
              </a:rPr>
              <a:t> </a:t>
            </a:r>
            <a:r>
              <a:rPr lang="en-US" dirty="0" err="1">
                <a:solidFill>
                  <a:schemeClr val="tx1"/>
                </a:solidFill>
              </a:rPr>
              <a:t>các</a:t>
            </a:r>
            <a:r>
              <a:rPr lang="en-US" dirty="0">
                <a:solidFill>
                  <a:schemeClr val="tx1"/>
                </a:solidFill>
              </a:rPr>
              <a:t> </a:t>
            </a:r>
            <a:r>
              <a:rPr lang="en-US" dirty="0" err="1">
                <a:solidFill>
                  <a:schemeClr val="tx1"/>
                </a:solidFill>
              </a:rPr>
              <a:t>thành</a:t>
            </a:r>
            <a:r>
              <a:rPr lang="en-US" dirty="0">
                <a:solidFill>
                  <a:schemeClr val="tx1"/>
                </a:solidFill>
              </a:rPr>
              <a:t> </a:t>
            </a:r>
            <a:r>
              <a:rPr lang="en-US" dirty="0" err="1">
                <a:solidFill>
                  <a:schemeClr val="tx1"/>
                </a:solidFill>
              </a:rPr>
              <a:t>phần</a:t>
            </a:r>
            <a:r>
              <a:rPr lang="en-US" dirty="0">
                <a:solidFill>
                  <a:schemeClr val="tx1"/>
                </a:solidFill>
              </a:rPr>
              <a:t> </a:t>
            </a:r>
            <a:r>
              <a:rPr lang="en-US" dirty="0" err="1">
                <a:solidFill>
                  <a:schemeClr val="tx1"/>
                </a:solidFill>
              </a:rPr>
              <a:t>biểu</a:t>
            </a:r>
            <a:r>
              <a:rPr lang="en-US" dirty="0">
                <a:solidFill>
                  <a:schemeClr val="tx1"/>
                </a:solidFill>
              </a:rPr>
              <a:t> </a:t>
            </a:r>
            <a:r>
              <a:rPr lang="en-US" dirty="0" err="1">
                <a:solidFill>
                  <a:schemeClr val="tx1"/>
                </a:solidFill>
              </a:rPr>
              <a:t>thị</a:t>
            </a:r>
            <a:r>
              <a:rPr lang="en-US" dirty="0">
                <a:solidFill>
                  <a:schemeClr val="tx1"/>
                </a:solidFill>
              </a:rPr>
              <a:t> </a:t>
            </a:r>
            <a:r>
              <a:rPr lang="en-US" dirty="0" err="1">
                <a:solidFill>
                  <a:schemeClr val="tx1"/>
                </a:solidFill>
              </a:rPr>
              <a:t>tốc</a:t>
            </a:r>
            <a:r>
              <a:rPr lang="en-US" dirty="0">
                <a:solidFill>
                  <a:schemeClr val="tx1"/>
                </a:solidFill>
              </a:rPr>
              <a:t> </a:t>
            </a:r>
            <a:r>
              <a:rPr lang="en-US" dirty="0" err="1">
                <a:solidFill>
                  <a:schemeClr val="tx1"/>
                </a:solidFill>
              </a:rPr>
              <a:t>độ</a:t>
            </a:r>
            <a:r>
              <a:rPr lang="en-US" dirty="0">
                <a:solidFill>
                  <a:schemeClr val="tx1"/>
                </a:solidFill>
              </a:rPr>
              <a:t> </a:t>
            </a:r>
            <a:r>
              <a:rPr lang="en-US" dirty="0" err="1">
                <a:solidFill>
                  <a:schemeClr val="tx1"/>
                </a:solidFill>
              </a:rPr>
              <a:t>thay</a:t>
            </a:r>
            <a:r>
              <a:rPr lang="en-US" dirty="0">
                <a:solidFill>
                  <a:schemeClr val="tx1"/>
                </a:solidFill>
              </a:rPr>
              <a:t> </a:t>
            </a:r>
            <a:r>
              <a:rPr lang="en-US" dirty="0" err="1">
                <a:solidFill>
                  <a:schemeClr val="tx1"/>
                </a:solidFill>
              </a:rPr>
              <a:t>đổi</a:t>
            </a:r>
            <a:r>
              <a:rPr lang="en-US" dirty="0">
                <a:solidFill>
                  <a:schemeClr val="tx1"/>
                </a:solidFill>
              </a:rPr>
              <a:t> </a:t>
            </a:r>
            <a:r>
              <a:rPr lang="en-US" dirty="0" err="1">
                <a:solidFill>
                  <a:schemeClr val="tx1"/>
                </a:solidFill>
              </a:rPr>
              <a:t>mức</a:t>
            </a:r>
            <a:r>
              <a:rPr lang="en-US" dirty="0">
                <a:solidFill>
                  <a:schemeClr val="tx1"/>
                </a:solidFill>
              </a:rPr>
              <a:t> </a:t>
            </a:r>
            <a:r>
              <a:rPr lang="en-US" dirty="0" err="1">
                <a:solidFill>
                  <a:schemeClr val="tx1"/>
                </a:solidFill>
              </a:rPr>
              <a:t>xám</a:t>
            </a:r>
            <a:r>
              <a:rPr lang="en-US" dirty="0">
                <a:solidFill>
                  <a:schemeClr val="tx1"/>
                </a:solidFill>
              </a:rPr>
              <a:t> </a:t>
            </a:r>
            <a:r>
              <a:rPr lang="en-US" dirty="0" err="1">
                <a:solidFill>
                  <a:schemeClr val="tx1"/>
                </a:solidFill>
              </a:rPr>
              <a:t>của</a:t>
            </a:r>
            <a:r>
              <a:rPr lang="en-US" dirty="0">
                <a:solidFill>
                  <a:schemeClr val="tx1"/>
                </a:solidFill>
              </a:rPr>
              <a:t> </a:t>
            </a:r>
            <a:r>
              <a:rPr lang="en-US" dirty="0" err="1">
                <a:solidFill>
                  <a:schemeClr val="tx1"/>
                </a:solidFill>
              </a:rPr>
              <a:t>điểm</a:t>
            </a:r>
            <a:r>
              <a:rPr lang="en-US" dirty="0">
                <a:solidFill>
                  <a:schemeClr val="tx1"/>
                </a:solidFill>
              </a:rPr>
              <a:t> </a:t>
            </a:r>
            <a:r>
              <a:rPr lang="en-US" dirty="0" err="1">
                <a:solidFill>
                  <a:schemeClr val="tx1"/>
                </a:solidFill>
              </a:rPr>
              <a:t>ảnh</a:t>
            </a:r>
            <a:r>
              <a:rPr lang="en-US" dirty="0">
                <a:solidFill>
                  <a:schemeClr val="tx1"/>
                </a:solidFill>
              </a:rPr>
              <a:t> (</a:t>
            </a:r>
            <a:r>
              <a:rPr lang="en-US" dirty="0" err="1">
                <a:solidFill>
                  <a:schemeClr val="tx1"/>
                </a:solidFill>
              </a:rPr>
              <a:t>theo</a:t>
            </a:r>
            <a:r>
              <a:rPr lang="en-US" dirty="0">
                <a:solidFill>
                  <a:schemeClr val="tx1"/>
                </a:solidFill>
              </a:rPr>
              <a:t> </a:t>
            </a:r>
            <a:r>
              <a:rPr lang="en-US" dirty="0" err="1">
                <a:solidFill>
                  <a:schemeClr val="tx1"/>
                </a:solidFill>
              </a:rPr>
              <a:t>hai</a:t>
            </a:r>
            <a:r>
              <a:rPr lang="en-US" dirty="0">
                <a:solidFill>
                  <a:schemeClr val="tx1"/>
                </a:solidFill>
              </a:rPr>
              <a:t> </a:t>
            </a:r>
            <a:r>
              <a:rPr lang="en-US" dirty="0" err="1">
                <a:solidFill>
                  <a:schemeClr val="tx1"/>
                </a:solidFill>
              </a:rPr>
              <a:t>hướng</a:t>
            </a:r>
            <a:r>
              <a:rPr lang="en-US" dirty="0">
                <a:solidFill>
                  <a:schemeClr val="tx1"/>
                </a:solidFill>
              </a:rPr>
              <a:t> </a:t>
            </a:r>
            <a:r>
              <a:rPr lang="en-US" i="1" dirty="0" err="1">
                <a:solidFill>
                  <a:schemeClr val="tx1"/>
                </a:solidFill>
              </a:rPr>
              <a:t>x,y</a:t>
            </a:r>
            <a:r>
              <a:rPr lang="en-US" dirty="0">
                <a:solidFill>
                  <a:schemeClr val="tx1"/>
                </a:solidFill>
              </a:rPr>
              <a:t> </a:t>
            </a:r>
            <a:r>
              <a:rPr lang="en-US" dirty="0" err="1">
                <a:solidFill>
                  <a:schemeClr val="tx1"/>
                </a:solidFill>
              </a:rPr>
              <a:t>đối</a:t>
            </a:r>
            <a:r>
              <a:rPr lang="en-US" dirty="0">
                <a:solidFill>
                  <a:schemeClr val="tx1"/>
                </a:solidFill>
              </a:rPr>
              <a:t> </a:t>
            </a:r>
            <a:r>
              <a:rPr lang="en-US" dirty="0" err="1">
                <a:solidFill>
                  <a:schemeClr val="tx1"/>
                </a:solidFill>
              </a:rPr>
              <a:t>với</a:t>
            </a:r>
            <a:r>
              <a:rPr lang="en-US" dirty="0">
                <a:solidFill>
                  <a:schemeClr val="tx1"/>
                </a:solidFill>
              </a:rPr>
              <a:t> </a:t>
            </a:r>
            <a:r>
              <a:rPr lang="en-US" dirty="0" err="1">
                <a:solidFill>
                  <a:schemeClr val="tx1"/>
                </a:solidFill>
              </a:rPr>
              <a:t>ảnh</a:t>
            </a:r>
            <a:r>
              <a:rPr lang="en-US" dirty="0">
                <a:solidFill>
                  <a:schemeClr val="tx1"/>
                </a:solidFill>
              </a:rPr>
              <a:t> 2 </a:t>
            </a:r>
            <a:r>
              <a:rPr lang="en-US" dirty="0" err="1">
                <a:solidFill>
                  <a:schemeClr val="tx1"/>
                </a:solidFill>
              </a:rPr>
              <a:t>chiều</a:t>
            </a:r>
            <a:r>
              <a:rPr lang="en-US" dirty="0">
                <a:solidFill>
                  <a:schemeClr val="tx1"/>
                </a:solidFill>
              </a:rPr>
              <a:t>) : </a:t>
            </a:r>
          </a:p>
        </p:txBody>
      </p:sp>
      <p:cxnSp>
        <p:nvCxnSpPr>
          <p:cNvPr id="12" name="Đường kết nối Mũi tên Thẳng 11">
            <a:extLst>
              <a:ext uri="{FF2B5EF4-FFF2-40B4-BE49-F238E27FC236}">
                <a16:creationId xmlns:a16="http://schemas.microsoft.com/office/drawing/2014/main" id="{41E5D505-90DE-4FD3-BC0E-7D23E2989446}"/>
              </a:ext>
            </a:extLst>
          </p:cNvPr>
          <p:cNvCxnSpPr>
            <a:cxnSpLocks/>
          </p:cNvCxnSpPr>
          <p:nvPr/>
        </p:nvCxnSpPr>
        <p:spPr>
          <a:xfrm flipH="1">
            <a:off x="2883509" y="3214540"/>
            <a:ext cx="803987"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 name="Đường kết nối Mũi tên Thẳng 12">
            <a:extLst>
              <a:ext uri="{FF2B5EF4-FFF2-40B4-BE49-F238E27FC236}">
                <a16:creationId xmlns:a16="http://schemas.microsoft.com/office/drawing/2014/main" id="{9F1554FD-335A-4550-8678-44E04C98773B}"/>
              </a:ext>
            </a:extLst>
          </p:cNvPr>
          <p:cNvCxnSpPr>
            <a:cxnSpLocks/>
          </p:cNvCxnSpPr>
          <p:nvPr/>
        </p:nvCxnSpPr>
        <p:spPr>
          <a:xfrm flipH="1">
            <a:off x="2883510" y="3724128"/>
            <a:ext cx="803987"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Hộp Văn bản 16">
                <a:extLst>
                  <a:ext uri="{FF2B5EF4-FFF2-40B4-BE49-F238E27FC236}">
                    <a16:creationId xmlns:a16="http://schemas.microsoft.com/office/drawing/2014/main" id="{A86676E1-32A2-498E-BDF9-992C8012EB62}"/>
                  </a:ext>
                </a:extLst>
              </p:cNvPr>
              <p:cNvSpPr txBox="1"/>
              <p:nvPr/>
            </p:nvSpPr>
            <p:spPr>
              <a:xfrm>
                <a:off x="3877155" y="3060651"/>
                <a:ext cx="5710335" cy="307777"/>
              </a:xfrm>
              <a:prstGeom prst="rect">
                <a:avLst/>
              </a:prstGeom>
              <a:noFill/>
            </p:spPr>
            <p:txBody>
              <a:bodyPr wrap="square" rtlCol="0">
                <a:spAutoFit/>
              </a:bodyPr>
              <a:lstStyle/>
              <a:p>
                <a:r>
                  <a:rPr lang="vi-VN" b="1" noProof="1">
                    <a:solidFill>
                      <a:schemeClr val="tx1"/>
                    </a:solidFill>
                    <a:latin typeface="Segoe UI" panose="020B0502040204020203" pitchFamily="34" charset="0"/>
                    <a:cs typeface="Segoe UI" panose="020B0502040204020203" pitchFamily="34" charset="0"/>
                  </a:rPr>
                  <a:t>Gradient theo hướng </a:t>
                </a:r>
                <a14:m>
                  <m:oMath xmlns:m="http://schemas.openxmlformats.org/officeDocument/2006/math">
                    <m:r>
                      <a:rPr lang="vi-VN" b="1" i="1" noProof="1" smtClean="0">
                        <a:solidFill>
                          <a:schemeClr val="tx1"/>
                        </a:solidFill>
                        <a:latin typeface="Cambria Math" panose="02040503050406030204" pitchFamily="18" charset="0"/>
                        <a:cs typeface="Segoe UI" panose="020B0502040204020203" pitchFamily="34" charset="0"/>
                      </a:rPr>
                      <m:t>𝒙</m:t>
                    </m:r>
                  </m:oMath>
                </a14:m>
                <a:r>
                  <a:rPr lang="vi-VN" b="1" noProof="1">
                    <a:solidFill>
                      <a:schemeClr val="tx1"/>
                    </a:solidFill>
                    <a:latin typeface="Segoe UI" panose="020B0502040204020203" pitchFamily="34" charset="0"/>
                    <a:cs typeface="Segoe UI" panose="020B0502040204020203" pitchFamily="34" charset="0"/>
                  </a:rPr>
                  <a:t> (theo phương nằm ngang)</a:t>
                </a:r>
              </a:p>
            </p:txBody>
          </p:sp>
        </mc:Choice>
        <mc:Fallback xmlns="">
          <p:sp>
            <p:nvSpPr>
              <p:cNvPr id="17" name="Hộp Văn bản 16">
                <a:extLst>
                  <a:ext uri="{FF2B5EF4-FFF2-40B4-BE49-F238E27FC236}">
                    <a16:creationId xmlns:a16="http://schemas.microsoft.com/office/drawing/2014/main" id="{A86676E1-32A2-498E-BDF9-992C8012EB62}"/>
                  </a:ext>
                </a:extLst>
              </p:cNvPr>
              <p:cNvSpPr txBox="1">
                <a:spLocks noRot="1" noChangeAspect="1" noMove="1" noResize="1" noEditPoints="1" noAdjustHandles="1" noChangeArrowheads="1" noChangeShapeType="1" noTextEdit="1"/>
              </p:cNvSpPr>
              <p:nvPr/>
            </p:nvSpPr>
            <p:spPr>
              <a:xfrm>
                <a:off x="3877155" y="3060651"/>
                <a:ext cx="5710335" cy="307777"/>
              </a:xfrm>
              <a:prstGeom prst="rect">
                <a:avLst/>
              </a:prstGeom>
              <a:blipFill>
                <a:blip r:embed="rId3"/>
                <a:stretch>
                  <a:fillRect l="-320" t="-5882" b="-176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Hộp Văn bản 17">
                <a:extLst>
                  <a:ext uri="{FF2B5EF4-FFF2-40B4-BE49-F238E27FC236}">
                    <a16:creationId xmlns:a16="http://schemas.microsoft.com/office/drawing/2014/main" id="{77F87C77-69CC-446A-9A2B-F44ACC1FDAAE}"/>
                  </a:ext>
                </a:extLst>
              </p:cNvPr>
              <p:cNvSpPr txBox="1"/>
              <p:nvPr/>
            </p:nvSpPr>
            <p:spPr>
              <a:xfrm>
                <a:off x="3877155" y="3542857"/>
                <a:ext cx="5878285" cy="307777"/>
              </a:xfrm>
              <a:prstGeom prst="rect">
                <a:avLst/>
              </a:prstGeom>
              <a:noFill/>
            </p:spPr>
            <p:txBody>
              <a:bodyPr wrap="square" rtlCol="0">
                <a:spAutoFit/>
              </a:bodyPr>
              <a:lstStyle/>
              <a:p>
                <a:r>
                  <a:rPr lang="vi-VN" b="1" noProof="1">
                    <a:solidFill>
                      <a:schemeClr val="tx1"/>
                    </a:solidFill>
                    <a:latin typeface="Segoe UI" panose="020B0502040204020203" pitchFamily="34" charset="0"/>
                    <a:cs typeface="Segoe UI" panose="020B0502040204020203" pitchFamily="34" charset="0"/>
                  </a:rPr>
                  <a:t>Gradient theo hướng </a:t>
                </a:r>
                <a14:m>
                  <m:oMath xmlns:m="http://schemas.openxmlformats.org/officeDocument/2006/math">
                    <m:r>
                      <a:rPr lang="vi-VN" b="1" i="1" noProof="1" smtClean="0">
                        <a:solidFill>
                          <a:schemeClr val="tx1"/>
                        </a:solidFill>
                        <a:latin typeface="Cambria Math" panose="02040503050406030204" pitchFamily="18" charset="0"/>
                        <a:cs typeface="Segoe UI" panose="020B0502040204020203" pitchFamily="34" charset="0"/>
                      </a:rPr>
                      <m:t>𝒚</m:t>
                    </m:r>
                  </m:oMath>
                </a14:m>
                <a:r>
                  <a:rPr lang="vi-VN" b="1" noProof="1">
                    <a:solidFill>
                      <a:schemeClr val="tx1"/>
                    </a:solidFill>
                    <a:latin typeface="Segoe UI" panose="020B0502040204020203" pitchFamily="34" charset="0"/>
                    <a:cs typeface="Segoe UI" panose="020B0502040204020203" pitchFamily="34" charset="0"/>
                  </a:rPr>
                  <a:t> (theo phương thẳng đứng)</a:t>
                </a:r>
              </a:p>
            </p:txBody>
          </p:sp>
        </mc:Choice>
        <mc:Fallback xmlns="">
          <p:sp>
            <p:nvSpPr>
              <p:cNvPr id="18" name="Hộp Văn bản 17">
                <a:extLst>
                  <a:ext uri="{FF2B5EF4-FFF2-40B4-BE49-F238E27FC236}">
                    <a16:creationId xmlns:a16="http://schemas.microsoft.com/office/drawing/2014/main" id="{77F87C77-69CC-446A-9A2B-F44ACC1FDAAE}"/>
                  </a:ext>
                </a:extLst>
              </p:cNvPr>
              <p:cNvSpPr txBox="1">
                <a:spLocks noRot="1" noChangeAspect="1" noMove="1" noResize="1" noEditPoints="1" noAdjustHandles="1" noChangeArrowheads="1" noChangeShapeType="1" noTextEdit="1"/>
              </p:cNvSpPr>
              <p:nvPr/>
            </p:nvSpPr>
            <p:spPr>
              <a:xfrm>
                <a:off x="3877155" y="3542857"/>
                <a:ext cx="5878285" cy="307777"/>
              </a:xfrm>
              <a:prstGeom prst="rect">
                <a:avLst/>
              </a:prstGeom>
              <a:blipFill>
                <a:blip r:embed="rId4"/>
                <a:stretch>
                  <a:fillRect l="-311" t="-5882" b="-176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Hộp Văn bản 18">
                <a:extLst>
                  <a:ext uri="{FF2B5EF4-FFF2-40B4-BE49-F238E27FC236}">
                    <a16:creationId xmlns:a16="http://schemas.microsoft.com/office/drawing/2014/main" id="{E5DFBA2A-39B7-4053-8CCA-8D0239F185C4}"/>
                  </a:ext>
                </a:extLst>
              </p:cNvPr>
              <p:cNvSpPr txBox="1"/>
              <p:nvPr/>
            </p:nvSpPr>
            <p:spPr>
              <a:xfrm>
                <a:off x="-709767" y="2949620"/>
                <a:ext cx="5084506" cy="99636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vi-VN" sz="1400" noProof="1" smtClean="0">
                          <a:solidFill>
                            <a:schemeClr val="tx1">
                              <a:lumMod val="95000"/>
                              <a:lumOff val="5000"/>
                            </a:schemeClr>
                          </a:solidFill>
                          <a:latin typeface="Cambria Math" panose="02040503050406030204" pitchFamily="18" charset="0"/>
                        </a:rPr>
                        <m:t>∇</m:t>
                      </m:r>
                      <m:r>
                        <a:rPr lang="vi-VN" sz="1400" noProof="1" smtClean="0">
                          <a:solidFill>
                            <a:schemeClr val="tx1">
                              <a:lumMod val="95000"/>
                              <a:lumOff val="5000"/>
                            </a:schemeClr>
                          </a:solidFill>
                          <a:latin typeface="Cambria Math" panose="02040503050406030204" pitchFamily="18" charset="0"/>
                        </a:rPr>
                        <m:t>𝑓</m:t>
                      </m:r>
                      <m:d>
                        <m:dPr>
                          <m:ctrlPr>
                            <a:rPr lang="vi-VN" sz="1400" i="1" noProof="1" smtClean="0">
                              <a:solidFill>
                                <a:schemeClr val="tx1">
                                  <a:lumMod val="95000"/>
                                  <a:lumOff val="5000"/>
                                </a:schemeClr>
                              </a:solidFill>
                              <a:latin typeface="Cambria Math" panose="02040503050406030204" pitchFamily="18" charset="0"/>
                            </a:rPr>
                          </m:ctrlPr>
                        </m:dPr>
                        <m:e>
                          <m:r>
                            <a:rPr lang="vi-VN" sz="1400" noProof="1" smtClean="0">
                              <a:solidFill>
                                <a:schemeClr val="tx1">
                                  <a:lumMod val="95000"/>
                                  <a:lumOff val="5000"/>
                                </a:schemeClr>
                              </a:solidFill>
                              <a:latin typeface="Cambria Math" panose="02040503050406030204" pitchFamily="18" charset="0"/>
                            </a:rPr>
                            <m:t>𝑥</m:t>
                          </m:r>
                          <m:r>
                            <a:rPr lang="vi-VN" sz="1400" noProof="1" smtClean="0">
                              <a:solidFill>
                                <a:schemeClr val="tx1">
                                  <a:lumMod val="95000"/>
                                  <a:lumOff val="5000"/>
                                </a:schemeClr>
                              </a:solidFill>
                              <a:latin typeface="Cambria Math" panose="02040503050406030204" pitchFamily="18" charset="0"/>
                            </a:rPr>
                            <m:t>,</m:t>
                          </m:r>
                          <m:r>
                            <a:rPr lang="vi-VN" sz="1400" noProof="1" smtClean="0">
                              <a:solidFill>
                                <a:schemeClr val="tx1">
                                  <a:lumMod val="95000"/>
                                  <a:lumOff val="5000"/>
                                </a:schemeClr>
                              </a:solidFill>
                              <a:latin typeface="Cambria Math" panose="02040503050406030204" pitchFamily="18" charset="0"/>
                            </a:rPr>
                            <m:t>𝑦</m:t>
                          </m:r>
                        </m:e>
                      </m:d>
                      <m:r>
                        <a:rPr lang="vi-VN" sz="1400" noProof="1" smtClean="0">
                          <a:solidFill>
                            <a:schemeClr val="tx1">
                              <a:lumMod val="95000"/>
                              <a:lumOff val="5000"/>
                            </a:schemeClr>
                          </a:solidFill>
                          <a:latin typeface="Cambria Math" panose="02040503050406030204" pitchFamily="18" charset="0"/>
                        </a:rPr>
                        <m:t>=</m:t>
                      </m:r>
                      <m:d>
                        <m:dPr>
                          <m:begChr m:val="["/>
                          <m:endChr m:val="]"/>
                          <m:ctrlPr>
                            <a:rPr lang="vi-VN" sz="1400" i="1" noProof="1" smtClean="0">
                              <a:solidFill>
                                <a:schemeClr val="tx1">
                                  <a:lumMod val="95000"/>
                                  <a:lumOff val="5000"/>
                                </a:schemeClr>
                              </a:solidFill>
                              <a:latin typeface="Cambria Math" panose="02040503050406030204" pitchFamily="18" charset="0"/>
                            </a:rPr>
                          </m:ctrlPr>
                        </m:dPr>
                        <m:e>
                          <m:eqArr>
                            <m:eqArrPr>
                              <m:ctrlPr>
                                <a:rPr lang="vi-VN" sz="1400" i="1" noProof="1" smtClean="0">
                                  <a:solidFill>
                                    <a:schemeClr val="tx1">
                                      <a:lumMod val="95000"/>
                                      <a:lumOff val="5000"/>
                                    </a:schemeClr>
                                  </a:solidFill>
                                  <a:latin typeface="Cambria Math" panose="02040503050406030204" pitchFamily="18" charset="0"/>
                                </a:rPr>
                              </m:ctrlPr>
                            </m:eqArrPr>
                            <m:e>
                              <m:f>
                                <m:fPr>
                                  <m:ctrlPr>
                                    <a:rPr lang="vi-VN" sz="1400" i="1" noProof="1" smtClean="0">
                                      <a:solidFill>
                                        <a:schemeClr val="tx1">
                                          <a:lumMod val="95000"/>
                                          <a:lumOff val="5000"/>
                                        </a:schemeClr>
                                      </a:solidFill>
                                      <a:latin typeface="Cambria Math" panose="02040503050406030204" pitchFamily="18" charset="0"/>
                                    </a:rPr>
                                  </m:ctrlPr>
                                </m:fPr>
                                <m:num>
                                  <m:r>
                                    <a:rPr lang="vi-VN" sz="1400" noProof="1" smtClean="0">
                                      <a:solidFill>
                                        <a:schemeClr val="tx1">
                                          <a:lumMod val="95000"/>
                                          <a:lumOff val="5000"/>
                                        </a:schemeClr>
                                      </a:solidFill>
                                      <a:latin typeface="Cambria Math" panose="02040503050406030204" pitchFamily="18" charset="0"/>
                                    </a:rPr>
                                    <m:t>𝜕</m:t>
                                  </m:r>
                                  <m:r>
                                    <a:rPr lang="vi-VN" sz="1400" noProof="1" smtClean="0">
                                      <a:solidFill>
                                        <a:schemeClr val="tx1">
                                          <a:lumMod val="95000"/>
                                          <a:lumOff val="5000"/>
                                        </a:schemeClr>
                                      </a:solidFill>
                                      <a:latin typeface="Cambria Math" panose="02040503050406030204" pitchFamily="18" charset="0"/>
                                    </a:rPr>
                                    <m:t>𝑓</m:t>
                                  </m:r>
                                  <m:d>
                                    <m:dPr>
                                      <m:ctrlPr>
                                        <a:rPr lang="vi-VN" sz="1400" i="1" noProof="1">
                                          <a:solidFill>
                                            <a:schemeClr val="tx1">
                                              <a:lumMod val="95000"/>
                                              <a:lumOff val="5000"/>
                                            </a:schemeClr>
                                          </a:solidFill>
                                          <a:latin typeface="Cambria Math" panose="02040503050406030204" pitchFamily="18" charset="0"/>
                                        </a:rPr>
                                      </m:ctrlPr>
                                    </m:dPr>
                                    <m:e>
                                      <m:r>
                                        <a:rPr lang="vi-VN" sz="1400" noProof="1" smtClean="0">
                                          <a:solidFill>
                                            <a:schemeClr val="tx1">
                                              <a:lumMod val="95000"/>
                                              <a:lumOff val="5000"/>
                                            </a:schemeClr>
                                          </a:solidFill>
                                          <a:latin typeface="Cambria Math" panose="02040503050406030204" pitchFamily="18" charset="0"/>
                                        </a:rPr>
                                        <m:t>𝑥</m:t>
                                      </m:r>
                                      <m:r>
                                        <a:rPr lang="vi-VN" sz="1400" noProof="1" smtClean="0">
                                          <a:solidFill>
                                            <a:schemeClr val="tx1">
                                              <a:lumMod val="95000"/>
                                              <a:lumOff val="5000"/>
                                            </a:schemeClr>
                                          </a:solidFill>
                                          <a:latin typeface="Cambria Math" panose="02040503050406030204" pitchFamily="18" charset="0"/>
                                        </a:rPr>
                                        <m:t>,</m:t>
                                      </m:r>
                                      <m:r>
                                        <a:rPr lang="vi-VN" sz="1400" noProof="1" smtClean="0">
                                          <a:solidFill>
                                            <a:schemeClr val="tx1">
                                              <a:lumMod val="95000"/>
                                              <a:lumOff val="5000"/>
                                            </a:schemeClr>
                                          </a:solidFill>
                                          <a:latin typeface="Cambria Math" panose="02040503050406030204" pitchFamily="18" charset="0"/>
                                        </a:rPr>
                                        <m:t>𝑦</m:t>
                                      </m:r>
                                    </m:e>
                                  </m:d>
                                </m:num>
                                <m:den>
                                  <m:r>
                                    <a:rPr lang="vi-VN" sz="1400" noProof="1" smtClean="0">
                                      <a:solidFill>
                                        <a:schemeClr val="tx1">
                                          <a:lumMod val="95000"/>
                                          <a:lumOff val="5000"/>
                                        </a:schemeClr>
                                      </a:solidFill>
                                      <a:latin typeface="Cambria Math" panose="02040503050406030204" pitchFamily="18" charset="0"/>
                                    </a:rPr>
                                    <m:t>𝜕</m:t>
                                  </m:r>
                                  <m:r>
                                    <a:rPr lang="vi-VN" sz="1400" noProof="1" smtClean="0">
                                      <a:solidFill>
                                        <a:schemeClr val="tx1">
                                          <a:lumMod val="95000"/>
                                          <a:lumOff val="5000"/>
                                        </a:schemeClr>
                                      </a:solidFill>
                                      <a:latin typeface="Cambria Math" panose="02040503050406030204" pitchFamily="18" charset="0"/>
                                    </a:rPr>
                                    <m:t>𝑥</m:t>
                                  </m:r>
                                </m:den>
                              </m:f>
                            </m:e>
                            <m:e>
                              <m:f>
                                <m:fPr>
                                  <m:ctrlPr>
                                    <a:rPr lang="vi-VN" sz="1400" i="1" noProof="1">
                                      <a:solidFill>
                                        <a:schemeClr val="tx1">
                                          <a:lumMod val="95000"/>
                                          <a:lumOff val="5000"/>
                                        </a:schemeClr>
                                      </a:solidFill>
                                      <a:latin typeface="Cambria Math" panose="02040503050406030204" pitchFamily="18" charset="0"/>
                                    </a:rPr>
                                  </m:ctrlPr>
                                </m:fPr>
                                <m:num>
                                  <m:r>
                                    <a:rPr lang="vi-VN" sz="1400" noProof="1" smtClean="0">
                                      <a:solidFill>
                                        <a:schemeClr val="tx1">
                                          <a:lumMod val="95000"/>
                                          <a:lumOff val="5000"/>
                                        </a:schemeClr>
                                      </a:solidFill>
                                      <a:latin typeface="Cambria Math" panose="02040503050406030204" pitchFamily="18" charset="0"/>
                                    </a:rPr>
                                    <m:t>𝜕</m:t>
                                  </m:r>
                                  <m:r>
                                    <a:rPr lang="vi-VN" sz="1400" noProof="1" smtClean="0">
                                      <a:solidFill>
                                        <a:schemeClr val="tx1">
                                          <a:lumMod val="95000"/>
                                          <a:lumOff val="5000"/>
                                        </a:schemeClr>
                                      </a:solidFill>
                                      <a:latin typeface="Cambria Math" panose="02040503050406030204" pitchFamily="18" charset="0"/>
                                    </a:rPr>
                                    <m:t>𝑓</m:t>
                                  </m:r>
                                  <m:d>
                                    <m:dPr>
                                      <m:ctrlPr>
                                        <a:rPr lang="vi-VN" sz="1400" i="1" noProof="1">
                                          <a:solidFill>
                                            <a:schemeClr val="tx1">
                                              <a:lumMod val="95000"/>
                                              <a:lumOff val="5000"/>
                                            </a:schemeClr>
                                          </a:solidFill>
                                          <a:latin typeface="Cambria Math" panose="02040503050406030204" pitchFamily="18" charset="0"/>
                                        </a:rPr>
                                      </m:ctrlPr>
                                    </m:dPr>
                                    <m:e>
                                      <m:r>
                                        <a:rPr lang="vi-VN" sz="1400" noProof="1" smtClean="0">
                                          <a:solidFill>
                                            <a:schemeClr val="tx1">
                                              <a:lumMod val="95000"/>
                                              <a:lumOff val="5000"/>
                                            </a:schemeClr>
                                          </a:solidFill>
                                          <a:latin typeface="Cambria Math" panose="02040503050406030204" pitchFamily="18" charset="0"/>
                                        </a:rPr>
                                        <m:t>𝑥</m:t>
                                      </m:r>
                                      <m:r>
                                        <a:rPr lang="vi-VN" sz="1400" noProof="1" smtClean="0">
                                          <a:solidFill>
                                            <a:schemeClr val="tx1">
                                              <a:lumMod val="95000"/>
                                              <a:lumOff val="5000"/>
                                            </a:schemeClr>
                                          </a:solidFill>
                                          <a:latin typeface="Cambria Math" panose="02040503050406030204" pitchFamily="18" charset="0"/>
                                        </a:rPr>
                                        <m:t>,</m:t>
                                      </m:r>
                                      <m:r>
                                        <a:rPr lang="vi-VN" sz="1400" noProof="1" smtClean="0">
                                          <a:solidFill>
                                            <a:schemeClr val="tx1">
                                              <a:lumMod val="95000"/>
                                              <a:lumOff val="5000"/>
                                            </a:schemeClr>
                                          </a:solidFill>
                                          <a:latin typeface="Cambria Math" panose="02040503050406030204" pitchFamily="18" charset="0"/>
                                        </a:rPr>
                                        <m:t>𝑦</m:t>
                                      </m:r>
                                    </m:e>
                                  </m:d>
                                </m:num>
                                <m:den>
                                  <m:r>
                                    <a:rPr lang="vi-VN" sz="1400" noProof="1" smtClean="0">
                                      <a:solidFill>
                                        <a:schemeClr val="tx1">
                                          <a:lumMod val="95000"/>
                                          <a:lumOff val="5000"/>
                                        </a:schemeClr>
                                      </a:solidFill>
                                      <a:latin typeface="Cambria Math" panose="02040503050406030204" pitchFamily="18" charset="0"/>
                                    </a:rPr>
                                    <m:t>𝜕</m:t>
                                  </m:r>
                                  <m:r>
                                    <a:rPr lang="vi-VN" sz="1400" noProof="1" smtClean="0">
                                      <a:solidFill>
                                        <a:schemeClr val="tx1">
                                          <a:lumMod val="95000"/>
                                          <a:lumOff val="5000"/>
                                        </a:schemeClr>
                                      </a:solidFill>
                                      <a:latin typeface="Cambria Math" panose="02040503050406030204" pitchFamily="18" charset="0"/>
                                    </a:rPr>
                                    <m:t>𝑦</m:t>
                                  </m:r>
                                </m:den>
                              </m:f>
                            </m:e>
                          </m:eqArr>
                        </m:e>
                      </m:d>
                    </m:oMath>
                  </m:oMathPara>
                </a14:m>
                <a:endParaRPr lang="en-US" dirty="0"/>
              </a:p>
            </p:txBody>
          </p:sp>
        </mc:Choice>
        <mc:Fallback xmlns="">
          <p:sp>
            <p:nvSpPr>
              <p:cNvPr id="19" name="Hộp Văn bản 18">
                <a:extLst>
                  <a:ext uri="{FF2B5EF4-FFF2-40B4-BE49-F238E27FC236}">
                    <a16:creationId xmlns:a16="http://schemas.microsoft.com/office/drawing/2014/main" id="{E5DFBA2A-39B7-4053-8CCA-8D0239F185C4}"/>
                  </a:ext>
                </a:extLst>
              </p:cNvPr>
              <p:cNvSpPr txBox="1">
                <a:spLocks noRot="1" noChangeAspect="1" noMove="1" noResize="1" noEditPoints="1" noAdjustHandles="1" noChangeArrowheads="1" noChangeShapeType="1" noTextEdit="1"/>
              </p:cNvSpPr>
              <p:nvPr/>
            </p:nvSpPr>
            <p:spPr>
              <a:xfrm>
                <a:off x="-709767" y="2949620"/>
                <a:ext cx="5084506" cy="996363"/>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533901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22" name="Hình chữ nhật 21">
            <a:extLst>
              <a:ext uri="{FF2B5EF4-FFF2-40B4-BE49-F238E27FC236}">
                <a16:creationId xmlns:a16="http://schemas.microsoft.com/office/drawing/2014/main" id="{5AFDE421-61B7-47AB-8CF0-7BA71A813583}"/>
              </a:ext>
            </a:extLst>
          </p:cNvPr>
          <p:cNvSpPr/>
          <p:nvPr/>
        </p:nvSpPr>
        <p:spPr>
          <a:xfrm>
            <a:off x="1222537" y="2172201"/>
            <a:ext cx="962025" cy="1162050"/>
          </a:xfrm>
          <a:prstGeom prst="rect">
            <a:avLst/>
          </a:prstGeom>
          <a:gradFill>
            <a:gsLst>
              <a:gs pos="0">
                <a:schemeClr val="tx1">
                  <a:lumMod val="95000"/>
                  <a:lumOff val="5000"/>
                </a:schemeClr>
              </a:gs>
              <a:gs pos="74000">
                <a:schemeClr val="bg1"/>
              </a:gs>
              <a:gs pos="83000">
                <a:schemeClr val="bg1"/>
              </a:gs>
              <a:gs pos="100000">
                <a:schemeClr val="bg1"/>
              </a:gs>
            </a:gsLst>
            <a:lin ang="0" scaled="1"/>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02" name="Google Shape;402;p39"/>
          <p:cNvSpPr txBox="1">
            <a:spLocks noGrp="1"/>
          </p:cNvSpPr>
          <p:nvPr>
            <p:ph type="title"/>
          </p:nvPr>
        </p:nvSpPr>
        <p:spPr>
          <a:xfrm>
            <a:off x="713250" y="539500"/>
            <a:ext cx="7717500" cy="539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latin typeface="+mn-lt"/>
              </a:rPr>
              <a:t>GRADIENT</a:t>
            </a:r>
            <a:endParaRPr dirty="0">
              <a:latin typeface="+mn-lt"/>
            </a:endParaRPr>
          </a:p>
        </p:txBody>
      </p:sp>
      <p:sp>
        <p:nvSpPr>
          <p:cNvPr id="404" name="Google Shape;404;p39"/>
          <p:cNvSpPr/>
          <p:nvPr/>
        </p:nvSpPr>
        <p:spPr>
          <a:xfrm rot="5400000">
            <a:off x="1681950" y="183909"/>
            <a:ext cx="43200" cy="198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Hộp Văn bản 10">
            <a:extLst>
              <a:ext uri="{FF2B5EF4-FFF2-40B4-BE49-F238E27FC236}">
                <a16:creationId xmlns:a16="http://schemas.microsoft.com/office/drawing/2014/main" id="{C93EB980-D773-45A3-B84D-55A0427D26C9}"/>
              </a:ext>
            </a:extLst>
          </p:cNvPr>
          <p:cNvSpPr txBox="1"/>
          <p:nvPr/>
        </p:nvSpPr>
        <p:spPr>
          <a:xfrm>
            <a:off x="713250" y="1295589"/>
            <a:ext cx="5085694" cy="400110"/>
          </a:xfrm>
          <a:prstGeom prst="rect">
            <a:avLst/>
          </a:prstGeom>
          <a:noFill/>
        </p:spPr>
        <p:txBody>
          <a:bodyPr wrap="square">
            <a:spAutoFit/>
          </a:bodyPr>
          <a:lstStyle/>
          <a:p>
            <a:r>
              <a:rPr lang="en-US" sz="2000" dirty="0">
                <a:solidFill>
                  <a:schemeClr val="tx1"/>
                </a:solidFill>
              </a:rPr>
              <a:t>What is gradient?</a:t>
            </a:r>
            <a:endParaRPr lang="vi-VN" sz="2000" dirty="0">
              <a:solidFill>
                <a:schemeClr val="tx1"/>
              </a:solidFill>
            </a:endParaRPr>
          </a:p>
        </p:txBody>
      </p:sp>
      <mc:AlternateContent xmlns:mc="http://schemas.openxmlformats.org/markup-compatibility/2006" xmlns:a14="http://schemas.microsoft.com/office/drawing/2010/main">
        <mc:Choice Requires="a14">
          <p:sp>
            <p:nvSpPr>
              <p:cNvPr id="15" name="Chỗ dành sẵn cho Nội dung 2">
                <a:extLst>
                  <a:ext uri="{FF2B5EF4-FFF2-40B4-BE49-F238E27FC236}">
                    <a16:creationId xmlns:a16="http://schemas.microsoft.com/office/drawing/2014/main" id="{3203F165-EA13-449C-A9B0-AFDEB2E35B9B}"/>
                  </a:ext>
                </a:extLst>
              </p:cNvPr>
              <p:cNvSpPr txBox="1">
                <a:spLocks/>
              </p:cNvSpPr>
              <p:nvPr/>
            </p:nvSpPr>
            <p:spPr>
              <a:xfrm>
                <a:off x="-65953" y="1016002"/>
                <a:ext cx="7717501" cy="4048917"/>
              </a:xfrm>
              <a:prstGeom prst="rect">
                <a:avLst/>
              </a:prstGeom>
              <a:noFill/>
              <a:ln>
                <a:noFill/>
              </a:ln>
            </p:spPr>
            <p:txBody>
              <a:bodyPr spcFirstLastPara="1" wrap="square" lIns="91425" tIns="91425" rIns="91425" bIns="91425" anchor="ctr" anchorCtr="0">
                <a:norm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lt2"/>
                  </a:buClr>
                  <a:buSzPts val="1200"/>
                  <a:buFont typeface="Actor"/>
                  <a:buChar char="●"/>
                  <a:defRPr sz="1200" b="0" i="0" u="none" strike="noStrike" cap="none">
                    <a:solidFill>
                      <a:schemeClr val="dk1"/>
                    </a:solidFill>
                    <a:latin typeface="Actor"/>
                    <a:ea typeface="Actor"/>
                    <a:cs typeface="Actor"/>
                    <a:sym typeface="Actor"/>
                  </a:defRPr>
                </a:lvl1pPr>
                <a:lvl2pPr marL="914400" marR="0" lvl="1" indent="-330200" algn="l" rtl="0">
                  <a:lnSpc>
                    <a:spcPct val="100000"/>
                  </a:lnSpc>
                  <a:spcBef>
                    <a:spcPts val="0"/>
                  </a:spcBef>
                  <a:spcAft>
                    <a:spcPts val="0"/>
                  </a:spcAft>
                  <a:buClr>
                    <a:schemeClr val="dk1"/>
                  </a:buClr>
                  <a:buSzPts val="1600"/>
                  <a:buFont typeface="Actor"/>
                  <a:buChar char="○"/>
                  <a:defRPr sz="1600" b="0" i="0" u="none" strike="noStrike" cap="none">
                    <a:solidFill>
                      <a:schemeClr val="dk1"/>
                    </a:solidFill>
                    <a:latin typeface="Actor"/>
                    <a:ea typeface="Actor"/>
                    <a:cs typeface="Actor"/>
                    <a:sym typeface="Actor"/>
                  </a:defRPr>
                </a:lvl2pPr>
                <a:lvl3pPr marL="1371600" marR="0" lvl="2" indent="-330200" algn="l" rtl="0">
                  <a:lnSpc>
                    <a:spcPct val="100000"/>
                  </a:lnSpc>
                  <a:spcBef>
                    <a:spcPts val="0"/>
                  </a:spcBef>
                  <a:spcAft>
                    <a:spcPts val="0"/>
                  </a:spcAft>
                  <a:buClr>
                    <a:schemeClr val="dk1"/>
                  </a:buClr>
                  <a:buSzPts val="1600"/>
                  <a:buFont typeface="Actor"/>
                  <a:buChar char="■"/>
                  <a:defRPr sz="1600" b="0" i="0" u="none" strike="noStrike" cap="none">
                    <a:solidFill>
                      <a:schemeClr val="dk1"/>
                    </a:solidFill>
                    <a:latin typeface="Actor"/>
                    <a:ea typeface="Actor"/>
                    <a:cs typeface="Actor"/>
                    <a:sym typeface="Actor"/>
                  </a:defRPr>
                </a:lvl3pPr>
                <a:lvl4pPr marL="1828800" marR="0" lvl="3" indent="-330200" algn="l" rtl="0">
                  <a:lnSpc>
                    <a:spcPct val="100000"/>
                  </a:lnSpc>
                  <a:spcBef>
                    <a:spcPts val="0"/>
                  </a:spcBef>
                  <a:spcAft>
                    <a:spcPts val="0"/>
                  </a:spcAft>
                  <a:buClr>
                    <a:schemeClr val="dk1"/>
                  </a:buClr>
                  <a:buSzPts val="1600"/>
                  <a:buFont typeface="Actor"/>
                  <a:buChar char="●"/>
                  <a:defRPr sz="1600" b="0" i="0" u="none" strike="noStrike" cap="none">
                    <a:solidFill>
                      <a:schemeClr val="dk1"/>
                    </a:solidFill>
                    <a:latin typeface="Actor"/>
                    <a:ea typeface="Actor"/>
                    <a:cs typeface="Actor"/>
                    <a:sym typeface="Actor"/>
                  </a:defRPr>
                </a:lvl4pPr>
                <a:lvl5pPr marL="2286000" marR="0" lvl="4" indent="-330200" algn="l" rtl="0">
                  <a:lnSpc>
                    <a:spcPct val="100000"/>
                  </a:lnSpc>
                  <a:spcBef>
                    <a:spcPts val="0"/>
                  </a:spcBef>
                  <a:spcAft>
                    <a:spcPts val="0"/>
                  </a:spcAft>
                  <a:buClr>
                    <a:schemeClr val="dk1"/>
                  </a:buClr>
                  <a:buSzPts val="1600"/>
                  <a:buFont typeface="Actor"/>
                  <a:buChar char="○"/>
                  <a:defRPr sz="1600" b="0" i="0" u="none" strike="noStrike" cap="none">
                    <a:solidFill>
                      <a:schemeClr val="dk1"/>
                    </a:solidFill>
                    <a:latin typeface="Actor"/>
                    <a:ea typeface="Actor"/>
                    <a:cs typeface="Actor"/>
                    <a:sym typeface="Actor"/>
                  </a:defRPr>
                </a:lvl5pPr>
                <a:lvl6pPr marL="2743200" marR="0" lvl="5" indent="-330200" algn="l" rtl="0">
                  <a:lnSpc>
                    <a:spcPct val="100000"/>
                  </a:lnSpc>
                  <a:spcBef>
                    <a:spcPts val="0"/>
                  </a:spcBef>
                  <a:spcAft>
                    <a:spcPts val="0"/>
                  </a:spcAft>
                  <a:buClr>
                    <a:schemeClr val="dk1"/>
                  </a:buClr>
                  <a:buSzPts val="1600"/>
                  <a:buFont typeface="Actor"/>
                  <a:buChar char="■"/>
                  <a:defRPr sz="1600" b="0" i="0" u="none" strike="noStrike" cap="none">
                    <a:solidFill>
                      <a:schemeClr val="dk1"/>
                    </a:solidFill>
                    <a:latin typeface="Actor"/>
                    <a:ea typeface="Actor"/>
                    <a:cs typeface="Actor"/>
                    <a:sym typeface="Actor"/>
                  </a:defRPr>
                </a:lvl6pPr>
                <a:lvl7pPr marL="3200400" marR="0" lvl="6" indent="-330200" algn="l" rtl="0">
                  <a:lnSpc>
                    <a:spcPct val="100000"/>
                  </a:lnSpc>
                  <a:spcBef>
                    <a:spcPts val="0"/>
                  </a:spcBef>
                  <a:spcAft>
                    <a:spcPts val="0"/>
                  </a:spcAft>
                  <a:buClr>
                    <a:schemeClr val="dk1"/>
                  </a:buClr>
                  <a:buSzPts val="1600"/>
                  <a:buFont typeface="Actor"/>
                  <a:buChar char="●"/>
                  <a:defRPr sz="1600" b="0" i="0" u="none" strike="noStrike" cap="none">
                    <a:solidFill>
                      <a:schemeClr val="dk1"/>
                    </a:solidFill>
                    <a:latin typeface="Actor"/>
                    <a:ea typeface="Actor"/>
                    <a:cs typeface="Actor"/>
                    <a:sym typeface="Actor"/>
                  </a:defRPr>
                </a:lvl7pPr>
                <a:lvl8pPr marL="3657600" marR="0" lvl="7" indent="-330200" algn="l" rtl="0">
                  <a:lnSpc>
                    <a:spcPct val="100000"/>
                  </a:lnSpc>
                  <a:spcBef>
                    <a:spcPts val="0"/>
                  </a:spcBef>
                  <a:spcAft>
                    <a:spcPts val="0"/>
                  </a:spcAft>
                  <a:buClr>
                    <a:schemeClr val="dk1"/>
                  </a:buClr>
                  <a:buSzPts val="1600"/>
                  <a:buFont typeface="Actor"/>
                  <a:buChar char="○"/>
                  <a:defRPr sz="1600" b="0" i="0" u="none" strike="noStrike" cap="none">
                    <a:solidFill>
                      <a:schemeClr val="dk1"/>
                    </a:solidFill>
                    <a:latin typeface="Actor"/>
                    <a:ea typeface="Actor"/>
                    <a:cs typeface="Actor"/>
                    <a:sym typeface="Actor"/>
                  </a:defRPr>
                </a:lvl8pPr>
                <a:lvl9pPr marL="4114800" marR="0" lvl="8" indent="-330200" algn="l" rtl="0">
                  <a:lnSpc>
                    <a:spcPct val="100000"/>
                  </a:lnSpc>
                  <a:spcBef>
                    <a:spcPts val="0"/>
                  </a:spcBef>
                  <a:spcAft>
                    <a:spcPts val="0"/>
                  </a:spcAft>
                  <a:buClr>
                    <a:schemeClr val="dk1"/>
                  </a:buClr>
                  <a:buSzPts val="1600"/>
                  <a:buFont typeface="Actor"/>
                  <a:buChar char="■"/>
                  <a:defRPr sz="1600" b="0" i="0" u="none" strike="noStrike" cap="none">
                    <a:solidFill>
                      <a:schemeClr val="dk1"/>
                    </a:solidFill>
                    <a:latin typeface="Actor"/>
                    <a:ea typeface="Actor"/>
                    <a:cs typeface="Actor"/>
                    <a:sym typeface="Actor"/>
                  </a:defRPr>
                </a:lvl9pPr>
              </a:lstStyle>
              <a:p>
                <a:pPr marL="1041400" lvl="2" indent="0">
                  <a:buNone/>
                </a:pPr>
                <a:r>
                  <a:rPr lang="vi-VN" b="1" noProof="1">
                    <a:solidFill>
                      <a:schemeClr val="tx1"/>
                    </a:solidFill>
                  </a:rPr>
                  <a:t>Điểm gradient theo hướng thay đổi màu của các pixels</a:t>
                </a:r>
              </a:p>
              <a:p>
                <a:pPr lvl="2"/>
                <a:endParaRPr lang="vi-VN" b="1" noProof="1">
                  <a:solidFill>
                    <a:srgbClr val="0070C0"/>
                  </a:solidFill>
                </a:endParaRPr>
              </a:p>
              <a:p>
                <a:pPr lvl="2"/>
                <a:endParaRPr lang="vi-VN" b="1" noProof="1">
                  <a:solidFill>
                    <a:srgbClr val="0070C0"/>
                  </a:solidFill>
                </a:endParaRPr>
              </a:p>
              <a:p>
                <a:pPr lvl="2"/>
                <a:endParaRPr lang="vi-VN" b="1" noProof="1">
                  <a:solidFill>
                    <a:srgbClr val="0070C0"/>
                  </a:solidFill>
                </a:endParaRPr>
              </a:p>
              <a:p>
                <a:pPr lvl="2"/>
                <a:endParaRPr lang="vi-VN" b="1" noProof="1">
                  <a:solidFill>
                    <a:srgbClr val="0070C0"/>
                  </a:solidFill>
                </a:endParaRPr>
              </a:p>
              <a:p>
                <a:pPr lvl="2"/>
                <a:endParaRPr lang="en-US" b="1" noProof="1">
                  <a:solidFill>
                    <a:srgbClr val="0070C0"/>
                  </a:solidFill>
                </a:endParaRPr>
              </a:p>
              <a:p>
                <a:pPr lvl="2"/>
                <a:endParaRPr lang="vi-VN" b="1" noProof="1">
                  <a:solidFill>
                    <a:srgbClr val="0070C0"/>
                  </a:solidFill>
                </a:endParaRPr>
              </a:p>
              <a:p>
                <a:pPr lvl="2"/>
                <a:r>
                  <a:rPr lang="vi-VN" noProof="1">
                    <a:solidFill>
                      <a:schemeClr val="tx1">
                        <a:lumMod val="95000"/>
                        <a:lumOff val="5000"/>
                      </a:schemeClr>
                    </a:solidFill>
                  </a:rPr>
                  <a:t>Độ lớn của Gradient: </a:t>
                </a:r>
                <a14:m>
                  <m:oMath xmlns:m="http://schemas.openxmlformats.org/officeDocument/2006/math">
                    <m:d>
                      <m:dPr>
                        <m:begChr m:val="|"/>
                        <m:endChr m:val="|"/>
                        <m:ctrlPr>
                          <a:rPr lang="vi-VN" i="1" noProof="1" smtClean="0">
                            <a:solidFill>
                              <a:schemeClr val="tx1">
                                <a:lumMod val="95000"/>
                                <a:lumOff val="5000"/>
                              </a:schemeClr>
                            </a:solidFill>
                            <a:latin typeface="Cambria Math" panose="02040503050406030204" pitchFamily="18" charset="0"/>
                          </a:rPr>
                        </m:ctrlPr>
                      </m:dPr>
                      <m:e>
                        <m:r>
                          <m:rPr>
                            <m:sty m:val="p"/>
                          </m:rPr>
                          <a:rPr lang="vi-VN" noProof="1">
                            <a:solidFill>
                              <a:schemeClr val="tx1">
                                <a:lumMod val="95000"/>
                                <a:lumOff val="5000"/>
                              </a:schemeClr>
                            </a:solidFill>
                            <a:latin typeface="Cambria Math" panose="02040503050406030204" pitchFamily="18" charset="0"/>
                          </a:rPr>
                          <m:t>∇</m:t>
                        </m:r>
                        <m:r>
                          <a:rPr lang="vi-VN" noProof="1">
                            <a:solidFill>
                              <a:schemeClr val="tx1">
                                <a:lumMod val="95000"/>
                                <a:lumOff val="5000"/>
                              </a:schemeClr>
                            </a:solidFill>
                            <a:latin typeface="Cambria Math" panose="02040503050406030204" pitchFamily="18" charset="0"/>
                          </a:rPr>
                          <m:t>𝑓</m:t>
                        </m:r>
                        <m:d>
                          <m:dPr>
                            <m:ctrlPr>
                              <a:rPr lang="vi-VN" i="1" noProof="1">
                                <a:solidFill>
                                  <a:schemeClr val="tx1">
                                    <a:lumMod val="95000"/>
                                    <a:lumOff val="5000"/>
                                  </a:schemeClr>
                                </a:solidFill>
                                <a:latin typeface="Cambria Math" panose="02040503050406030204" pitchFamily="18" charset="0"/>
                              </a:rPr>
                            </m:ctrlPr>
                          </m:dPr>
                          <m:e>
                            <m:r>
                              <a:rPr lang="vi-VN" noProof="1">
                                <a:solidFill>
                                  <a:schemeClr val="tx1">
                                    <a:lumMod val="95000"/>
                                    <a:lumOff val="5000"/>
                                  </a:schemeClr>
                                </a:solidFill>
                                <a:latin typeface="Cambria Math" panose="02040503050406030204" pitchFamily="18" charset="0"/>
                              </a:rPr>
                              <m:t>𝑥</m:t>
                            </m:r>
                            <m:r>
                              <a:rPr lang="vi-VN" noProof="1">
                                <a:solidFill>
                                  <a:schemeClr val="tx1">
                                    <a:lumMod val="95000"/>
                                    <a:lumOff val="5000"/>
                                  </a:schemeClr>
                                </a:solidFill>
                                <a:latin typeface="Cambria Math" panose="02040503050406030204" pitchFamily="18" charset="0"/>
                              </a:rPr>
                              <m:t>,</m:t>
                            </m:r>
                            <m:r>
                              <a:rPr lang="vi-VN" noProof="1">
                                <a:solidFill>
                                  <a:schemeClr val="tx1">
                                    <a:lumMod val="95000"/>
                                    <a:lumOff val="5000"/>
                                  </a:schemeClr>
                                </a:solidFill>
                                <a:latin typeface="Cambria Math" panose="02040503050406030204" pitchFamily="18" charset="0"/>
                              </a:rPr>
                              <m:t>𝑦</m:t>
                            </m:r>
                          </m:e>
                        </m:d>
                      </m:e>
                    </m:d>
                    <m:r>
                      <a:rPr lang="vi-VN" noProof="1" smtClean="0">
                        <a:solidFill>
                          <a:schemeClr val="tx1">
                            <a:lumMod val="95000"/>
                            <a:lumOff val="5000"/>
                          </a:schemeClr>
                        </a:solidFill>
                        <a:latin typeface="Cambria Math" panose="02040503050406030204" pitchFamily="18" charset="0"/>
                      </a:rPr>
                      <m:t>=</m:t>
                    </m:r>
                    <m:rad>
                      <m:radPr>
                        <m:degHide m:val="on"/>
                        <m:ctrlPr>
                          <a:rPr lang="vi-VN" i="1" noProof="1" smtClean="0">
                            <a:solidFill>
                              <a:schemeClr val="tx1">
                                <a:lumMod val="95000"/>
                                <a:lumOff val="5000"/>
                              </a:schemeClr>
                            </a:solidFill>
                            <a:latin typeface="Cambria Math" panose="02040503050406030204" pitchFamily="18" charset="0"/>
                          </a:rPr>
                        </m:ctrlPr>
                      </m:radPr>
                      <m:deg/>
                      <m:e>
                        <m:sSup>
                          <m:sSupPr>
                            <m:ctrlPr>
                              <a:rPr lang="vi-VN" i="1" noProof="1" smtClean="0">
                                <a:solidFill>
                                  <a:schemeClr val="tx1">
                                    <a:lumMod val="95000"/>
                                    <a:lumOff val="5000"/>
                                  </a:schemeClr>
                                </a:solidFill>
                                <a:latin typeface="Cambria Math" panose="02040503050406030204" pitchFamily="18" charset="0"/>
                              </a:rPr>
                            </m:ctrlPr>
                          </m:sSupPr>
                          <m:e>
                            <m:d>
                              <m:dPr>
                                <m:ctrlPr>
                                  <a:rPr lang="vi-VN" i="1" noProof="1" smtClean="0">
                                    <a:solidFill>
                                      <a:schemeClr val="tx1">
                                        <a:lumMod val="95000"/>
                                        <a:lumOff val="5000"/>
                                      </a:schemeClr>
                                    </a:solidFill>
                                    <a:latin typeface="Cambria Math" panose="02040503050406030204" pitchFamily="18" charset="0"/>
                                  </a:rPr>
                                </m:ctrlPr>
                              </m:dPr>
                              <m:e>
                                <m:f>
                                  <m:fPr>
                                    <m:ctrlPr>
                                      <a:rPr lang="vi-VN" i="1" noProof="1">
                                        <a:solidFill>
                                          <a:schemeClr val="tx1">
                                            <a:lumMod val="95000"/>
                                            <a:lumOff val="5000"/>
                                          </a:schemeClr>
                                        </a:solidFill>
                                        <a:latin typeface="Cambria Math" panose="02040503050406030204" pitchFamily="18" charset="0"/>
                                      </a:rPr>
                                    </m:ctrlPr>
                                  </m:fPr>
                                  <m:num>
                                    <m:r>
                                      <a:rPr lang="vi-VN" noProof="1">
                                        <a:solidFill>
                                          <a:schemeClr val="tx1">
                                            <a:lumMod val="95000"/>
                                            <a:lumOff val="5000"/>
                                          </a:schemeClr>
                                        </a:solidFill>
                                        <a:latin typeface="Cambria Math" panose="02040503050406030204" pitchFamily="18" charset="0"/>
                                      </a:rPr>
                                      <m:t>𝜕</m:t>
                                    </m:r>
                                    <m:r>
                                      <a:rPr lang="vi-VN" noProof="1">
                                        <a:solidFill>
                                          <a:schemeClr val="tx1">
                                            <a:lumMod val="95000"/>
                                            <a:lumOff val="5000"/>
                                          </a:schemeClr>
                                        </a:solidFill>
                                        <a:latin typeface="Cambria Math" panose="02040503050406030204" pitchFamily="18" charset="0"/>
                                      </a:rPr>
                                      <m:t>𝑓</m:t>
                                    </m:r>
                                    <m:d>
                                      <m:dPr>
                                        <m:ctrlPr>
                                          <a:rPr lang="vi-VN" i="1" noProof="1">
                                            <a:solidFill>
                                              <a:schemeClr val="tx1">
                                                <a:lumMod val="95000"/>
                                                <a:lumOff val="5000"/>
                                              </a:schemeClr>
                                            </a:solidFill>
                                            <a:latin typeface="Cambria Math" panose="02040503050406030204" pitchFamily="18" charset="0"/>
                                          </a:rPr>
                                        </m:ctrlPr>
                                      </m:dPr>
                                      <m:e>
                                        <m:r>
                                          <a:rPr lang="vi-VN" noProof="1">
                                            <a:solidFill>
                                              <a:schemeClr val="tx1">
                                                <a:lumMod val="95000"/>
                                                <a:lumOff val="5000"/>
                                              </a:schemeClr>
                                            </a:solidFill>
                                            <a:latin typeface="Cambria Math" panose="02040503050406030204" pitchFamily="18" charset="0"/>
                                          </a:rPr>
                                          <m:t>𝑥</m:t>
                                        </m:r>
                                        <m:r>
                                          <a:rPr lang="vi-VN" noProof="1">
                                            <a:solidFill>
                                              <a:schemeClr val="tx1">
                                                <a:lumMod val="95000"/>
                                                <a:lumOff val="5000"/>
                                              </a:schemeClr>
                                            </a:solidFill>
                                            <a:latin typeface="Cambria Math" panose="02040503050406030204" pitchFamily="18" charset="0"/>
                                          </a:rPr>
                                          <m:t>,</m:t>
                                        </m:r>
                                        <m:r>
                                          <a:rPr lang="vi-VN" noProof="1">
                                            <a:solidFill>
                                              <a:schemeClr val="tx1">
                                                <a:lumMod val="95000"/>
                                                <a:lumOff val="5000"/>
                                              </a:schemeClr>
                                            </a:solidFill>
                                            <a:latin typeface="Cambria Math" panose="02040503050406030204" pitchFamily="18" charset="0"/>
                                          </a:rPr>
                                          <m:t>𝑦</m:t>
                                        </m:r>
                                      </m:e>
                                    </m:d>
                                  </m:num>
                                  <m:den>
                                    <m:r>
                                      <a:rPr lang="vi-VN" noProof="1">
                                        <a:solidFill>
                                          <a:schemeClr val="tx1">
                                            <a:lumMod val="95000"/>
                                            <a:lumOff val="5000"/>
                                          </a:schemeClr>
                                        </a:solidFill>
                                        <a:latin typeface="Cambria Math" panose="02040503050406030204" pitchFamily="18" charset="0"/>
                                      </a:rPr>
                                      <m:t>𝜕</m:t>
                                    </m:r>
                                    <m:r>
                                      <a:rPr lang="vi-VN" noProof="1">
                                        <a:solidFill>
                                          <a:schemeClr val="tx1">
                                            <a:lumMod val="95000"/>
                                            <a:lumOff val="5000"/>
                                          </a:schemeClr>
                                        </a:solidFill>
                                        <a:latin typeface="Cambria Math" panose="02040503050406030204" pitchFamily="18" charset="0"/>
                                      </a:rPr>
                                      <m:t>𝑥</m:t>
                                    </m:r>
                                  </m:den>
                                </m:f>
                              </m:e>
                            </m:d>
                          </m:e>
                          <m:sup>
                            <m:r>
                              <a:rPr lang="vi-VN" noProof="1" smtClean="0">
                                <a:solidFill>
                                  <a:schemeClr val="tx1">
                                    <a:lumMod val="95000"/>
                                    <a:lumOff val="5000"/>
                                  </a:schemeClr>
                                </a:solidFill>
                                <a:latin typeface="Cambria Math" panose="02040503050406030204" pitchFamily="18" charset="0"/>
                              </a:rPr>
                              <m:t>2</m:t>
                            </m:r>
                          </m:sup>
                        </m:sSup>
                        <m:r>
                          <a:rPr lang="vi-VN" noProof="1" smtClean="0">
                            <a:solidFill>
                              <a:schemeClr val="tx1">
                                <a:lumMod val="95000"/>
                                <a:lumOff val="5000"/>
                              </a:schemeClr>
                            </a:solidFill>
                            <a:latin typeface="Cambria Math" panose="02040503050406030204" pitchFamily="18" charset="0"/>
                          </a:rPr>
                          <m:t>+</m:t>
                        </m:r>
                        <m:sSup>
                          <m:sSupPr>
                            <m:ctrlPr>
                              <a:rPr lang="vi-VN" i="1" noProof="1">
                                <a:solidFill>
                                  <a:schemeClr val="tx1">
                                    <a:lumMod val="95000"/>
                                    <a:lumOff val="5000"/>
                                  </a:schemeClr>
                                </a:solidFill>
                                <a:latin typeface="Cambria Math" panose="02040503050406030204" pitchFamily="18" charset="0"/>
                              </a:rPr>
                            </m:ctrlPr>
                          </m:sSupPr>
                          <m:e>
                            <m:d>
                              <m:dPr>
                                <m:ctrlPr>
                                  <a:rPr lang="vi-VN" i="1" noProof="1">
                                    <a:solidFill>
                                      <a:schemeClr val="tx1">
                                        <a:lumMod val="95000"/>
                                        <a:lumOff val="5000"/>
                                      </a:schemeClr>
                                    </a:solidFill>
                                    <a:latin typeface="Cambria Math" panose="02040503050406030204" pitchFamily="18" charset="0"/>
                                  </a:rPr>
                                </m:ctrlPr>
                              </m:dPr>
                              <m:e>
                                <m:f>
                                  <m:fPr>
                                    <m:ctrlPr>
                                      <a:rPr lang="vi-VN" i="1" noProof="1">
                                        <a:solidFill>
                                          <a:schemeClr val="tx1">
                                            <a:lumMod val="95000"/>
                                            <a:lumOff val="5000"/>
                                          </a:schemeClr>
                                        </a:solidFill>
                                        <a:latin typeface="Cambria Math" panose="02040503050406030204" pitchFamily="18" charset="0"/>
                                      </a:rPr>
                                    </m:ctrlPr>
                                  </m:fPr>
                                  <m:num>
                                    <m:r>
                                      <a:rPr lang="vi-VN" noProof="1">
                                        <a:solidFill>
                                          <a:schemeClr val="tx1">
                                            <a:lumMod val="95000"/>
                                            <a:lumOff val="5000"/>
                                          </a:schemeClr>
                                        </a:solidFill>
                                        <a:latin typeface="Cambria Math" panose="02040503050406030204" pitchFamily="18" charset="0"/>
                                      </a:rPr>
                                      <m:t>𝜕</m:t>
                                    </m:r>
                                    <m:r>
                                      <a:rPr lang="vi-VN" noProof="1">
                                        <a:solidFill>
                                          <a:schemeClr val="tx1">
                                            <a:lumMod val="95000"/>
                                            <a:lumOff val="5000"/>
                                          </a:schemeClr>
                                        </a:solidFill>
                                        <a:latin typeface="Cambria Math" panose="02040503050406030204" pitchFamily="18" charset="0"/>
                                      </a:rPr>
                                      <m:t>𝑓</m:t>
                                    </m:r>
                                    <m:d>
                                      <m:dPr>
                                        <m:ctrlPr>
                                          <a:rPr lang="vi-VN" i="1" noProof="1">
                                            <a:solidFill>
                                              <a:schemeClr val="tx1">
                                                <a:lumMod val="95000"/>
                                                <a:lumOff val="5000"/>
                                              </a:schemeClr>
                                            </a:solidFill>
                                            <a:latin typeface="Cambria Math" panose="02040503050406030204" pitchFamily="18" charset="0"/>
                                          </a:rPr>
                                        </m:ctrlPr>
                                      </m:dPr>
                                      <m:e>
                                        <m:r>
                                          <a:rPr lang="vi-VN" noProof="1">
                                            <a:solidFill>
                                              <a:schemeClr val="tx1">
                                                <a:lumMod val="95000"/>
                                                <a:lumOff val="5000"/>
                                              </a:schemeClr>
                                            </a:solidFill>
                                            <a:latin typeface="Cambria Math" panose="02040503050406030204" pitchFamily="18" charset="0"/>
                                          </a:rPr>
                                          <m:t>𝑥</m:t>
                                        </m:r>
                                        <m:r>
                                          <a:rPr lang="vi-VN" noProof="1">
                                            <a:solidFill>
                                              <a:schemeClr val="tx1">
                                                <a:lumMod val="95000"/>
                                                <a:lumOff val="5000"/>
                                              </a:schemeClr>
                                            </a:solidFill>
                                            <a:latin typeface="Cambria Math" panose="02040503050406030204" pitchFamily="18" charset="0"/>
                                          </a:rPr>
                                          <m:t>,</m:t>
                                        </m:r>
                                        <m:r>
                                          <a:rPr lang="vi-VN" noProof="1">
                                            <a:solidFill>
                                              <a:schemeClr val="tx1">
                                                <a:lumMod val="95000"/>
                                                <a:lumOff val="5000"/>
                                              </a:schemeClr>
                                            </a:solidFill>
                                            <a:latin typeface="Cambria Math" panose="02040503050406030204" pitchFamily="18" charset="0"/>
                                          </a:rPr>
                                          <m:t>𝑦</m:t>
                                        </m:r>
                                      </m:e>
                                    </m:d>
                                  </m:num>
                                  <m:den>
                                    <m:r>
                                      <a:rPr lang="vi-VN" noProof="1">
                                        <a:solidFill>
                                          <a:schemeClr val="tx1">
                                            <a:lumMod val="95000"/>
                                            <a:lumOff val="5000"/>
                                          </a:schemeClr>
                                        </a:solidFill>
                                        <a:latin typeface="Cambria Math" panose="02040503050406030204" pitchFamily="18" charset="0"/>
                                      </a:rPr>
                                      <m:t>𝜕</m:t>
                                    </m:r>
                                    <m:r>
                                      <a:rPr lang="vi-VN" noProof="1" smtClean="0">
                                        <a:solidFill>
                                          <a:schemeClr val="tx1">
                                            <a:lumMod val="95000"/>
                                            <a:lumOff val="5000"/>
                                          </a:schemeClr>
                                        </a:solidFill>
                                        <a:latin typeface="Cambria Math" panose="02040503050406030204" pitchFamily="18" charset="0"/>
                                      </a:rPr>
                                      <m:t>𝑦</m:t>
                                    </m:r>
                                  </m:den>
                                </m:f>
                              </m:e>
                            </m:d>
                          </m:e>
                          <m:sup>
                            <m:r>
                              <a:rPr lang="vi-VN" noProof="1">
                                <a:solidFill>
                                  <a:schemeClr val="tx1">
                                    <a:lumMod val="95000"/>
                                    <a:lumOff val="5000"/>
                                  </a:schemeClr>
                                </a:solidFill>
                                <a:latin typeface="Cambria Math" panose="02040503050406030204" pitchFamily="18" charset="0"/>
                              </a:rPr>
                              <m:t>2</m:t>
                            </m:r>
                          </m:sup>
                        </m:sSup>
                      </m:e>
                    </m:rad>
                  </m:oMath>
                </a14:m>
                <a:endParaRPr lang="vi-VN" b="1" noProof="1">
                  <a:solidFill>
                    <a:srgbClr val="0070C0"/>
                  </a:solidFill>
                </a:endParaRPr>
              </a:p>
              <a:p>
                <a:pPr lvl="2"/>
                <a:r>
                  <a:rPr lang="vi-VN" noProof="1">
                    <a:solidFill>
                      <a:schemeClr val="tx1">
                        <a:lumMod val="95000"/>
                        <a:lumOff val="5000"/>
                      </a:schemeClr>
                    </a:solidFill>
                  </a:rPr>
                  <a:t>Thông thường, trong miền rời rạc, độ lớn của gradient được tính xấp xỉ.</a:t>
                </a:r>
                <a:endParaRPr lang="vi-VN" b="1" noProof="1">
                  <a:solidFill>
                    <a:srgbClr val="0070C0"/>
                  </a:solidFill>
                </a:endParaRPr>
              </a:p>
            </p:txBody>
          </p:sp>
        </mc:Choice>
        <mc:Fallback xmlns="">
          <p:sp>
            <p:nvSpPr>
              <p:cNvPr id="15" name="Chỗ dành sẵn cho Nội dung 2">
                <a:extLst>
                  <a:ext uri="{FF2B5EF4-FFF2-40B4-BE49-F238E27FC236}">
                    <a16:creationId xmlns:a16="http://schemas.microsoft.com/office/drawing/2014/main" id="{3203F165-EA13-449C-A9B0-AFDEB2E35B9B}"/>
                  </a:ext>
                </a:extLst>
              </p:cNvPr>
              <p:cNvSpPr txBox="1">
                <a:spLocks noRot="1" noChangeAspect="1" noMove="1" noResize="1" noEditPoints="1" noAdjustHandles="1" noChangeArrowheads="1" noChangeShapeType="1" noTextEdit="1"/>
              </p:cNvSpPr>
              <p:nvPr/>
            </p:nvSpPr>
            <p:spPr>
              <a:xfrm>
                <a:off x="-65953" y="1016002"/>
                <a:ext cx="7717501" cy="4048917"/>
              </a:xfrm>
              <a:prstGeom prst="rect">
                <a:avLst/>
              </a:prstGeom>
              <a:blipFill>
                <a:blip r:embed="rId3"/>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Hộp Văn bản 22">
                <a:extLst>
                  <a:ext uri="{FF2B5EF4-FFF2-40B4-BE49-F238E27FC236}">
                    <a16:creationId xmlns:a16="http://schemas.microsoft.com/office/drawing/2014/main" id="{BCFFE626-70A3-4D7F-82AF-92BB6E38610B}"/>
                  </a:ext>
                </a:extLst>
              </p:cNvPr>
              <p:cNvSpPr txBox="1"/>
              <p:nvPr/>
            </p:nvSpPr>
            <p:spPr>
              <a:xfrm>
                <a:off x="2232466" y="2652255"/>
                <a:ext cx="987899" cy="67364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vi-VN" sz="1600" b="1" i="1" smtClean="0">
                          <a:solidFill>
                            <a:schemeClr val="tx1">
                              <a:lumMod val="95000"/>
                              <a:lumOff val="5000"/>
                            </a:schemeClr>
                          </a:solidFill>
                          <a:latin typeface="Cambria Math" panose="02040503050406030204" pitchFamily="18" charset="0"/>
                          <a:ea typeface="Cambria Math" panose="02040503050406030204" pitchFamily="18" charset="0"/>
                        </a:rPr>
                        <m:t>𝜵</m:t>
                      </m:r>
                      <m:r>
                        <a:rPr lang="vi-VN" sz="1600" b="1" i="1" smtClean="0">
                          <a:solidFill>
                            <a:schemeClr val="tx1">
                              <a:lumMod val="95000"/>
                              <a:lumOff val="5000"/>
                            </a:schemeClr>
                          </a:solidFill>
                          <a:latin typeface="Cambria Math" panose="02040503050406030204" pitchFamily="18" charset="0"/>
                          <a:ea typeface="Cambria Math" panose="02040503050406030204" pitchFamily="18" charset="0"/>
                        </a:rPr>
                        <m:t>𝒇</m:t>
                      </m:r>
                      <m:r>
                        <a:rPr lang="vi-VN" sz="1600" b="1" i="1" smtClean="0">
                          <a:solidFill>
                            <a:schemeClr val="tx1">
                              <a:lumMod val="95000"/>
                              <a:lumOff val="5000"/>
                            </a:schemeClr>
                          </a:solidFill>
                          <a:latin typeface="Cambria Math" panose="02040503050406030204" pitchFamily="18" charset="0"/>
                          <a:ea typeface="Cambria Math" panose="02040503050406030204" pitchFamily="18" charset="0"/>
                        </a:rPr>
                        <m:t>=</m:t>
                      </m:r>
                      <m:d>
                        <m:dPr>
                          <m:begChr m:val="["/>
                          <m:endChr m:val="]"/>
                          <m:ctrlPr>
                            <a:rPr lang="vi-VN" sz="1600" b="1" i="1" smtClean="0">
                              <a:solidFill>
                                <a:schemeClr val="tx1">
                                  <a:lumMod val="95000"/>
                                  <a:lumOff val="5000"/>
                                </a:schemeClr>
                              </a:solidFill>
                              <a:latin typeface="Cambria Math" panose="02040503050406030204" pitchFamily="18" charset="0"/>
                              <a:ea typeface="Cambria Math" panose="02040503050406030204" pitchFamily="18" charset="0"/>
                            </a:rPr>
                          </m:ctrlPr>
                        </m:dPr>
                        <m:e>
                          <m:eqArr>
                            <m:eqArrPr>
                              <m:ctrlPr>
                                <a:rPr lang="vi-VN" sz="1600" b="1" i="1" smtClean="0">
                                  <a:solidFill>
                                    <a:schemeClr val="tx1">
                                      <a:lumMod val="95000"/>
                                      <a:lumOff val="5000"/>
                                    </a:schemeClr>
                                  </a:solidFill>
                                  <a:latin typeface="Cambria Math" panose="02040503050406030204" pitchFamily="18" charset="0"/>
                                  <a:ea typeface="Cambria Math" panose="02040503050406030204" pitchFamily="18" charset="0"/>
                                </a:rPr>
                              </m:ctrlPr>
                            </m:eqArrPr>
                            <m:e>
                              <m:f>
                                <m:fPr>
                                  <m:ctrlPr>
                                    <a:rPr lang="vi-VN" sz="1600" b="1" i="1" smtClean="0">
                                      <a:solidFill>
                                        <a:schemeClr val="tx1">
                                          <a:lumMod val="95000"/>
                                          <a:lumOff val="5000"/>
                                        </a:schemeClr>
                                      </a:solidFill>
                                      <a:latin typeface="Cambria Math" panose="02040503050406030204" pitchFamily="18" charset="0"/>
                                      <a:ea typeface="Cambria Math" panose="02040503050406030204" pitchFamily="18" charset="0"/>
                                    </a:rPr>
                                  </m:ctrlPr>
                                </m:fPr>
                                <m:num>
                                  <m:r>
                                    <a:rPr lang="vi-VN" sz="1600" b="1" i="1" smtClean="0">
                                      <a:solidFill>
                                        <a:schemeClr val="tx1">
                                          <a:lumMod val="95000"/>
                                          <a:lumOff val="5000"/>
                                        </a:schemeClr>
                                      </a:solidFill>
                                      <a:latin typeface="Cambria Math" panose="02040503050406030204" pitchFamily="18" charset="0"/>
                                      <a:ea typeface="Cambria Math" panose="02040503050406030204" pitchFamily="18" charset="0"/>
                                    </a:rPr>
                                    <m:t>𝝏</m:t>
                                  </m:r>
                                  <m:r>
                                    <a:rPr lang="vi-VN" sz="1600" b="1" i="1" smtClean="0">
                                      <a:solidFill>
                                        <a:schemeClr val="tx1">
                                          <a:lumMod val="95000"/>
                                          <a:lumOff val="5000"/>
                                        </a:schemeClr>
                                      </a:solidFill>
                                      <a:latin typeface="Cambria Math" panose="02040503050406030204" pitchFamily="18" charset="0"/>
                                      <a:ea typeface="Cambria Math" panose="02040503050406030204" pitchFamily="18" charset="0"/>
                                    </a:rPr>
                                    <m:t>𝒇</m:t>
                                  </m:r>
                                </m:num>
                                <m:den>
                                  <m:r>
                                    <a:rPr lang="vi-VN" sz="1600" b="1" i="1" smtClean="0">
                                      <a:solidFill>
                                        <a:schemeClr val="tx1">
                                          <a:lumMod val="95000"/>
                                          <a:lumOff val="5000"/>
                                        </a:schemeClr>
                                      </a:solidFill>
                                      <a:latin typeface="Cambria Math" panose="02040503050406030204" pitchFamily="18" charset="0"/>
                                      <a:ea typeface="Cambria Math" panose="02040503050406030204" pitchFamily="18" charset="0"/>
                                    </a:rPr>
                                    <m:t>𝝏</m:t>
                                  </m:r>
                                  <m:r>
                                    <a:rPr lang="vi-VN" sz="1600" b="1" i="1" smtClean="0">
                                      <a:solidFill>
                                        <a:schemeClr val="tx1">
                                          <a:lumMod val="95000"/>
                                          <a:lumOff val="5000"/>
                                        </a:schemeClr>
                                      </a:solidFill>
                                      <a:latin typeface="Cambria Math" panose="02040503050406030204" pitchFamily="18" charset="0"/>
                                      <a:ea typeface="Cambria Math" panose="02040503050406030204" pitchFamily="18" charset="0"/>
                                    </a:rPr>
                                    <m:t>𝒙</m:t>
                                  </m:r>
                                </m:den>
                              </m:f>
                            </m:e>
                            <m:e>
                              <m:r>
                                <a:rPr lang="vi-VN" sz="1600" b="1" i="1" smtClean="0">
                                  <a:solidFill>
                                    <a:schemeClr val="tx1">
                                      <a:lumMod val="95000"/>
                                      <a:lumOff val="5000"/>
                                    </a:schemeClr>
                                  </a:solidFill>
                                  <a:latin typeface="Cambria Math" panose="02040503050406030204" pitchFamily="18" charset="0"/>
                                </a:rPr>
                                <m:t>𝟎</m:t>
                              </m:r>
                            </m:e>
                          </m:eqArr>
                        </m:e>
                      </m:d>
                    </m:oMath>
                  </m:oMathPara>
                </a14:m>
                <a:endParaRPr lang="vi-VN" sz="1600" b="1" dirty="0">
                  <a:solidFill>
                    <a:schemeClr val="tx1">
                      <a:lumMod val="95000"/>
                      <a:lumOff val="5000"/>
                    </a:schemeClr>
                  </a:solidFill>
                </a:endParaRPr>
              </a:p>
            </p:txBody>
          </p:sp>
        </mc:Choice>
        <mc:Fallback xmlns="">
          <p:sp>
            <p:nvSpPr>
              <p:cNvPr id="23" name="Hộp Văn bản 22">
                <a:extLst>
                  <a:ext uri="{FF2B5EF4-FFF2-40B4-BE49-F238E27FC236}">
                    <a16:creationId xmlns:a16="http://schemas.microsoft.com/office/drawing/2014/main" id="{BCFFE626-70A3-4D7F-82AF-92BB6E38610B}"/>
                  </a:ext>
                </a:extLst>
              </p:cNvPr>
              <p:cNvSpPr txBox="1">
                <a:spLocks noRot="1" noChangeAspect="1" noMove="1" noResize="1" noEditPoints="1" noAdjustHandles="1" noChangeArrowheads="1" noChangeShapeType="1" noTextEdit="1"/>
              </p:cNvSpPr>
              <p:nvPr/>
            </p:nvSpPr>
            <p:spPr>
              <a:xfrm>
                <a:off x="2232466" y="2652255"/>
                <a:ext cx="987899" cy="673646"/>
              </a:xfrm>
              <a:prstGeom prst="rect">
                <a:avLst/>
              </a:prstGeom>
              <a:blipFill>
                <a:blip r:embed="rId4"/>
                <a:stretch>
                  <a:fillRect/>
                </a:stretch>
              </a:blipFill>
            </p:spPr>
            <p:txBody>
              <a:bodyPr/>
              <a:lstStyle/>
              <a:p>
                <a:r>
                  <a:rPr lang="en-US">
                    <a:noFill/>
                  </a:rPr>
                  <a:t> </a:t>
                </a:r>
              </a:p>
            </p:txBody>
          </p:sp>
        </mc:Fallback>
      </mc:AlternateContent>
      <p:cxnSp>
        <p:nvCxnSpPr>
          <p:cNvPr id="24" name="Đường kết nối Mũi tên Thẳng 23">
            <a:extLst>
              <a:ext uri="{FF2B5EF4-FFF2-40B4-BE49-F238E27FC236}">
                <a16:creationId xmlns:a16="http://schemas.microsoft.com/office/drawing/2014/main" id="{72C88DF5-4990-4E1D-8A55-C9734613E87F}"/>
              </a:ext>
            </a:extLst>
          </p:cNvPr>
          <p:cNvCxnSpPr>
            <a:cxnSpLocks/>
          </p:cNvCxnSpPr>
          <p:nvPr/>
        </p:nvCxnSpPr>
        <p:spPr>
          <a:xfrm>
            <a:off x="1808893" y="2727533"/>
            <a:ext cx="847147" cy="0"/>
          </a:xfrm>
          <a:prstGeom prst="straightConnector1">
            <a:avLst/>
          </a:prstGeom>
          <a:ln w="38100">
            <a:solidFill>
              <a:srgbClr val="FF0000"/>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5" name="Hình chữ nhật 24">
            <a:extLst>
              <a:ext uri="{FF2B5EF4-FFF2-40B4-BE49-F238E27FC236}">
                <a16:creationId xmlns:a16="http://schemas.microsoft.com/office/drawing/2014/main" id="{C2A6B5C2-A38B-4483-84F7-98FE281A1F94}"/>
              </a:ext>
            </a:extLst>
          </p:cNvPr>
          <p:cNvSpPr/>
          <p:nvPr/>
        </p:nvSpPr>
        <p:spPr>
          <a:xfrm>
            <a:off x="3700174" y="2172201"/>
            <a:ext cx="962025" cy="1162050"/>
          </a:xfrm>
          <a:prstGeom prst="rect">
            <a:avLst/>
          </a:prstGeom>
          <a:gradFill flip="none" rotWithShape="1">
            <a:gsLst>
              <a:gs pos="0">
                <a:schemeClr val="tx1">
                  <a:lumMod val="95000"/>
                  <a:lumOff val="5000"/>
                </a:schemeClr>
              </a:gs>
              <a:gs pos="74000">
                <a:schemeClr val="bg1"/>
              </a:gs>
              <a:gs pos="83000">
                <a:schemeClr val="bg1"/>
              </a:gs>
              <a:gs pos="100000">
                <a:schemeClr val="bg1"/>
              </a:gs>
            </a:gsLst>
            <a:lin ang="54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cxnSp>
        <p:nvCxnSpPr>
          <p:cNvPr id="26" name="Đường kết nối Mũi tên Thẳng 25">
            <a:extLst>
              <a:ext uri="{FF2B5EF4-FFF2-40B4-BE49-F238E27FC236}">
                <a16:creationId xmlns:a16="http://schemas.microsoft.com/office/drawing/2014/main" id="{DC26CCBA-8EAE-44BA-B55E-DA6BA6E4810C}"/>
              </a:ext>
            </a:extLst>
          </p:cNvPr>
          <p:cNvCxnSpPr>
            <a:cxnSpLocks/>
          </p:cNvCxnSpPr>
          <p:nvPr/>
        </p:nvCxnSpPr>
        <p:spPr>
          <a:xfrm rot="5400000">
            <a:off x="3757612" y="2977424"/>
            <a:ext cx="847147" cy="0"/>
          </a:xfrm>
          <a:prstGeom prst="straightConnector1">
            <a:avLst/>
          </a:prstGeom>
          <a:ln w="38100">
            <a:solidFill>
              <a:srgbClr val="FF0000"/>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 name="Hộp Văn bản 26">
                <a:extLst>
                  <a:ext uri="{FF2B5EF4-FFF2-40B4-BE49-F238E27FC236}">
                    <a16:creationId xmlns:a16="http://schemas.microsoft.com/office/drawing/2014/main" id="{2C7E2935-9338-4CF3-944D-987481F1F812}"/>
                  </a:ext>
                </a:extLst>
              </p:cNvPr>
              <p:cNvSpPr txBox="1"/>
              <p:nvPr/>
            </p:nvSpPr>
            <p:spPr>
              <a:xfrm>
                <a:off x="4802517" y="2604388"/>
                <a:ext cx="996427" cy="7825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vi-VN" sz="1600" b="1" i="1" smtClean="0">
                          <a:solidFill>
                            <a:schemeClr val="tx1">
                              <a:lumMod val="95000"/>
                              <a:lumOff val="5000"/>
                            </a:schemeClr>
                          </a:solidFill>
                          <a:latin typeface="Cambria Math" panose="02040503050406030204" pitchFamily="18" charset="0"/>
                          <a:ea typeface="Cambria Math" panose="02040503050406030204" pitchFamily="18" charset="0"/>
                        </a:rPr>
                        <m:t>𝜵</m:t>
                      </m:r>
                      <m:r>
                        <a:rPr lang="vi-VN" sz="1600" b="1" i="1" smtClean="0">
                          <a:solidFill>
                            <a:schemeClr val="tx1">
                              <a:lumMod val="95000"/>
                              <a:lumOff val="5000"/>
                            </a:schemeClr>
                          </a:solidFill>
                          <a:latin typeface="Cambria Math" panose="02040503050406030204" pitchFamily="18" charset="0"/>
                          <a:ea typeface="Cambria Math" panose="02040503050406030204" pitchFamily="18" charset="0"/>
                        </a:rPr>
                        <m:t>𝒇</m:t>
                      </m:r>
                      <m:r>
                        <a:rPr lang="vi-VN" sz="1600" b="1" i="1" smtClean="0">
                          <a:solidFill>
                            <a:schemeClr val="tx1">
                              <a:lumMod val="95000"/>
                              <a:lumOff val="5000"/>
                            </a:schemeClr>
                          </a:solidFill>
                          <a:latin typeface="Cambria Math" panose="02040503050406030204" pitchFamily="18" charset="0"/>
                          <a:ea typeface="Cambria Math" panose="02040503050406030204" pitchFamily="18" charset="0"/>
                        </a:rPr>
                        <m:t>=</m:t>
                      </m:r>
                      <m:d>
                        <m:dPr>
                          <m:begChr m:val="["/>
                          <m:endChr m:val="]"/>
                          <m:ctrlPr>
                            <a:rPr lang="vi-VN" sz="1600" b="1" i="1" smtClean="0">
                              <a:solidFill>
                                <a:schemeClr val="tx1">
                                  <a:lumMod val="95000"/>
                                  <a:lumOff val="5000"/>
                                </a:schemeClr>
                              </a:solidFill>
                              <a:latin typeface="Cambria Math" panose="02040503050406030204" pitchFamily="18" charset="0"/>
                              <a:ea typeface="Cambria Math" panose="02040503050406030204" pitchFamily="18" charset="0"/>
                            </a:rPr>
                          </m:ctrlPr>
                        </m:dPr>
                        <m:e>
                          <m:eqArr>
                            <m:eqArrPr>
                              <m:ctrlPr>
                                <a:rPr lang="vi-VN" sz="1600" b="1" i="1" smtClean="0">
                                  <a:solidFill>
                                    <a:schemeClr val="tx1">
                                      <a:lumMod val="95000"/>
                                      <a:lumOff val="5000"/>
                                    </a:schemeClr>
                                  </a:solidFill>
                                  <a:latin typeface="Cambria Math" panose="02040503050406030204" pitchFamily="18" charset="0"/>
                                  <a:ea typeface="Cambria Math" panose="02040503050406030204" pitchFamily="18" charset="0"/>
                                </a:rPr>
                              </m:ctrlPr>
                            </m:eqArrPr>
                            <m:e>
                              <m:r>
                                <a:rPr lang="vi-VN" sz="1600" b="1" i="1" smtClean="0">
                                  <a:solidFill>
                                    <a:schemeClr val="tx1">
                                      <a:lumMod val="95000"/>
                                      <a:lumOff val="5000"/>
                                    </a:schemeClr>
                                  </a:solidFill>
                                  <a:latin typeface="Cambria Math" panose="02040503050406030204" pitchFamily="18" charset="0"/>
                                  <a:ea typeface="Cambria Math" panose="02040503050406030204" pitchFamily="18" charset="0"/>
                                </a:rPr>
                                <m:t>𝟎</m:t>
                              </m:r>
                            </m:e>
                            <m:e>
                              <m:f>
                                <m:fPr>
                                  <m:ctrlPr>
                                    <a:rPr lang="vi-VN" sz="1600" b="1" i="1">
                                      <a:solidFill>
                                        <a:schemeClr val="tx1">
                                          <a:lumMod val="95000"/>
                                          <a:lumOff val="5000"/>
                                        </a:schemeClr>
                                      </a:solidFill>
                                      <a:latin typeface="Cambria Math" panose="02040503050406030204" pitchFamily="18" charset="0"/>
                                      <a:ea typeface="Cambria Math" panose="02040503050406030204" pitchFamily="18" charset="0"/>
                                    </a:rPr>
                                  </m:ctrlPr>
                                </m:fPr>
                                <m:num>
                                  <m:r>
                                    <a:rPr lang="vi-VN" sz="1600" b="1" i="1">
                                      <a:solidFill>
                                        <a:schemeClr val="tx1">
                                          <a:lumMod val="95000"/>
                                          <a:lumOff val="5000"/>
                                        </a:schemeClr>
                                      </a:solidFill>
                                      <a:latin typeface="Cambria Math" panose="02040503050406030204" pitchFamily="18" charset="0"/>
                                      <a:ea typeface="Cambria Math" panose="02040503050406030204" pitchFamily="18" charset="0"/>
                                    </a:rPr>
                                    <m:t>𝝏</m:t>
                                  </m:r>
                                  <m:r>
                                    <a:rPr lang="vi-VN" sz="1600" b="1" i="1">
                                      <a:solidFill>
                                        <a:schemeClr val="tx1">
                                          <a:lumMod val="95000"/>
                                          <a:lumOff val="5000"/>
                                        </a:schemeClr>
                                      </a:solidFill>
                                      <a:latin typeface="Cambria Math" panose="02040503050406030204" pitchFamily="18" charset="0"/>
                                      <a:ea typeface="Cambria Math" panose="02040503050406030204" pitchFamily="18" charset="0"/>
                                    </a:rPr>
                                    <m:t>𝒇</m:t>
                                  </m:r>
                                </m:num>
                                <m:den>
                                  <m:r>
                                    <a:rPr lang="vi-VN" sz="1600" b="1" i="1">
                                      <a:solidFill>
                                        <a:schemeClr val="tx1">
                                          <a:lumMod val="95000"/>
                                          <a:lumOff val="5000"/>
                                        </a:schemeClr>
                                      </a:solidFill>
                                      <a:latin typeface="Cambria Math" panose="02040503050406030204" pitchFamily="18" charset="0"/>
                                      <a:ea typeface="Cambria Math" panose="02040503050406030204" pitchFamily="18" charset="0"/>
                                    </a:rPr>
                                    <m:t>𝝏</m:t>
                                  </m:r>
                                  <m:r>
                                    <a:rPr lang="vi-VN" sz="1600" b="1" i="1" smtClean="0">
                                      <a:solidFill>
                                        <a:schemeClr val="tx1">
                                          <a:lumMod val="95000"/>
                                          <a:lumOff val="5000"/>
                                        </a:schemeClr>
                                      </a:solidFill>
                                      <a:latin typeface="Cambria Math" panose="02040503050406030204" pitchFamily="18" charset="0"/>
                                      <a:ea typeface="Cambria Math" panose="02040503050406030204" pitchFamily="18" charset="0"/>
                                    </a:rPr>
                                    <m:t>𝒚</m:t>
                                  </m:r>
                                </m:den>
                              </m:f>
                            </m:e>
                          </m:eqArr>
                        </m:e>
                      </m:d>
                    </m:oMath>
                  </m:oMathPara>
                </a14:m>
                <a:endParaRPr lang="vi-VN" sz="1600" b="1" dirty="0">
                  <a:solidFill>
                    <a:schemeClr val="tx1">
                      <a:lumMod val="95000"/>
                      <a:lumOff val="5000"/>
                    </a:schemeClr>
                  </a:solidFill>
                </a:endParaRPr>
              </a:p>
            </p:txBody>
          </p:sp>
        </mc:Choice>
        <mc:Fallback xmlns="">
          <p:sp>
            <p:nvSpPr>
              <p:cNvPr id="27" name="Hộp Văn bản 26">
                <a:extLst>
                  <a:ext uri="{FF2B5EF4-FFF2-40B4-BE49-F238E27FC236}">
                    <a16:creationId xmlns:a16="http://schemas.microsoft.com/office/drawing/2014/main" id="{2C7E2935-9338-4CF3-944D-987481F1F812}"/>
                  </a:ext>
                </a:extLst>
              </p:cNvPr>
              <p:cNvSpPr txBox="1">
                <a:spLocks noRot="1" noChangeAspect="1" noMove="1" noResize="1" noEditPoints="1" noAdjustHandles="1" noChangeArrowheads="1" noChangeShapeType="1" noTextEdit="1"/>
              </p:cNvSpPr>
              <p:nvPr/>
            </p:nvSpPr>
            <p:spPr>
              <a:xfrm>
                <a:off x="4802517" y="2604388"/>
                <a:ext cx="996427" cy="782587"/>
              </a:xfrm>
              <a:prstGeom prst="rect">
                <a:avLst/>
              </a:prstGeom>
              <a:blipFill>
                <a:blip r:embed="rId5"/>
                <a:stretch>
                  <a:fillRect/>
                </a:stretch>
              </a:blipFill>
            </p:spPr>
            <p:txBody>
              <a:bodyPr/>
              <a:lstStyle/>
              <a:p>
                <a:r>
                  <a:rPr lang="en-US">
                    <a:noFill/>
                  </a:rPr>
                  <a:t> </a:t>
                </a:r>
              </a:p>
            </p:txBody>
          </p:sp>
        </mc:Fallback>
      </mc:AlternateContent>
      <p:sp>
        <p:nvSpPr>
          <p:cNvPr id="28" name="Hình chữ nhật 27">
            <a:extLst>
              <a:ext uri="{FF2B5EF4-FFF2-40B4-BE49-F238E27FC236}">
                <a16:creationId xmlns:a16="http://schemas.microsoft.com/office/drawing/2014/main" id="{7FDB33AD-1691-4D22-9C55-98035BDEAFD5}"/>
              </a:ext>
            </a:extLst>
          </p:cNvPr>
          <p:cNvSpPr/>
          <p:nvPr/>
        </p:nvSpPr>
        <p:spPr>
          <a:xfrm>
            <a:off x="6383194" y="2163851"/>
            <a:ext cx="962025" cy="1162050"/>
          </a:xfrm>
          <a:prstGeom prst="rect">
            <a:avLst/>
          </a:prstGeom>
          <a:gradFill flip="none" rotWithShape="1">
            <a:gsLst>
              <a:gs pos="20000">
                <a:schemeClr val="tx1">
                  <a:lumMod val="95000"/>
                  <a:lumOff val="5000"/>
                </a:schemeClr>
              </a:gs>
              <a:gs pos="74000">
                <a:schemeClr val="bg1"/>
              </a:gs>
              <a:gs pos="83000">
                <a:schemeClr val="bg1"/>
              </a:gs>
              <a:gs pos="100000">
                <a:schemeClr val="bg1"/>
              </a:gs>
            </a:gsLst>
            <a:lin ang="189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cxnSp>
        <p:nvCxnSpPr>
          <p:cNvPr id="29" name="Đường kết nối Mũi tên Thẳng 28">
            <a:extLst>
              <a:ext uri="{FF2B5EF4-FFF2-40B4-BE49-F238E27FC236}">
                <a16:creationId xmlns:a16="http://schemas.microsoft.com/office/drawing/2014/main" id="{D868DBC6-4959-4684-BDA6-40E9700ACF69}"/>
              </a:ext>
            </a:extLst>
          </p:cNvPr>
          <p:cNvCxnSpPr>
            <a:cxnSpLocks/>
          </p:cNvCxnSpPr>
          <p:nvPr/>
        </p:nvCxnSpPr>
        <p:spPr>
          <a:xfrm flipV="1">
            <a:off x="6736084" y="2172201"/>
            <a:ext cx="599023" cy="599024"/>
          </a:xfrm>
          <a:prstGeom prst="straightConnector1">
            <a:avLst/>
          </a:prstGeom>
          <a:ln w="38100">
            <a:solidFill>
              <a:srgbClr val="FF0000"/>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0" name="Đường kết nối Mũi tên Thẳng 29">
            <a:extLst>
              <a:ext uri="{FF2B5EF4-FFF2-40B4-BE49-F238E27FC236}">
                <a16:creationId xmlns:a16="http://schemas.microsoft.com/office/drawing/2014/main" id="{48BB9E50-7537-4FFE-80E4-C74B870E07E2}"/>
              </a:ext>
            </a:extLst>
          </p:cNvPr>
          <p:cNvCxnSpPr>
            <a:cxnSpLocks/>
          </p:cNvCxnSpPr>
          <p:nvPr/>
        </p:nvCxnSpPr>
        <p:spPr>
          <a:xfrm flipV="1">
            <a:off x="6743125" y="2146507"/>
            <a:ext cx="0" cy="581026"/>
          </a:xfrm>
          <a:prstGeom prst="straightConnector1">
            <a:avLst/>
          </a:prstGeom>
          <a:ln w="38100">
            <a:solidFill>
              <a:srgbClr val="0070C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1" name="Đường kết nối Mũi tên Thẳng 30">
            <a:extLst>
              <a:ext uri="{FF2B5EF4-FFF2-40B4-BE49-F238E27FC236}">
                <a16:creationId xmlns:a16="http://schemas.microsoft.com/office/drawing/2014/main" id="{F1A5DFB7-53B6-4814-B4BA-B059E4EE7932}"/>
              </a:ext>
            </a:extLst>
          </p:cNvPr>
          <p:cNvCxnSpPr>
            <a:cxnSpLocks/>
          </p:cNvCxnSpPr>
          <p:nvPr/>
        </p:nvCxnSpPr>
        <p:spPr>
          <a:xfrm rot="5400000" flipV="1">
            <a:off x="7064957" y="2480712"/>
            <a:ext cx="0" cy="581026"/>
          </a:xfrm>
          <a:prstGeom prst="straightConnector1">
            <a:avLst/>
          </a:prstGeom>
          <a:ln w="38100">
            <a:solidFill>
              <a:srgbClr val="0070C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2" name="Hộp Văn bản 31">
                <a:extLst>
                  <a:ext uri="{FF2B5EF4-FFF2-40B4-BE49-F238E27FC236}">
                    <a16:creationId xmlns:a16="http://schemas.microsoft.com/office/drawing/2014/main" id="{0CA858FB-8952-410C-A5CF-608755605136}"/>
                  </a:ext>
                </a:extLst>
              </p:cNvPr>
              <p:cNvSpPr txBox="1"/>
              <p:nvPr/>
            </p:nvSpPr>
            <p:spPr>
              <a:xfrm>
                <a:off x="7447330" y="2237878"/>
                <a:ext cx="972574" cy="101399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vi-VN" sz="1600" b="1" i="1" smtClean="0">
                          <a:solidFill>
                            <a:schemeClr val="tx1">
                              <a:lumMod val="95000"/>
                              <a:lumOff val="5000"/>
                            </a:schemeClr>
                          </a:solidFill>
                          <a:latin typeface="Cambria Math" panose="02040503050406030204" pitchFamily="18" charset="0"/>
                          <a:ea typeface="Cambria Math" panose="02040503050406030204" pitchFamily="18" charset="0"/>
                        </a:rPr>
                        <m:t>𝜵</m:t>
                      </m:r>
                      <m:r>
                        <a:rPr lang="vi-VN" sz="1600" b="1" i="1" smtClean="0">
                          <a:solidFill>
                            <a:schemeClr val="tx1">
                              <a:lumMod val="95000"/>
                              <a:lumOff val="5000"/>
                            </a:schemeClr>
                          </a:solidFill>
                          <a:latin typeface="Cambria Math" panose="02040503050406030204" pitchFamily="18" charset="0"/>
                          <a:ea typeface="Cambria Math" panose="02040503050406030204" pitchFamily="18" charset="0"/>
                        </a:rPr>
                        <m:t>𝒇</m:t>
                      </m:r>
                      <m:r>
                        <a:rPr lang="vi-VN" sz="1600" b="1" i="1" smtClean="0">
                          <a:solidFill>
                            <a:schemeClr val="tx1">
                              <a:lumMod val="95000"/>
                              <a:lumOff val="5000"/>
                            </a:schemeClr>
                          </a:solidFill>
                          <a:latin typeface="Cambria Math" panose="02040503050406030204" pitchFamily="18" charset="0"/>
                          <a:ea typeface="Cambria Math" panose="02040503050406030204" pitchFamily="18" charset="0"/>
                        </a:rPr>
                        <m:t>=</m:t>
                      </m:r>
                      <m:d>
                        <m:dPr>
                          <m:begChr m:val="["/>
                          <m:endChr m:val="]"/>
                          <m:ctrlPr>
                            <a:rPr lang="vi-VN" sz="1600" b="1" i="1" smtClean="0">
                              <a:solidFill>
                                <a:schemeClr val="tx1">
                                  <a:lumMod val="95000"/>
                                  <a:lumOff val="5000"/>
                                </a:schemeClr>
                              </a:solidFill>
                              <a:latin typeface="Cambria Math" panose="02040503050406030204" pitchFamily="18" charset="0"/>
                              <a:ea typeface="Cambria Math" panose="02040503050406030204" pitchFamily="18" charset="0"/>
                            </a:rPr>
                          </m:ctrlPr>
                        </m:dPr>
                        <m:e>
                          <m:eqArr>
                            <m:eqArrPr>
                              <m:ctrlPr>
                                <a:rPr lang="vi-VN" sz="1600" b="1" i="1" smtClean="0">
                                  <a:solidFill>
                                    <a:schemeClr val="tx1">
                                      <a:lumMod val="95000"/>
                                      <a:lumOff val="5000"/>
                                    </a:schemeClr>
                                  </a:solidFill>
                                  <a:latin typeface="Cambria Math" panose="02040503050406030204" pitchFamily="18" charset="0"/>
                                  <a:ea typeface="Cambria Math" panose="02040503050406030204" pitchFamily="18" charset="0"/>
                                </a:rPr>
                              </m:ctrlPr>
                            </m:eqArrPr>
                            <m:e>
                              <m:f>
                                <m:fPr>
                                  <m:ctrlPr>
                                    <a:rPr lang="vi-VN" sz="1600" b="1" i="1">
                                      <a:solidFill>
                                        <a:schemeClr val="tx1">
                                          <a:lumMod val="95000"/>
                                          <a:lumOff val="5000"/>
                                        </a:schemeClr>
                                      </a:solidFill>
                                      <a:latin typeface="Cambria Math" panose="02040503050406030204" pitchFamily="18" charset="0"/>
                                      <a:ea typeface="Cambria Math" panose="02040503050406030204" pitchFamily="18" charset="0"/>
                                    </a:rPr>
                                  </m:ctrlPr>
                                </m:fPr>
                                <m:num>
                                  <m:r>
                                    <a:rPr lang="vi-VN" sz="1600" b="1" i="1">
                                      <a:solidFill>
                                        <a:schemeClr val="tx1">
                                          <a:lumMod val="95000"/>
                                          <a:lumOff val="5000"/>
                                        </a:schemeClr>
                                      </a:solidFill>
                                      <a:latin typeface="Cambria Math" panose="02040503050406030204" pitchFamily="18" charset="0"/>
                                      <a:ea typeface="Cambria Math" panose="02040503050406030204" pitchFamily="18" charset="0"/>
                                    </a:rPr>
                                    <m:t>𝝏</m:t>
                                  </m:r>
                                  <m:r>
                                    <a:rPr lang="vi-VN" sz="1600" b="1" i="1">
                                      <a:solidFill>
                                        <a:schemeClr val="tx1">
                                          <a:lumMod val="95000"/>
                                          <a:lumOff val="5000"/>
                                        </a:schemeClr>
                                      </a:solidFill>
                                      <a:latin typeface="Cambria Math" panose="02040503050406030204" pitchFamily="18" charset="0"/>
                                      <a:ea typeface="Cambria Math" panose="02040503050406030204" pitchFamily="18" charset="0"/>
                                    </a:rPr>
                                    <m:t>𝒇</m:t>
                                  </m:r>
                                </m:num>
                                <m:den>
                                  <m:r>
                                    <a:rPr lang="vi-VN" sz="1600" b="1" i="1">
                                      <a:solidFill>
                                        <a:schemeClr val="tx1">
                                          <a:lumMod val="95000"/>
                                          <a:lumOff val="5000"/>
                                        </a:schemeClr>
                                      </a:solidFill>
                                      <a:latin typeface="Cambria Math" panose="02040503050406030204" pitchFamily="18" charset="0"/>
                                      <a:ea typeface="Cambria Math" panose="02040503050406030204" pitchFamily="18" charset="0"/>
                                    </a:rPr>
                                    <m:t>𝝏</m:t>
                                  </m:r>
                                  <m:r>
                                    <a:rPr lang="vi-VN" sz="1600" b="1" i="1">
                                      <a:solidFill>
                                        <a:schemeClr val="tx1">
                                          <a:lumMod val="95000"/>
                                          <a:lumOff val="5000"/>
                                        </a:schemeClr>
                                      </a:solidFill>
                                      <a:latin typeface="Cambria Math" panose="02040503050406030204" pitchFamily="18" charset="0"/>
                                      <a:ea typeface="Cambria Math" panose="02040503050406030204" pitchFamily="18" charset="0"/>
                                    </a:rPr>
                                    <m:t>𝒙</m:t>
                                  </m:r>
                                </m:den>
                              </m:f>
                            </m:e>
                            <m:e>
                              <m:f>
                                <m:fPr>
                                  <m:ctrlPr>
                                    <a:rPr lang="vi-VN" sz="1600" b="1" i="1">
                                      <a:solidFill>
                                        <a:schemeClr val="tx1">
                                          <a:lumMod val="95000"/>
                                          <a:lumOff val="5000"/>
                                        </a:schemeClr>
                                      </a:solidFill>
                                      <a:latin typeface="Cambria Math" panose="02040503050406030204" pitchFamily="18" charset="0"/>
                                      <a:ea typeface="Cambria Math" panose="02040503050406030204" pitchFamily="18" charset="0"/>
                                    </a:rPr>
                                  </m:ctrlPr>
                                </m:fPr>
                                <m:num>
                                  <m:r>
                                    <a:rPr lang="vi-VN" sz="1600" b="1" i="1">
                                      <a:solidFill>
                                        <a:schemeClr val="tx1">
                                          <a:lumMod val="95000"/>
                                          <a:lumOff val="5000"/>
                                        </a:schemeClr>
                                      </a:solidFill>
                                      <a:latin typeface="Cambria Math" panose="02040503050406030204" pitchFamily="18" charset="0"/>
                                      <a:ea typeface="Cambria Math" panose="02040503050406030204" pitchFamily="18" charset="0"/>
                                    </a:rPr>
                                    <m:t>𝝏</m:t>
                                  </m:r>
                                  <m:r>
                                    <a:rPr lang="vi-VN" sz="1600" b="1" i="1">
                                      <a:solidFill>
                                        <a:schemeClr val="tx1">
                                          <a:lumMod val="95000"/>
                                          <a:lumOff val="5000"/>
                                        </a:schemeClr>
                                      </a:solidFill>
                                      <a:latin typeface="Cambria Math" panose="02040503050406030204" pitchFamily="18" charset="0"/>
                                      <a:ea typeface="Cambria Math" panose="02040503050406030204" pitchFamily="18" charset="0"/>
                                    </a:rPr>
                                    <m:t>𝒇</m:t>
                                  </m:r>
                                </m:num>
                                <m:den>
                                  <m:r>
                                    <a:rPr lang="vi-VN" sz="1600" b="1" i="1">
                                      <a:solidFill>
                                        <a:schemeClr val="tx1">
                                          <a:lumMod val="95000"/>
                                          <a:lumOff val="5000"/>
                                        </a:schemeClr>
                                      </a:solidFill>
                                      <a:latin typeface="Cambria Math" panose="02040503050406030204" pitchFamily="18" charset="0"/>
                                      <a:ea typeface="Cambria Math" panose="02040503050406030204" pitchFamily="18" charset="0"/>
                                    </a:rPr>
                                    <m:t>𝝏</m:t>
                                  </m:r>
                                  <m:r>
                                    <a:rPr lang="vi-VN" sz="1600" b="1" i="1" smtClean="0">
                                      <a:solidFill>
                                        <a:schemeClr val="tx1">
                                          <a:lumMod val="95000"/>
                                          <a:lumOff val="5000"/>
                                        </a:schemeClr>
                                      </a:solidFill>
                                      <a:latin typeface="Cambria Math" panose="02040503050406030204" pitchFamily="18" charset="0"/>
                                      <a:ea typeface="Cambria Math" panose="02040503050406030204" pitchFamily="18" charset="0"/>
                                    </a:rPr>
                                    <m:t>𝒚</m:t>
                                  </m:r>
                                </m:den>
                              </m:f>
                            </m:e>
                          </m:eqArr>
                        </m:e>
                      </m:d>
                    </m:oMath>
                  </m:oMathPara>
                </a14:m>
                <a:endParaRPr lang="vi-VN" sz="1600" b="1" dirty="0">
                  <a:solidFill>
                    <a:schemeClr val="tx1">
                      <a:lumMod val="95000"/>
                      <a:lumOff val="5000"/>
                    </a:schemeClr>
                  </a:solidFill>
                </a:endParaRPr>
              </a:p>
            </p:txBody>
          </p:sp>
        </mc:Choice>
        <mc:Fallback xmlns="">
          <p:sp>
            <p:nvSpPr>
              <p:cNvPr id="32" name="Hộp Văn bản 31">
                <a:extLst>
                  <a:ext uri="{FF2B5EF4-FFF2-40B4-BE49-F238E27FC236}">
                    <a16:creationId xmlns:a16="http://schemas.microsoft.com/office/drawing/2014/main" id="{0CA858FB-8952-410C-A5CF-608755605136}"/>
                  </a:ext>
                </a:extLst>
              </p:cNvPr>
              <p:cNvSpPr txBox="1">
                <a:spLocks noRot="1" noChangeAspect="1" noMove="1" noResize="1" noEditPoints="1" noAdjustHandles="1" noChangeArrowheads="1" noChangeShapeType="1" noTextEdit="1"/>
              </p:cNvSpPr>
              <p:nvPr/>
            </p:nvSpPr>
            <p:spPr>
              <a:xfrm>
                <a:off x="7447330" y="2237878"/>
                <a:ext cx="972574" cy="1013996"/>
              </a:xfrm>
              <a:prstGeom prst="rect">
                <a:avLst/>
              </a:prstGeom>
              <a:blipFill>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2119130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39"/>
          <p:cNvSpPr txBox="1">
            <a:spLocks noGrp="1"/>
          </p:cNvSpPr>
          <p:nvPr>
            <p:ph type="title"/>
          </p:nvPr>
        </p:nvSpPr>
        <p:spPr>
          <a:xfrm>
            <a:off x="713250" y="539500"/>
            <a:ext cx="7717500" cy="539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latin typeface="+mn-lt"/>
              </a:rPr>
              <a:t>GRADIENT</a:t>
            </a:r>
            <a:endParaRPr dirty="0">
              <a:latin typeface="+mn-lt"/>
            </a:endParaRPr>
          </a:p>
        </p:txBody>
      </p:sp>
      <p:sp>
        <p:nvSpPr>
          <p:cNvPr id="404" name="Google Shape;404;p39"/>
          <p:cNvSpPr/>
          <p:nvPr/>
        </p:nvSpPr>
        <p:spPr>
          <a:xfrm rot="5400000">
            <a:off x="1681950" y="183909"/>
            <a:ext cx="43200" cy="198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Hộp Văn bản 10">
            <a:extLst>
              <a:ext uri="{FF2B5EF4-FFF2-40B4-BE49-F238E27FC236}">
                <a16:creationId xmlns:a16="http://schemas.microsoft.com/office/drawing/2014/main" id="{C93EB980-D773-45A3-B84D-55A0427D26C9}"/>
              </a:ext>
            </a:extLst>
          </p:cNvPr>
          <p:cNvSpPr txBox="1"/>
          <p:nvPr/>
        </p:nvSpPr>
        <p:spPr>
          <a:xfrm>
            <a:off x="822188" y="1269519"/>
            <a:ext cx="6107250" cy="738664"/>
          </a:xfrm>
          <a:prstGeom prst="rect">
            <a:avLst/>
          </a:prstGeom>
          <a:noFill/>
        </p:spPr>
        <p:txBody>
          <a:bodyPr wrap="square">
            <a:spAutoFit/>
          </a:bodyPr>
          <a:lstStyle/>
          <a:p>
            <a:r>
              <a:rPr lang="vi-VN" dirty="0" err="1">
                <a:solidFill>
                  <a:schemeClr val="tx1"/>
                </a:solidFill>
              </a:rPr>
              <a:t>Gradient</a:t>
            </a:r>
            <a:r>
              <a:rPr lang="vi-VN" dirty="0">
                <a:solidFill>
                  <a:schemeClr val="tx1"/>
                </a:solidFill>
              </a:rPr>
              <a:t> không </a:t>
            </a:r>
            <a:r>
              <a:rPr lang="vi-VN" dirty="0" err="1">
                <a:solidFill>
                  <a:schemeClr val="tx1"/>
                </a:solidFill>
              </a:rPr>
              <a:t>chỉ</a:t>
            </a:r>
            <a:r>
              <a:rPr lang="vi-VN" dirty="0">
                <a:solidFill>
                  <a:schemeClr val="tx1"/>
                </a:solidFill>
              </a:rPr>
              <a:t> </a:t>
            </a:r>
            <a:r>
              <a:rPr lang="vi-VN" dirty="0" err="1">
                <a:solidFill>
                  <a:schemeClr val="tx1"/>
                </a:solidFill>
              </a:rPr>
              <a:t>tính</a:t>
            </a:r>
            <a:r>
              <a:rPr lang="vi-VN" dirty="0">
                <a:solidFill>
                  <a:schemeClr val="tx1"/>
                </a:solidFill>
              </a:rPr>
              <a:t> </a:t>
            </a:r>
            <a:r>
              <a:rPr lang="vi-VN" dirty="0" err="1">
                <a:solidFill>
                  <a:schemeClr val="tx1"/>
                </a:solidFill>
              </a:rPr>
              <a:t>bằng</a:t>
            </a:r>
            <a:r>
              <a:rPr lang="vi-VN" dirty="0">
                <a:solidFill>
                  <a:schemeClr val="tx1"/>
                </a:solidFill>
              </a:rPr>
              <a:t> </a:t>
            </a:r>
            <a:r>
              <a:rPr lang="vi-VN" dirty="0" err="1">
                <a:solidFill>
                  <a:schemeClr val="tx1"/>
                </a:solidFill>
              </a:rPr>
              <a:t>đạo</a:t>
            </a:r>
            <a:r>
              <a:rPr lang="vi-VN" dirty="0">
                <a:solidFill>
                  <a:schemeClr val="tx1"/>
                </a:solidFill>
              </a:rPr>
              <a:t> </a:t>
            </a:r>
            <a:r>
              <a:rPr lang="vi-VN" dirty="0" err="1">
                <a:solidFill>
                  <a:schemeClr val="tx1"/>
                </a:solidFill>
              </a:rPr>
              <a:t>hàm</a:t>
            </a:r>
            <a:r>
              <a:rPr lang="vi-VN" dirty="0">
                <a:solidFill>
                  <a:schemeClr val="tx1"/>
                </a:solidFill>
              </a:rPr>
              <a:t> </a:t>
            </a:r>
            <a:r>
              <a:rPr lang="vi-VN" dirty="0" err="1">
                <a:solidFill>
                  <a:schemeClr val="tx1"/>
                </a:solidFill>
              </a:rPr>
              <a:t>bậc</a:t>
            </a:r>
            <a:r>
              <a:rPr lang="vi-VN" dirty="0">
                <a:solidFill>
                  <a:schemeClr val="tx1"/>
                </a:solidFill>
              </a:rPr>
              <a:t> 1, ta </a:t>
            </a:r>
            <a:r>
              <a:rPr lang="vi-VN" dirty="0" err="1">
                <a:solidFill>
                  <a:schemeClr val="tx1"/>
                </a:solidFill>
              </a:rPr>
              <a:t>cũng</a:t>
            </a:r>
            <a:r>
              <a:rPr lang="vi-VN" dirty="0">
                <a:solidFill>
                  <a:schemeClr val="tx1"/>
                </a:solidFill>
              </a:rPr>
              <a:t> </a:t>
            </a:r>
            <a:r>
              <a:rPr lang="vi-VN" dirty="0" err="1">
                <a:solidFill>
                  <a:schemeClr val="tx1"/>
                </a:solidFill>
              </a:rPr>
              <a:t>thể</a:t>
            </a:r>
            <a:r>
              <a:rPr lang="vi-VN" dirty="0">
                <a:solidFill>
                  <a:schemeClr val="tx1"/>
                </a:solidFill>
              </a:rPr>
              <a:t> </a:t>
            </a:r>
            <a:r>
              <a:rPr lang="vi-VN" dirty="0" err="1">
                <a:solidFill>
                  <a:schemeClr val="tx1"/>
                </a:solidFill>
              </a:rPr>
              <a:t>tính</a:t>
            </a:r>
            <a:r>
              <a:rPr lang="vi-VN" dirty="0">
                <a:solidFill>
                  <a:schemeClr val="tx1"/>
                </a:solidFill>
              </a:rPr>
              <a:t> </a:t>
            </a:r>
            <a:r>
              <a:rPr lang="vi-VN" dirty="0" err="1">
                <a:solidFill>
                  <a:schemeClr val="tx1"/>
                </a:solidFill>
              </a:rPr>
              <a:t>bằng</a:t>
            </a:r>
            <a:r>
              <a:rPr lang="vi-VN" dirty="0">
                <a:solidFill>
                  <a:schemeClr val="tx1"/>
                </a:solidFill>
              </a:rPr>
              <a:t> </a:t>
            </a:r>
            <a:r>
              <a:rPr lang="vi-VN" dirty="0" err="1">
                <a:solidFill>
                  <a:schemeClr val="tx1"/>
                </a:solidFill>
              </a:rPr>
              <a:t>đạo</a:t>
            </a:r>
            <a:r>
              <a:rPr lang="vi-VN" dirty="0">
                <a:solidFill>
                  <a:schemeClr val="tx1"/>
                </a:solidFill>
              </a:rPr>
              <a:t> </a:t>
            </a:r>
            <a:r>
              <a:rPr lang="vi-VN" dirty="0" err="1">
                <a:solidFill>
                  <a:schemeClr val="tx1"/>
                </a:solidFill>
              </a:rPr>
              <a:t>hàm</a:t>
            </a:r>
            <a:r>
              <a:rPr lang="vi-VN" dirty="0">
                <a:solidFill>
                  <a:schemeClr val="tx1"/>
                </a:solidFill>
              </a:rPr>
              <a:t> </a:t>
            </a:r>
            <a:r>
              <a:rPr lang="vi-VN" dirty="0" err="1">
                <a:solidFill>
                  <a:schemeClr val="tx1"/>
                </a:solidFill>
              </a:rPr>
              <a:t>bậc</a:t>
            </a:r>
            <a:r>
              <a:rPr lang="vi-VN" dirty="0">
                <a:solidFill>
                  <a:schemeClr val="tx1"/>
                </a:solidFill>
              </a:rPr>
              <a:t>. </a:t>
            </a:r>
            <a:r>
              <a:rPr lang="vi-VN" dirty="0" err="1">
                <a:solidFill>
                  <a:schemeClr val="tx1"/>
                </a:solidFill>
              </a:rPr>
              <a:t>Với</a:t>
            </a:r>
            <a:r>
              <a:rPr lang="vi-VN" dirty="0">
                <a:solidFill>
                  <a:schemeClr val="tx1"/>
                </a:solidFill>
              </a:rPr>
              <a:t> </a:t>
            </a:r>
            <a:r>
              <a:rPr lang="vi-VN" dirty="0" err="1">
                <a:solidFill>
                  <a:schemeClr val="tx1"/>
                </a:solidFill>
              </a:rPr>
              <a:t>độ</a:t>
            </a:r>
            <a:r>
              <a:rPr lang="vi-VN" dirty="0">
                <a:solidFill>
                  <a:schemeClr val="tx1"/>
                </a:solidFill>
              </a:rPr>
              <a:t> </a:t>
            </a:r>
            <a:r>
              <a:rPr lang="vi-VN" dirty="0" err="1">
                <a:solidFill>
                  <a:schemeClr val="tx1"/>
                </a:solidFill>
              </a:rPr>
              <a:t>biến</a:t>
            </a:r>
            <a:r>
              <a:rPr lang="vi-VN" dirty="0">
                <a:solidFill>
                  <a:schemeClr val="tx1"/>
                </a:solidFill>
              </a:rPr>
              <a:t> </a:t>
            </a:r>
            <a:r>
              <a:rPr lang="vi-VN" dirty="0" err="1">
                <a:solidFill>
                  <a:schemeClr val="tx1"/>
                </a:solidFill>
              </a:rPr>
              <a:t>đổi</a:t>
            </a:r>
            <a:r>
              <a:rPr lang="vi-VN" dirty="0">
                <a:solidFill>
                  <a:schemeClr val="tx1"/>
                </a:solidFill>
              </a:rPr>
              <a:t> </a:t>
            </a:r>
            <a:r>
              <a:rPr lang="vi-VN" dirty="0" err="1">
                <a:solidFill>
                  <a:schemeClr val="tx1"/>
                </a:solidFill>
              </a:rPr>
              <a:t>của</a:t>
            </a:r>
            <a:r>
              <a:rPr lang="vi-VN" dirty="0">
                <a:solidFill>
                  <a:schemeClr val="tx1"/>
                </a:solidFill>
              </a:rPr>
              <a:t> </a:t>
            </a:r>
            <a:r>
              <a:rPr lang="vi-VN" dirty="0" err="1">
                <a:solidFill>
                  <a:schemeClr val="tx1"/>
                </a:solidFill>
              </a:rPr>
              <a:t>mức</a:t>
            </a:r>
            <a:r>
              <a:rPr lang="vi-VN" dirty="0">
                <a:solidFill>
                  <a:schemeClr val="tx1"/>
                </a:solidFill>
              </a:rPr>
              <a:t> </a:t>
            </a:r>
            <a:r>
              <a:rPr lang="vi-VN" dirty="0" err="1">
                <a:solidFill>
                  <a:schemeClr val="tx1"/>
                </a:solidFill>
              </a:rPr>
              <a:t>sáng</a:t>
            </a:r>
            <a:r>
              <a:rPr lang="vi-VN" dirty="0">
                <a:solidFill>
                  <a:schemeClr val="tx1"/>
                </a:solidFill>
              </a:rPr>
              <a:t> bên trên ta </a:t>
            </a:r>
            <a:r>
              <a:rPr lang="vi-VN" dirty="0" err="1">
                <a:solidFill>
                  <a:schemeClr val="tx1"/>
                </a:solidFill>
              </a:rPr>
              <a:t>tính</a:t>
            </a:r>
            <a:r>
              <a:rPr lang="vi-VN" dirty="0">
                <a:solidFill>
                  <a:schemeClr val="tx1"/>
                </a:solidFill>
              </a:rPr>
              <a:t> </a:t>
            </a:r>
            <a:r>
              <a:rPr lang="vi-VN" dirty="0" err="1">
                <a:solidFill>
                  <a:schemeClr val="tx1"/>
                </a:solidFill>
              </a:rPr>
              <a:t>được</a:t>
            </a:r>
            <a:r>
              <a:rPr lang="vi-VN" dirty="0">
                <a:solidFill>
                  <a:schemeClr val="tx1"/>
                </a:solidFill>
              </a:rPr>
              <a:t> </a:t>
            </a:r>
            <a:r>
              <a:rPr lang="vi-VN" dirty="0" err="1">
                <a:solidFill>
                  <a:schemeClr val="tx1"/>
                </a:solidFill>
              </a:rPr>
              <a:t>đạo</a:t>
            </a:r>
            <a:r>
              <a:rPr lang="vi-VN" dirty="0">
                <a:solidFill>
                  <a:schemeClr val="tx1"/>
                </a:solidFill>
              </a:rPr>
              <a:t> </a:t>
            </a:r>
            <a:r>
              <a:rPr lang="vi-VN" dirty="0" err="1">
                <a:solidFill>
                  <a:schemeClr val="tx1"/>
                </a:solidFill>
              </a:rPr>
              <a:t>hàm</a:t>
            </a:r>
            <a:r>
              <a:rPr lang="vi-VN" dirty="0">
                <a:solidFill>
                  <a:schemeClr val="tx1"/>
                </a:solidFill>
              </a:rPr>
              <a:t> </a:t>
            </a:r>
            <a:r>
              <a:rPr lang="vi-VN" dirty="0" err="1">
                <a:solidFill>
                  <a:schemeClr val="tx1"/>
                </a:solidFill>
              </a:rPr>
              <a:t>bậc</a:t>
            </a:r>
            <a:r>
              <a:rPr lang="vi-VN" dirty="0">
                <a:solidFill>
                  <a:schemeClr val="tx1"/>
                </a:solidFill>
              </a:rPr>
              <a:t> 1, </a:t>
            </a:r>
            <a:r>
              <a:rPr lang="vi-VN" dirty="0" err="1">
                <a:solidFill>
                  <a:schemeClr val="tx1"/>
                </a:solidFill>
              </a:rPr>
              <a:t>bậc</a:t>
            </a:r>
            <a:r>
              <a:rPr lang="vi-VN" dirty="0">
                <a:solidFill>
                  <a:schemeClr val="tx1"/>
                </a:solidFill>
              </a:rPr>
              <a:t> 2 </a:t>
            </a:r>
            <a:r>
              <a:rPr lang="vi-VN" dirty="0" err="1">
                <a:solidFill>
                  <a:schemeClr val="tx1"/>
                </a:solidFill>
              </a:rPr>
              <a:t>và</a:t>
            </a:r>
            <a:r>
              <a:rPr lang="vi-VN" dirty="0">
                <a:solidFill>
                  <a:schemeClr val="tx1"/>
                </a:solidFill>
              </a:rPr>
              <a:t> công </a:t>
            </a:r>
            <a:r>
              <a:rPr lang="vi-VN" dirty="0" err="1">
                <a:solidFill>
                  <a:schemeClr val="tx1"/>
                </a:solidFill>
              </a:rPr>
              <a:t>thức</a:t>
            </a:r>
            <a:r>
              <a:rPr lang="vi-VN" dirty="0">
                <a:solidFill>
                  <a:schemeClr val="tx1"/>
                </a:solidFill>
              </a:rPr>
              <a:t> tương </a:t>
            </a:r>
            <a:r>
              <a:rPr lang="vi-VN" dirty="0" err="1">
                <a:solidFill>
                  <a:schemeClr val="tx1"/>
                </a:solidFill>
              </a:rPr>
              <a:t>ứng</a:t>
            </a:r>
            <a:r>
              <a:rPr lang="vi-VN" dirty="0">
                <a:solidFill>
                  <a:schemeClr val="tx1"/>
                </a:solidFill>
              </a:rPr>
              <a:t> như sau:</a:t>
            </a:r>
          </a:p>
        </p:txBody>
      </p:sp>
      <p:pic>
        <p:nvPicPr>
          <p:cNvPr id="3" name="Hình ảnh 2">
            <a:extLst>
              <a:ext uri="{FF2B5EF4-FFF2-40B4-BE49-F238E27FC236}">
                <a16:creationId xmlns:a16="http://schemas.microsoft.com/office/drawing/2014/main" id="{537E6270-EC6E-451C-BECF-316408BBC5C6}"/>
              </a:ext>
            </a:extLst>
          </p:cNvPr>
          <p:cNvPicPr>
            <a:picLocks noChangeAspect="1"/>
          </p:cNvPicPr>
          <p:nvPr/>
        </p:nvPicPr>
        <p:blipFill>
          <a:blip r:embed="rId3"/>
          <a:stretch>
            <a:fillRect/>
          </a:stretch>
        </p:blipFill>
        <p:spPr>
          <a:xfrm>
            <a:off x="1208437" y="2091104"/>
            <a:ext cx="6006751" cy="2944698"/>
          </a:xfrm>
          <a:prstGeom prst="rect">
            <a:avLst/>
          </a:prstGeom>
        </p:spPr>
      </p:pic>
    </p:spTree>
    <p:extLst>
      <p:ext uri="{BB962C8B-B14F-4D97-AF65-F5344CB8AC3E}">
        <p14:creationId xmlns:p14="http://schemas.microsoft.com/office/powerpoint/2010/main" val="2911793922"/>
      </p:ext>
    </p:extLst>
  </p:cSld>
  <p:clrMapOvr>
    <a:masterClrMapping/>
  </p:clrMapOvr>
</p:sld>
</file>

<file path=ppt/theme/theme1.xml><?xml version="1.0" encoding="utf-8"?>
<a:theme xmlns:a="http://schemas.openxmlformats.org/drawingml/2006/main" name="Internship Report by Slidesgo">
  <a:themeElements>
    <a:clrScheme name="Simple Light">
      <a:dk1>
        <a:srgbClr val="FFFFFF"/>
      </a:dk1>
      <a:lt1>
        <a:srgbClr val="282938"/>
      </a:lt1>
      <a:dk2>
        <a:srgbClr val="484C68"/>
      </a:dk2>
      <a:lt2>
        <a:srgbClr val="70B1DA"/>
      </a:lt2>
      <a:accent1>
        <a:srgbClr val="FFFFFF"/>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Tài liệu" ma:contentTypeID="0x010100343AEC3A48520A4192B3E79A4CB76DEB" ma:contentTypeVersion="2" ma:contentTypeDescription="Tạo tài liệu mới." ma:contentTypeScope="" ma:versionID="50769972bede3f60211d662d9e0bf25b">
  <xsd:schema xmlns:xsd="http://www.w3.org/2001/XMLSchema" xmlns:xs="http://www.w3.org/2001/XMLSchema" xmlns:p="http://schemas.microsoft.com/office/2006/metadata/properties" xmlns:ns3="ccb3d11e-f66c-4fb4-ba83-d06a2281398e" targetNamespace="http://schemas.microsoft.com/office/2006/metadata/properties" ma:root="true" ma:fieldsID="f53dfd5e92134b0d7aa0671eec97015b" ns3:_="">
    <xsd:import namespace="ccb3d11e-f66c-4fb4-ba83-d06a2281398e"/>
    <xsd:element name="properties">
      <xsd:complexType>
        <xsd:sequence>
          <xsd:element name="documentManagement">
            <xsd:complexType>
              <xsd:all>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cb3d11e-f66c-4fb4-ba83-d06a2281398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Loại Nội dung"/>
        <xsd:element ref="dc:title" minOccurs="0" maxOccurs="1" ma:index="4" ma:displayName="Tiêu đề"/>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19593ADF-CD46-4BC5-ABB2-3C3FC2793F8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cb3d11e-f66c-4fb4-ba83-d06a2281398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59B33BB-DF14-41FB-A70C-4EAB7BC74649}">
  <ds:schemaRefs>
    <ds:schemaRef ds:uri="http://schemas.microsoft.com/sharepoint/v3/contenttype/forms"/>
  </ds:schemaRefs>
</ds:datastoreItem>
</file>

<file path=customXml/itemProps3.xml><?xml version="1.0" encoding="utf-8"?>
<ds:datastoreItem xmlns:ds="http://schemas.openxmlformats.org/officeDocument/2006/customXml" ds:itemID="{5341A3EC-A72E-46C1-9925-8EDAF7880511}">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otalTime>1067</TotalTime>
  <Words>2816</Words>
  <Application>Microsoft Office PowerPoint</Application>
  <PresentationFormat>Trình chiếu Trên màn hình (16:9)</PresentationFormat>
  <Paragraphs>372</Paragraphs>
  <Slides>54</Slides>
  <Notes>54</Notes>
  <HiddenSlides>0</HiddenSlides>
  <MMClips>0</MMClips>
  <ScaleCrop>false</ScaleCrop>
  <HeadingPairs>
    <vt:vector size="6" baseType="variant">
      <vt:variant>
        <vt:lpstr>Phông được Dùng</vt:lpstr>
      </vt:variant>
      <vt:variant>
        <vt:i4>20</vt:i4>
      </vt:variant>
      <vt:variant>
        <vt:lpstr>Chủ đề</vt:lpstr>
      </vt:variant>
      <vt:variant>
        <vt:i4>2</vt:i4>
      </vt:variant>
      <vt:variant>
        <vt:lpstr>Tiêu đề Bản chiếu</vt:lpstr>
      </vt:variant>
      <vt:variant>
        <vt:i4>54</vt:i4>
      </vt:variant>
    </vt:vector>
  </HeadingPairs>
  <TitlesOfParts>
    <vt:vector size="76" baseType="lpstr">
      <vt:lpstr>DM Serif Display</vt:lpstr>
      <vt:lpstr>Josefin Slab</vt:lpstr>
      <vt:lpstr>Calibri</vt:lpstr>
      <vt:lpstr>Cambria Math</vt:lpstr>
      <vt:lpstr>Anaheim</vt:lpstr>
      <vt:lpstr>Wingdings</vt:lpstr>
      <vt:lpstr>Francois One</vt:lpstr>
      <vt:lpstr>Arial</vt:lpstr>
      <vt:lpstr>Courier New</vt:lpstr>
      <vt:lpstr>Advent Pro SemiBold</vt:lpstr>
      <vt:lpstr>Proxima Nova Semibold</vt:lpstr>
      <vt:lpstr>Fira Sans Condensed Medium</vt:lpstr>
      <vt:lpstr>Actor</vt:lpstr>
      <vt:lpstr>Roboto Condensed Light</vt:lpstr>
      <vt:lpstr>Yanone Kaffeesatz</vt:lpstr>
      <vt:lpstr>Times New Roman</vt:lpstr>
      <vt:lpstr>Proxima Nova</vt:lpstr>
      <vt:lpstr>Abril Fatface</vt:lpstr>
      <vt:lpstr>Caveat</vt:lpstr>
      <vt:lpstr>Segoe UI</vt:lpstr>
      <vt:lpstr>Internship Report by Slidesgo</vt:lpstr>
      <vt:lpstr>Slidesgo Final Pages</vt:lpstr>
      <vt:lpstr>EDGE DETECTION &amp; PENCIL PHOTO SKETCHING</vt:lpstr>
      <vt:lpstr>OVERVIEW</vt:lpstr>
      <vt:lpstr>EDGE DETECTION</vt:lpstr>
      <vt:lpstr>Nội dung</vt:lpstr>
      <vt:lpstr>WHAT IS A EDGE?</vt:lpstr>
      <vt:lpstr>EDGE TYPES</vt:lpstr>
      <vt:lpstr>GRADIENT</vt:lpstr>
      <vt:lpstr>GRADIENT</vt:lpstr>
      <vt:lpstr>GRADIENT</vt:lpstr>
      <vt:lpstr>GRADIENT</vt:lpstr>
      <vt:lpstr>GRADIENT</vt:lpstr>
      <vt:lpstr>EGDE DETECTION</vt:lpstr>
      <vt:lpstr>EDGE DETECTION</vt:lpstr>
      <vt:lpstr>EDGE DETECTION</vt:lpstr>
      <vt:lpstr>Edge detection using derivatives</vt:lpstr>
      <vt:lpstr>Edge detection using derivatives</vt:lpstr>
      <vt:lpstr>Various kernels used to compute the gradient</vt:lpstr>
      <vt:lpstr>Various kernels used to compute the gradient</vt:lpstr>
      <vt:lpstr>Bản trình bày PowerPoint</vt:lpstr>
      <vt:lpstr>Sobel filter</vt:lpstr>
      <vt:lpstr>Sobel filter</vt:lpstr>
      <vt:lpstr>Sobel filter</vt:lpstr>
      <vt:lpstr>Sobel filter</vt:lpstr>
      <vt:lpstr>Sobel filter</vt:lpstr>
      <vt:lpstr>Laphace filter</vt:lpstr>
      <vt:lpstr>Laphace filter</vt:lpstr>
      <vt:lpstr>Laphace filter</vt:lpstr>
      <vt:lpstr>Canny edge detection</vt:lpstr>
      <vt:lpstr>Canny edge detection</vt:lpstr>
      <vt:lpstr>Canny edge detection</vt:lpstr>
      <vt:lpstr>Canny edge detection</vt:lpstr>
      <vt:lpstr>Canny edge detection</vt:lpstr>
      <vt:lpstr>Canny edge detection</vt:lpstr>
      <vt:lpstr>So sánh và hiệu quả</vt:lpstr>
      <vt:lpstr>So sánh và hiệu quả</vt:lpstr>
      <vt:lpstr>So sánh và hiệu quả</vt:lpstr>
      <vt:lpstr>PENCIL PHOTO SKETCHING</vt:lpstr>
      <vt:lpstr>Nội dung</vt:lpstr>
      <vt:lpstr>Photo sketching</vt:lpstr>
      <vt:lpstr>Photo sketching</vt:lpstr>
      <vt:lpstr>Photo sketching</vt:lpstr>
      <vt:lpstr>Photo sketching</vt:lpstr>
      <vt:lpstr>Photo sketching</vt:lpstr>
      <vt:lpstr>3</vt:lpstr>
      <vt:lpstr>Kỹ năng</vt:lpstr>
      <vt:lpstr>Phân công làm việc</vt:lpstr>
      <vt:lpstr>4</vt:lpstr>
      <vt:lpstr>Tự đánh giá nhóm</vt:lpstr>
      <vt:lpstr>Kết quả đạt được </vt:lpstr>
      <vt:lpstr>DEMO</vt:lpstr>
      <vt:lpstr>Tài liệu kham khảo</vt:lpstr>
      <vt:lpstr>Thanks for listening</vt:lpstr>
      <vt:lpstr>Bản trình bày PowerPoint</vt:lpstr>
      <vt:lpstr>Bản trình bày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EDGE DETECTION &amp; PHOTO SKETCHING</dc:title>
  <dc:creator>Nhat Thanh</dc:creator>
  <cp:lastModifiedBy>Võ Nhât Thanh</cp:lastModifiedBy>
  <cp:revision>84</cp:revision>
  <dcterms:modified xsi:type="dcterms:W3CDTF">2021-12-06T03:27:18Z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0x010100343AEC3A48520A4192B3E79A4CB76DEB</vt:lpwstr>
  </property>
</Properties>
</file>